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wmf" ContentType="image/x-wmf"/>
  <Default Extension="png" ContentType="image/png"/>
  <Default Extension="emf" ContentType="image/x-emf"/>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13"/>
  </p:notesMasterIdLst>
  <p:handoutMasterIdLst>
    <p:handoutMasterId r:id="rId59"/>
  </p:handoutMasterIdLst>
  <p:sldIdLst>
    <p:sldId id="1095" r:id="rId4"/>
    <p:sldId id="1133" r:id="rId5"/>
    <p:sldId id="1185" r:id="rId6"/>
    <p:sldId id="1186" r:id="rId7"/>
    <p:sldId id="1187" r:id="rId8"/>
    <p:sldId id="1188" r:id="rId9"/>
    <p:sldId id="1096" r:id="rId10"/>
    <p:sldId id="1189" r:id="rId11"/>
    <p:sldId id="1097" r:id="rId12"/>
    <p:sldId id="1098" r:id="rId14"/>
    <p:sldId id="1099" r:id="rId15"/>
    <p:sldId id="1100" r:id="rId16"/>
    <p:sldId id="1101" r:id="rId17"/>
    <p:sldId id="1102" r:id="rId18"/>
    <p:sldId id="1190" r:id="rId19"/>
    <p:sldId id="1103" r:id="rId20"/>
    <p:sldId id="1104" r:id="rId21"/>
    <p:sldId id="1105" r:id="rId22"/>
    <p:sldId id="1106" r:id="rId23"/>
    <p:sldId id="1107" r:id="rId24"/>
    <p:sldId id="1108" r:id="rId25"/>
    <p:sldId id="1109" r:id="rId26"/>
    <p:sldId id="1110" r:id="rId27"/>
    <p:sldId id="1111" r:id="rId28"/>
    <p:sldId id="1112" r:id="rId29"/>
    <p:sldId id="1113" r:id="rId30"/>
    <p:sldId id="1114" r:id="rId31"/>
    <p:sldId id="1115" r:id="rId32"/>
    <p:sldId id="1116" r:id="rId33"/>
    <p:sldId id="1117" r:id="rId34"/>
    <p:sldId id="1191" r:id="rId35"/>
    <p:sldId id="1119" r:id="rId36"/>
    <p:sldId id="1120" r:id="rId37"/>
    <p:sldId id="1121" r:id="rId38"/>
    <p:sldId id="1122" r:id="rId39"/>
    <p:sldId id="1123" r:id="rId40"/>
    <p:sldId id="1124" r:id="rId41"/>
    <p:sldId id="1125" r:id="rId42"/>
    <p:sldId id="1192" r:id="rId43"/>
    <p:sldId id="1193" r:id="rId44"/>
    <p:sldId id="1194" r:id="rId45"/>
    <p:sldId id="1126" r:id="rId46"/>
    <p:sldId id="1195" r:id="rId47"/>
    <p:sldId id="1127" r:id="rId48"/>
    <p:sldId id="1128" r:id="rId49"/>
    <p:sldId id="1129" r:id="rId50"/>
    <p:sldId id="1130" r:id="rId51"/>
    <p:sldId id="1131" r:id="rId52"/>
    <p:sldId id="1132" r:id="rId53"/>
    <p:sldId id="1080" r:id="rId54"/>
    <p:sldId id="1196" r:id="rId55"/>
    <p:sldId id="1199" r:id="rId56"/>
    <p:sldId id="1197" r:id="rId57"/>
    <p:sldId id="1198" r:id="rId58"/>
  </p:sldIdLst>
  <p:sldSz cx="9144000" cy="6858000" type="screen4x3"/>
  <p:notesSz cx="6858000" cy="9144000"/>
  <p:defaultTextStyle>
    <a:defPPr>
      <a:defRPr lang="zh-CN"/>
    </a:defPPr>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2000" b="1" i="0" u="none" kern="1200" baseline="0">
        <a:solidFill>
          <a:schemeClr val="tx1"/>
        </a:solidFill>
        <a:latin typeface="Calibri" panose="020F050202020403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000" b="1" i="0" u="none" kern="1200" baseline="0">
        <a:solidFill>
          <a:schemeClr val="tx1"/>
        </a:solidFill>
        <a:latin typeface="Calibri" panose="020F050202020403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sz="2000" b="1" i="0" u="none" kern="1200" baseline="0">
        <a:solidFill>
          <a:schemeClr val="tx1"/>
        </a:solidFill>
        <a:latin typeface="Calibri" panose="020F050202020403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000" b="1" i="0" u="none" kern="1200" baseline="0">
        <a:solidFill>
          <a:schemeClr val="tx1"/>
        </a:solidFill>
        <a:latin typeface="Calibri" panose="020F050202020403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sz="2000" b="1" i="0" u="none" kern="1200" baseline="0">
        <a:solidFill>
          <a:schemeClr val="tx1"/>
        </a:solidFill>
        <a:latin typeface="Calibri" panose="020F050202020403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Font typeface="Arial" panose="020B0604020202020204" pitchFamily="34" charset="0"/>
      <a:buNone/>
      <a:defRPr sz="2000" b="1" i="0" u="none" kern="1200" baseline="0">
        <a:solidFill>
          <a:schemeClr val="tx1"/>
        </a:solidFill>
        <a:latin typeface="Calibri" panose="020F050202020403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Font typeface="Arial" panose="020B0604020202020204" pitchFamily="34" charset="0"/>
      <a:buNone/>
      <a:defRPr sz="2000" b="1" i="0" u="none" kern="1200" baseline="0">
        <a:solidFill>
          <a:schemeClr val="tx1"/>
        </a:solidFill>
        <a:latin typeface="Calibri" panose="020F050202020403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Font typeface="Arial" panose="020B0604020202020204" pitchFamily="34" charset="0"/>
      <a:buNone/>
      <a:defRPr sz="2000" b="1" i="0" u="none" kern="1200" baseline="0">
        <a:solidFill>
          <a:schemeClr val="tx1"/>
        </a:solidFill>
        <a:latin typeface="Calibri" panose="020F050202020403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Font typeface="Arial" panose="020B0604020202020204" pitchFamily="34" charset="0"/>
      <a:buNone/>
      <a:defRPr sz="2000" b="1" i="0" u="none" kern="1200" baseline="0">
        <a:solidFill>
          <a:schemeClr val="tx1"/>
        </a:solidFill>
        <a:latin typeface="Calibri" panose="020F050202020403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FFFF"/>
    <a:srgbClr val="FFFFFF"/>
    <a:srgbClr val="CCFFCC"/>
    <a:srgbClr val="A1C9ED"/>
    <a:srgbClr val="83C1F9"/>
    <a:srgbClr val="A0FD23"/>
    <a:srgbClr val="333333"/>
    <a:srgbClr val="5F5F5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9424"/>
    <p:restoredTop sz="99215"/>
  </p:normalViewPr>
  <p:slideViewPr>
    <p:cSldViewPr showGuides="1">
      <p:cViewPr>
        <p:scale>
          <a:sx n="66" d="100"/>
          <a:sy n="66" d="100"/>
        </p:scale>
        <p:origin x="-1752" y="-678"/>
      </p:cViewPr>
      <p:guideLst>
        <p:guide orient="horz" pos="2137"/>
        <p:guide pos="2880"/>
      </p:guideLst>
    </p:cSldViewPr>
  </p:slideViewPr>
  <p:notesTextViewPr>
    <p:cViewPr>
      <p:scale>
        <a:sx n="100" d="100"/>
        <a:sy n="100" d="100"/>
      </p:scale>
      <p:origin x="0" y="0"/>
    </p:cViewPr>
  </p:notesTextViewPr>
  <p:sorterViewPr showFormatting="0">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2" Type="http://schemas.openxmlformats.org/officeDocument/2006/relationships/tableStyles" Target="tableStyles.xml"/><Relationship Id="rId61" Type="http://schemas.openxmlformats.org/officeDocument/2006/relationships/viewProps" Target="viewProps.xml"/><Relationship Id="rId60" Type="http://schemas.openxmlformats.org/officeDocument/2006/relationships/presProps" Target="presProps.xml"/><Relationship Id="rId6" Type="http://schemas.openxmlformats.org/officeDocument/2006/relationships/slide" Target="slides/slide3.xml"/><Relationship Id="rId59" Type="http://schemas.openxmlformats.org/officeDocument/2006/relationships/handoutMaster" Target="handoutMasters/handoutMaster1.xml"/><Relationship Id="rId58" Type="http://schemas.openxmlformats.org/officeDocument/2006/relationships/slide" Target="slides/slide54.xml"/><Relationship Id="rId57" Type="http://schemas.openxmlformats.org/officeDocument/2006/relationships/slide" Target="slides/slide53.xml"/><Relationship Id="rId56" Type="http://schemas.openxmlformats.org/officeDocument/2006/relationships/slide" Target="slides/slide52.xml"/><Relationship Id="rId55" Type="http://schemas.openxmlformats.org/officeDocument/2006/relationships/slide" Target="slides/slide51.xml"/><Relationship Id="rId54" Type="http://schemas.openxmlformats.org/officeDocument/2006/relationships/slide" Target="slides/slide50.xml"/><Relationship Id="rId53" Type="http://schemas.openxmlformats.org/officeDocument/2006/relationships/slide" Target="slides/slide49.xml"/><Relationship Id="rId52" Type="http://schemas.openxmlformats.org/officeDocument/2006/relationships/slide" Target="slides/slide48.xml"/><Relationship Id="rId51" Type="http://schemas.openxmlformats.org/officeDocument/2006/relationships/slide" Target="slides/slide47.xml"/><Relationship Id="rId50" Type="http://schemas.openxmlformats.org/officeDocument/2006/relationships/slide" Target="slides/slide46.xml"/><Relationship Id="rId5" Type="http://schemas.openxmlformats.org/officeDocument/2006/relationships/slide" Target="slides/slide2.xml"/><Relationship Id="rId49" Type="http://schemas.openxmlformats.org/officeDocument/2006/relationships/slide" Target="slides/slide45.xml"/><Relationship Id="rId48" Type="http://schemas.openxmlformats.org/officeDocument/2006/relationships/slide" Target="slides/slide44.xml"/><Relationship Id="rId47" Type="http://schemas.openxmlformats.org/officeDocument/2006/relationships/slide" Target="slides/slide43.xml"/><Relationship Id="rId46" Type="http://schemas.openxmlformats.org/officeDocument/2006/relationships/slide" Target="slides/slide42.xml"/><Relationship Id="rId45" Type="http://schemas.openxmlformats.org/officeDocument/2006/relationships/slide" Target="slides/slide41.xml"/><Relationship Id="rId44" Type="http://schemas.openxmlformats.org/officeDocument/2006/relationships/slide" Target="slides/slide40.xml"/><Relationship Id="rId43" Type="http://schemas.openxmlformats.org/officeDocument/2006/relationships/slide" Target="slides/slide39.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notesMaster" Target="notesMasters/notesMaster1.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2.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3.vml.rels><?xml version="1.0" encoding="UTF-8" standalone="yes"?>
<Relationships xmlns="http://schemas.openxmlformats.org/package/2006/relationships"><Relationship Id="rId4" Type="http://schemas.openxmlformats.org/officeDocument/2006/relationships/image" Target="../media/image34.png"/><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image" Target="../media/image31.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37.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buFontTx/>
              <a:buNone/>
              <a:defRPr sz="1200">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buFontTx/>
              <a:buNone/>
              <a:defRPr sz="1200">
                <a:latin typeface="Arial" panose="020B0604020202020204"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zh-CN" altLang="en-US" sz="12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buFontTx/>
              <a:buNone/>
              <a:defRPr sz="1200">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
            <a:pPr lvl="0" algn="r" eaLnBrk="1" hangingPunct="1"/>
            <a:fld id="{9A0DB2DC-4C9A-4742-B13C-FB6460FD3503}" type="slidenum">
              <a:rPr lang="zh-CN" altLang="en-US" sz="1200" dirty="0">
                <a:latin typeface="Arial" panose="020B0604020202020204" pitchFamily="34" charset="0"/>
              </a:rPr>
            </a:fld>
            <a:endParaRPr lang="zh-CN" altLang="en-US" sz="1200" dirty="0">
              <a:latin typeface="Arial" panose="020B0604020202020204" pitchFamily="34" charset="0"/>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20834" name="Rectangle 2"/>
          <p:cNvSpPr>
            <a:spLocks noGrp="1" noChangeArrowheads="1"/>
          </p:cNvSpPr>
          <p:nvPr>
            <p:ph type="hdr" sz="quarter"/>
          </p:nvPr>
        </p:nvSpPr>
        <p:spPr bwMode="auto">
          <a:xfrm>
            <a:off x="0" y="0"/>
            <a:ext cx="2971800" cy="457200"/>
          </a:xfrm>
          <a:prstGeom prst="rect">
            <a:avLst/>
          </a:prstGeom>
          <a:noFill/>
          <a:ln>
            <a:noFill/>
          </a:ln>
          <a:effectLst/>
        </p:spPr>
        <p:txBody>
          <a:bodyPr vert="horz" wrap="square" lIns="91440" tIns="45720" rIns="91440" bIns="45720" numCol="1" anchor="t" anchorCtr="0" compatLnSpc="1"/>
          <a:lstStyle>
            <a:lvl1pPr eaLnBrk="0" hangingPunct="0">
              <a:buFontTx/>
              <a:buNone/>
              <a:defRPr sz="1200" b="0">
                <a:latin typeface="Arial" panose="020B0604020202020204" pitchFamily="34" charset="0"/>
                <a:ea typeface="宋体" panose="02010600030101010101" pitchFamily="2" charset="-122"/>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20835" name="Rectangle 3"/>
          <p:cNvSpPr>
            <a:spLocks noGrp="1" noChangeArrowheads="1"/>
          </p:cNvSpPr>
          <p:nvPr>
            <p:ph type="dt" idx="1"/>
          </p:nvPr>
        </p:nvSpPr>
        <p:spPr bwMode="auto">
          <a:xfrm>
            <a:off x="3884613" y="0"/>
            <a:ext cx="2971800" cy="457200"/>
          </a:xfrm>
          <a:prstGeom prst="rect">
            <a:avLst/>
          </a:prstGeom>
          <a:noFill/>
          <a:ln>
            <a:noFill/>
          </a:ln>
          <a:effectLst/>
        </p:spPr>
        <p:txBody>
          <a:bodyPr vert="horz" wrap="square" lIns="91440" tIns="45720" rIns="91440" bIns="45720" numCol="1" anchor="t" anchorCtr="0" compatLnSpc="1"/>
          <a:lstStyle>
            <a:lvl1pPr algn="r" eaLnBrk="0" hangingPunct="0">
              <a:buFontTx/>
              <a:buNone/>
              <a:defRPr sz="1200" b="0">
                <a:latin typeface="Arial" panose="020B0604020202020204" pitchFamily="34" charset="0"/>
                <a:ea typeface="宋体" panose="02010600030101010101" pitchFamily="2" charset="-122"/>
              </a:defRPr>
            </a:lvl1pPr>
          </a:lstStyle>
          <a:p>
            <a:pPr marL="0" marR="0" lvl="0" indent="0" algn="r" defTabSz="914400" rtl="0" eaLnBrk="0" fontAlgn="base" latinLnBrk="0" hangingPunct="0">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7284" name="Rectangle 4"/>
          <p:cNvSpPr>
            <a:spLocks noRot="1" noTextEdit="1"/>
          </p:cNvSpPr>
          <p:nvPr>
            <p:ph type="sldImg"/>
          </p:nvPr>
        </p:nvSpPr>
        <p:spPr>
          <a:xfrm>
            <a:off x="1143000" y="685800"/>
            <a:ext cx="4572000" cy="3429000"/>
          </a:xfrm>
          <a:prstGeom prst="rect">
            <a:avLst/>
          </a:prstGeom>
          <a:noFill/>
          <a:ln w="9525" cap="flat" cmpd="sng">
            <a:solidFill>
              <a:srgbClr val="000000"/>
            </a:solidFill>
            <a:prstDash val="solid"/>
            <a:miter/>
            <a:headEnd type="none" w="med" len="med"/>
            <a:tailEnd type="none" w="med" len="med"/>
          </a:ln>
        </p:spPr>
      </p:sp>
      <p:sp>
        <p:nvSpPr>
          <p:cNvPr id="120837" name="Rectangle 5"/>
          <p:cNvSpPr>
            <a:spLocks noGrp="1" noChangeArrowheads="1"/>
          </p:cNvSpPr>
          <p:nvPr>
            <p:ph type="body" sz="quarter" idx="3"/>
          </p:nvPr>
        </p:nvSpPr>
        <p:spPr bwMode="auto">
          <a:xfrm>
            <a:off x="685800" y="4343400"/>
            <a:ext cx="5486400" cy="4114800"/>
          </a:xfrm>
          <a:prstGeom prst="rect">
            <a:avLst/>
          </a:prstGeom>
          <a:noFill/>
          <a:ln>
            <a:noFill/>
          </a:ln>
          <a:effec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dirty="0" smtClean="0">
                <a:ln>
                  <a:noFill/>
                </a:ln>
                <a:solidFill>
                  <a:schemeClr val="tx1"/>
                </a:solidFill>
                <a:effectLst/>
                <a:uLnTx/>
                <a:uFillTx/>
                <a:latin typeface="Calibri" panose="020F0502020204030204" pitchFamily="34" charset="0"/>
                <a:ea typeface="宋体" panose="02010600030101010101" pitchFamily="2" charset="-122"/>
                <a:cs typeface="+mn-cs"/>
              </a:rPr>
              <a:t>单击此处编辑母版文本样式</a:t>
            </a:r>
            <a:endParaRPr kumimoji="0" lang="zh-CN" altLang="en-US" sz="1200" b="0" i="0" u="none" strike="noStrike" kern="1200" cap="none" spc="0" normalizeH="0" baseline="0" noProof="0" dirty="0" smtClean="0">
              <a:ln>
                <a:noFill/>
              </a:ln>
              <a:solidFill>
                <a:schemeClr val="tx1"/>
              </a:solidFill>
              <a:effectLst/>
              <a:uLnTx/>
              <a:uFillTx/>
              <a:latin typeface="Calibri" panose="020F0502020204030204" pitchFamily="34" charset="0"/>
              <a:ea typeface="宋体" panose="02010600030101010101" pitchFamily="2" charset="-122"/>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dirty="0" smtClean="0">
                <a:ln>
                  <a:noFill/>
                </a:ln>
                <a:solidFill>
                  <a:schemeClr val="tx1"/>
                </a:solidFill>
                <a:effectLst/>
                <a:uLnTx/>
                <a:uFillTx/>
                <a:latin typeface="Calibri" panose="020F0502020204030204" pitchFamily="34" charset="0"/>
                <a:ea typeface="宋体" panose="02010600030101010101" pitchFamily="2" charset="-122"/>
                <a:cs typeface="+mn-cs"/>
              </a:rPr>
              <a:t>第二级</a:t>
            </a:r>
            <a:endParaRPr kumimoji="0" lang="zh-CN" altLang="en-US" sz="1200" b="0" i="0" u="none" strike="noStrike" kern="1200" cap="none" spc="0" normalizeH="0" baseline="0" noProof="0" dirty="0" smtClean="0">
              <a:ln>
                <a:noFill/>
              </a:ln>
              <a:solidFill>
                <a:schemeClr val="tx1"/>
              </a:solidFill>
              <a:effectLst/>
              <a:uLnTx/>
              <a:uFillTx/>
              <a:latin typeface="Calibri" panose="020F0502020204030204" pitchFamily="34" charset="0"/>
              <a:ea typeface="宋体" panose="02010600030101010101" pitchFamily="2" charset="-122"/>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dirty="0" smtClean="0">
                <a:ln>
                  <a:noFill/>
                </a:ln>
                <a:solidFill>
                  <a:schemeClr val="tx1"/>
                </a:solidFill>
                <a:effectLst/>
                <a:uLnTx/>
                <a:uFillTx/>
                <a:latin typeface="Calibri" panose="020F0502020204030204" pitchFamily="34" charset="0"/>
                <a:ea typeface="宋体" panose="02010600030101010101" pitchFamily="2" charset="-122"/>
                <a:cs typeface="+mn-cs"/>
              </a:rPr>
              <a:t>第三级</a:t>
            </a:r>
            <a:endParaRPr kumimoji="0" lang="zh-CN" altLang="en-US" sz="1200" b="0" i="0" u="none" strike="noStrike" kern="1200" cap="none" spc="0" normalizeH="0" baseline="0" noProof="0" dirty="0" smtClean="0">
              <a:ln>
                <a:noFill/>
              </a:ln>
              <a:solidFill>
                <a:schemeClr val="tx1"/>
              </a:solidFill>
              <a:effectLst/>
              <a:uLnTx/>
              <a:uFillTx/>
              <a:latin typeface="Calibri" panose="020F0502020204030204" pitchFamily="34" charset="0"/>
              <a:ea typeface="宋体" panose="02010600030101010101" pitchFamily="2" charset="-122"/>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dirty="0" smtClean="0">
                <a:ln>
                  <a:noFill/>
                </a:ln>
                <a:solidFill>
                  <a:schemeClr val="tx1"/>
                </a:solidFill>
                <a:effectLst/>
                <a:uLnTx/>
                <a:uFillTx/>
                <a:latin typeface="Calibri" panose="020F0502020204030204" pitchFamily="34" charset="0"/>
                <a:ea typeface="宋体" panose="02010600030101010101" pitchFamily="2" charset="-122"/>
                <a:cs typeface="+mn-cs"/>
              </a:rPr>
              <a:t>第四级</a:t>
            </a:r>
            <a:endParaRPr kumimoji="0" lang="zh-CN" altLang="en-US" sz="1200" b="0" i="0" u="none" strike="noStrike" kern="1200" cap="none" spc="0" normalizeH="0" baseline="0" noProof="0" dirty="0" smtClean="0">
              <a:ln>
                <a:noFill/>
              </a:ln>
              <a:solidFill>
                <a:schemeClr val="tx1"/>
              </a:solidFill>
              <a:effectLst/>
              <a:uLnTx/>
              <a:uFillTx/>
              <a:latin typeface="Calibri" panose="020F0502020204030204" pitchFamily="34" charset="0"/>
              <a:ea typeface="宋体" panose="02010600030101010101" pitchFamily="2" charset="-122"/>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dirty="0" smtClean="0">
                <a:ln>
                  <a:noFill/>
                </a:ln>
                <a:solidFill>
                  <a:schemeClr val="tx1"/>
                </a:solidFill>
                <a:effectLst/>
                <a:uLnTx/>
                <a:uFillTx/>
                <a:latin typeface="Calibri" panose="020F0502020204030204" pitchFamily="34" charset="0"/>
                <a:ea typeface="宋体" panose="02010600030101010101" pitchFamily="2" charset="-122"/>
                <a:cs typeface="+mn-cs"/>
              </a:rPr>
              <a:t>第五级</a:t>
            </a:r>
            <a:endParaRPr kumimoji="0" lang="zh-CN" altLang="en-US" sz="1200" b="0" i="0" u="none" strike="noStrike" kern="1200" cap="none" spc="0" normalizeH="0" baseline="0" noProof="0" dirty="0" smtClean="0">
              <a:ln>
                <a:noFill/>
              </a:ln>
              <a:solidFill>
                <a:schemeClr val="tx1"/>
              </a:solidFill>
              <a:effectLst/>
              <a:uLnTx/>
              <a:uFillTx/>
              <a:latin typeface="Calibri" panose="020F0502020204030204" pitchFamily="34" charset="0"/>
              <a:ea typeface="宋体" panose="02010600030101010101" pitchFamily="2" charset="-122"/>
              <a:cs typeface="+mn-cs"/>
            </a:endParaRPr>
          </a:p>
        </p:txBody>
      </p:sp>
      <p:sp>
        <p:nvSpPr>
          <p:cNvPr id="120838" name="Rectangle 6"/>
          <p:cNvSpPr>
            <a:spLocks noGrp="1" noChangeArrowheads="1"/>
          </p:cNvSpPr>
          <p:nvPr>
            <p:ph type="ftr" sz="quarter" idx="4"/>
          </p:nvPr>
        </p:nvSpPr>
        <p:spPr bwMode="auto">
          <a:xfrm>
            <a:off x="0" y="8685213"/>
            <a:ext cx="2971800" cy="457200"/>
          </a:xfrm>
          <a:prstGeom prst="rect">
            <a:avLst/>
          </a:prstGeom>
          <a:noFill/>
          <a:ln>
            <a:noFill/>
          </a:ln>
          <a:effectLst/>
        </p:spPr>
        <p:txBody>
          <a:bodyPr vert="horz" wrap="square" lIns="91440" tIns="45720" rIns="91440" bIns="45720" numCol="1" anchor="b" anchorCtr="0" compatLnSpc="1"/>
          <a:lstStyle>
            <a:lvl1pPr eaLnBrk="0" hangingPunct="0">
              <a:buFontTx/>
              <a:buNone/>
              <a:defRPr sz="1200" b="0">
                <a:latin typeface="Arial" panose="020B0604020202020204" pitchFamily="34" charset="0"/>
                <a:ea typeface="宋体" panose="02010600030101010101" pitchFamily="2" charset="-122"/>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20839" name="Rectangle 7"/>
          <p:cNvSpPr>
            <a:spLocks noGrp="1" noChangeArrowheads="1"/>
          </p:cNvSpPr>
          <p:nvPr>
            <p:ph type="sldNum" sz="quarter" idx="5"/>
          </p:nvPr>
        </p:nvSpPr>
        <p:spPr bwMode="auto">
          <a:xfrm>
            <a:off x="3884613" y="8685213"/>
            <a:ext cx="2971800" cy="457200"/>
          </a:xfrm>
          <a:prstGeom prst="rect">
            <a:avLst/>
          </a:prstGeom>
          <a:noFill/>
          <a:ln>
            <a:noFill/>
          </a:ln>
          <a:effectLst/>
        </p:spPr>
        <p:txBody>
          <a:bodyPr vert="horz" wrap="square" lIns="91440" tIns="45720" rIns="91440" bIns="45720" numCol="1" anchor="b" anchorCtr="0" compatLnSpc="1"/>
          <a:p>
            <a:pPr lvl="0" algn="r" eaLnBrk="1" hangingPunct="1"/>
            <a:fld id="{9A0DB2DC-4C9A-4742-B13C-FB6460FD3503}" type="slidenum">
              <a:rPr lang="zh-CN" altLang="en-US" sz="1200" b="0" dirty="0">
                <a:latin typeface="Arial" panose="020B0604020202020204" pitchFamily="34" charset="0"/>
              </a:rPr>
            </a:fld>
            <a:endParaRPr lang="zh-CN" altLang="en-US" sz="1200" b="0" dirty="0">
              <a:latin typeface="Arial" panose="020B0604020202020204" pitchFamily="34" charset="0"/>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02" name="Rectangle 7"/>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spcBef>
                <a:spcPct val="0"/>
              </a:spcBef>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
        <p:nvSpPr>
          <p:cNvPr id="102403" name="Rectangle 2"/>
          <p:cNvSpPr>
            <a:spLocks noRot="1" noTextEdit="1"/>
          </p:cNvSpPr>
          <p:nvPr>
            <p:ph type="sldImg"/>
          </p:nvPr>
        </p:nvSpPr>
        <p:spPr>
          <a:ln/>
        </p:spPr>
      </p:sp>
      <p:sp>
        <p:nvSpPr>
          <p:cNvPr id="102404" name="Rectangle 3"/>
          <p:cNvSpPr>
            <a:spLocks noGrp="1"/>
          </p:cNvSpPr>
          <p:nvPr>
            <p:ph type="body" idx="1"/>
          </p:nvPr>
        </p:nvSpPr>
        <p:spPr>
          <a:xfrm>
            <a:off x="914400" y="4343400"/>
            <a:ext cx="5029200" cy="4114800"/>
          </a:xfrm>
          <a:ln/>
        </p:spPr>
        <p:txBody>
          <a:bodyPr wrap="square" lIns="91440" tIns="45720" rIns="91440" bIns="45720" anchor="t"/>
          <a:p>
            <a:pPr lvl="0" eaLnBrk="1" hangingPunct="1"/>
            <a:r>
              <a:rPr lang="zh-CN" altLang="en-US" dirty="0"/>
              <a:t>客观世界是由各种</a:t>
            </a:r>
            <a:r>
              <a:rPr lang="zh-CN" altLang="en-US" dirty="0">
                <a:solidFill>
                  <a:srgbClr val="0000FF"/>
                </a:solidFill>
              </a:rPr>
              <a:t>对象</a:t>
            </a:r>
            <a:r>
              <a:rPr lang="en-US" altLang="zh-CN" dirty="0">
                <a:solidFill>
                  <a:srgbClr val="0000FF"/>
                </a:solidFill>
              </a:rPr>
              <a:t>(Object)</a:t>
            </a:r>
            <a:r>
              <a:rPr lang="zh-CN" altLang="en-US" dirty="0"/>
              <a:t>组成。面向对象的软件系统是由对象组成的。</a:t>
            </a:r>
            <a:endParaRPr lang="zh-CN" altLang="en-US" dirty="0"/>
          </a:p>
          <a:p>
            <a:pPr lvl="0" eaLnBrk="1" hangingPunct="1"/>
            <a:r>
              <a:rPr lang="zh-CN" altLang="en-US" dirty="0"/>
              <a:t>对象组成对象</a:t>
            </a:r>
            <a:r>
              <a:rPr lang="zh-CN" altLang="en-US" dirty="0">
                <a:solidFill>
                  <a:srgbClr val="0000FF"/>
                </a:solidFill>
              </a:rPr>
              <a:t>类</a:t>
            </a:r>
            <a:r>
              <a:rPr lang="en-US" altLang="zh-CN" dirty="0">
                <a:solidFill>
                  <a:srgbClr val="0000FF"/>
                </a:solidFill>
              </a:rPr>
              <a:t>(Class)</a:t>
            </a:r>
            <a:r>
              <a:rPr lang="zh-CN" altLang="en-US" dirty="0"/>
              <a:t>。类是具有相同属性和行为的对象的集合。每个对象类定义了一组数据和一组方法。</a:t>
            </a:r>
            <a:endParaRPr lang="zh-CN" altLang="en-US" dirty="0"/>
          </a:p>
          <a:p>
            <a:pPr lvl="0" eaLnBrk="1" hangingPunct="1"/>
            <a:r>
              <a:rPr lang="zh-CN" altLang="en-US" dirty="0"/>
              <a:t>按照子类</a:t>
            </a:r>
            <a:r>
              <a:rPr lang="en-US" altLang="zh-CN" dirty="0"/>
              <a:t>(</a:t>
            </a:r>
            <a:r>
              <a:rPr lang="zh-CN" altLang="en-US" dirty="0"/>
              <a:t>派生类</a:t>
            </a:r>
            <a:r>
              <a:rPr lang="en-US" altLang="zh-CN" dirty="0"/>
              <a:t>)</a:t>
            </a:r>
            <a:r>
              <a:rPr lang="zh-CN" altLang="en-US" dirty="0"/>
              <a:t>与父类</a:t>
            </a:r>
            <a:r>
              <a:rPr lang="en-US" altLang="zh-CN" dirty="0"/>
              <a:t>(</a:t>
            </a:r>
            <a:r>
              <a:rPr lang="zh-CN" altLang="en-US" dirty="0"/>
              <a:t>基类</a:t>
            </a:r>
            <a:r>
              <a:rPr lang="en-US" altLang="zh-CN" dirty="0"/>
              <a:t>)</a:t>
            </a:r>
            <a:r>
              <a:rPr lang="zh-CN" altLang="en-US" dirty="0"/>
              <a:t>的关系，对象类组成一个层次结构的系统</a:t>
            </a:r>
            <a:r>
              <a:rPr lang="en-US" altLang="zh-CN" dirty="0"/>
              <a:t>(</a:t>
            </a:r>
            <a:r>
              <a:rPr lang="zh-CN" altLang="en-US" dirty="0"/>
              <a:t>类等级</a:t>
            </a:r>
            <a:r>
              <a:rPr lang="en-US" altLang="zh-CN" dirty="0"/>
              <a:t>)</a:t>
            </a:r>
            <a:r>
              <a:rPr lang="zh-CN" altLang="en-US" dirty="0"/>
              <a:t>。子类</a:t>
            </a:r>
            <a:r>
              <a:rPr lang="zh-CN" altLang="en-US" dirty="0">
                <a:solidFill>
                  <a:srgbClr val="0000FF"/>
                </a:solidFill>
              </a:rPr>
              <a:t>继承</a:t>
            </a:r>
            <a:r>
              <a:rPr lang="en-US" altLang="zh-CN" dirty="0">
                <a:solidFill>
                  <a:srgbClr val="0000FF"/>
                </a:solidFill>
              </a:rPr>
              <a:t>(inheritance)</a:t>
            </a:r>
            <a:r>
              <a:rPr lang="zh-CN" altLang="en-US" dirty="0"/>
              <a:t>父类的数据和方法。</a:t>
            </a:r>
            <a:endParaRPr lang="zh-CN" altLang="en-US" dirty="0"/>
          </a:p>
          <a:p>
            <a:pPr lvl="0" eaLnBrk="1" hangingPunct="1"/>
            <a:r>
              <a:rPr lang="zh-CN" altLang="en-US" dirty="0"/>
              <a:t>对象彼此之间仅能通过传递</a:t>
            </a:r>
            <a:r>
              <a:rPr lang="zh-CN" altLang="en-US" dirty="0">
                <a:solidFill>
                  <a:srgbClr val="0000FF"/>
                </a:solidFill>
              </a:rPr>
              <a:t>消息</a:t>
            </a:r>
            <a:r>
              <a:rPr lang="en-US" altLang="zh-CN" dirty="0">
                <a:solidFill>
                  <a:srgbClr val="0000FF"/>
                </a:solidFill>
              </a:rPr>
              <a:t>(Message)</a:t>
            </a:r>
            <a:r>
              <a:rPr lang="zh-CN" altLang="en-US" dirty="0"/>
              <a:t>互相联系。</a:t>
            </a:r>
            <a:endParaRPr lang="zh-CN" altLang="en-US" dirty="0"/>
          </a:p>
          <a:p>
            <a:pPr lvl="0" eaLnBrk="1" hangingPunct="1"/>
            <a:endParaRPr lang="en-US" altLang="zh-CN"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11618" name="Rectangle 7"/>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spcBef>
                <a:spcPct val="0"/>
              </a:spcBef>
            </a:pPr>
            <a:fld id="{9A0DB2DC-4C9A-4742-B13C-FB6460FD3503}" type="slidenum">
              <a:rPr lang="zh-CN" altLang="en-US" dirty="0"/>
            </a:fld>
            <a:endParaRPr lang="zh-CN" altLang="en-US" dirty="0"/>
          </a:p>
        </p:txBody>
      </p:sp>
      <p:sp>
        <p:nvSpPr>
          <p:cNvPr id="111619" name="Rectangle 2"/>
          <p:cNvSpPr>
            <a:spLocks noGrp="1" noRot="1" noChangeAspect="1" noTextEdit="1"/>
          </p:cNvSpPr>
          <p:nvPr>
            <p:ph type="sldImg"/>
          </p:nvPr>
        </p:nvSpPr>
        <p:spPr>
          <a:ln/>
        </p:spPr>
      </p:sp>
      <p:sp>
        <p:nvSpPr>
          <p:cNvPr id="111620" name="Rectangle 3"/>
          <p:cNvSpPr>
            <a:spLocks noGrp="1"/>
          </p:cNvSpPr>
          <p:nvPr>
            <p:ph type="body"/>
          </p:nvPr>
        </p:nvSpPr>
        <p:spPr>
          <a:ln/>
        </p:spPr>
        <p:txBody>
          <a:bodyPr wrap="square" lIns="91440" tIns="45720" rIns="91440" bIns="45720" anchor="t"/>
          <a:p>
            <a:pPr lvl="0" eaLnBrk="1" hangingPunct="1"/>
            <a:endParaRPr lang="zh-CN" alt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42" name="Rectangle 7"/>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spcBef>
                <a:spcPct val="0"/>
              </a:spcBef>
            </a:pPr>
            <a:fld id="{9A0DB2DC-4C9A-4742-B13C-FB6460FD3503}" type="slidenum">
              <a:rPr lang="zh-CN" altLang="en-US" dirty="0"/>
            </a:fld>
            <a:endParaRPr lang="zh-CN" altLang="en-US" dirty="0"/>
          </a:p>
        </p:txBody>
      </p:sp>
      <p:sp>
        <p:nvSpPr>
          <p:cNvPr id="112643" name="Rectangle 2"/>
          <p:cNvSpPr>
            <a:spLocks noGrp="1" noRot="1" noChangeAspect="1" noTextEdit="1"/>
          </p:cNvSpPr>
          <p:nvPr>
            <p:ph type="sldImg"/>
          </p:nvPr>
        </p:nvSpPr>
        <p:spPr>
          <a:ln/>
        </p:spPr>
      </p:sp>
      <p:sp>
        <p:nvSpPr>
          <p:cNvPr id="112644" name="Rectangle 3"/>
          <p:cNvSpPr>
            <a:spLocks noGrp="1"/>
          </p:cNvSpPr>
          <p:nvPr>
            <p:ph type="body"/>
          </p:nvPr>
        </p:nvSpPr>
        <p:spPr>
          <a:ln/>
        </p:spPr>
        <p:txBody>
          <a:bodyPr wrap="square" lIns="91440" tIns="45720" rIns="91440" bIns="45720" anchor="t"/>
          <a:p>
            <a:pPr lvl="0" eaLnBrk="1" hangingPunct="1"/>
            <a:endParaRPr lang="zh-CN" alt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13666" name="Rectangle 7"/>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spcBef>
                <a:spcPct val="0"/>
              </a:spcBef>
            </a:pPr>
            <a:fld id="{9A0DB2DC-4C9A-4742-B13C-FB6460FD3503}" type="slidenum">
              <a:rPr lang="zh-CN" altLang="en-US" dirty="0"/>
            </a:fld>
            <a:endParaRPr lang="zh-CN" altLang="en-US" dirty="0"/>
          </a:p>
        </p:txBody>
      </p:sp>
      <p:sp>
        <p:nvSpPr>
          <p:cNvPr id="113667" name="Rectangle 2"/>
          <p:cNvSpPr>
            <a:spLocks noGrp="1" noRot="1" noChangeAspect="1" noTextEdit="1"/>
          </p:cNvSpPr>
          <p:nvPr>
            <p:ph type="sldImg"/>
          </p:nvPr>
        </p:nvSpPr>
        <p:spPr>
          <a:ln/>
        </p:spPr>
      </p:sp>
      <p:sp>
        <p:nvSpPr>
          <p:cNvPr id="113668" name="Rectangle 3"/>
          <p:cNvSpPr>
            <a:spLocks noGrp="1"/>
          </p:cNvSpPr>
          <p:nvPr>
            <p:ph type="body"/>
          </p:nvPr>
        </p:nvSpPr>
        <p:spPr>
          <a:ln/>
        </p:spPr>
        <p:txBody>
          <a:bodyPr wrap="square" lIns="91440" tIns="45720" rIns="91440" bIns="45720" anchor="t"/>
          <a:p>
            <a:pPr lvl="0" eaLnBrk="1" hangingPunct="1"/>
            <a:endParaRPr lang="zh-CN" alt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14690" name="Rectangle 7"/>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spcBef>
                <a:spcPct val="0"/>
              </a:spcBef>
            </a:pPr>
            <a:fld id="{9A0DB2DC-4C9A-4742-B13C-FB6460FD3503}" type="slidenum">
              <a:rPr lang="zh-CN" altLang="en-US" dirty="0"/>
            </a:fld>
            <a:endParaRPr lang="zh-CN" altLang="en-US" dirty="0"/>
          </a:p>
        </p:txBody>
      </p:sp>
      <p:sp>
        <p:nvSpPr>
          <p:cNvPr id="114691" name="Rectangle 2"/>
          <p:cNvSpPr>
            <a:spLocks noGrp="1" noRot="1" noChangeAspect="1" noTextEdit="1"/>
          </p:cNvSpPr>
          <p:nvPr>
            <p:ph type="sldImg"/>
          </p:nvPr>
        </p:nvSpPr>
        <p:spPr>
          <a:ln/>
        </p:spPr>
      </p:sp>
      <p:sp>
        <p:nvSpPr>
          <p:cNvPr id="114692" name="Rectangle 3"/>
          <p:cNvSpPr>
            <a:spLocks noGrp="1"/>
          </p:cNvSpPr>
          <p:nvPr>
            <p:ph type="body"/>
          </p:nvPr>
        </p:nvSpPr>
        <p:spPr>
          <a:ln/>
        </p:spPr>
        <p:txBody>
          <a:bodyPr wrap="square" lIns="91440" tIns="45720" rIns="91440" bIns="45720" anchor="t"/>
          <a:p>
            <a:pPr lvl="0" eaLnBrk="1" hangingPunct="1"/>
            <a:endParaRPr lang="zh-CN" alt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15714" name="Rectangle 7"/>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spcBef>
                <a:spcPct val="0"/>
              </a:spcBef>
            </a:pPr>
            <a:fld id="{9A0DB2DC-4C9A-4742-B13C-FB6460FD3503}" type="slidenum">
              <a:rPr lang="zh-CN" altLang="en-US" dirty="0"/>
            </a:fld>
            <a:endParaRPr lang="zh-CN" altLang="en-US" dirty="0"/>
          </a:p>
        </p:txBody>
      </p:sp>
      <p:sp>
        <p:nvSpPr>
          <p:cNvPr id="115715" name="Rectangle 2"/>
          <p:cNvSpPr>
            <a:spLocks noGrp="1" noRot="1" noChangeAspect="1" noTextEdit="1"/>
          </p:cNvSpPr>
          <p:nvPr>
            <p:ph type="sldImg"/>
          </p:nvPr>
        </p:nvSpPr>
        <p:spPr>
          <a:ln/>
        </p:spPr>
      </p:sp>
      <p:sp>
        <p:nvSpPr>
          <p:cNvPr id="115716" name="Rectangle 3"/>
          <p:cNvSpPr>
            <a:spLocks noGrp="1"/>
          </p:cNvSpPr>
          <p:nvPr>
            <p:ph type="body"/>
          </p:nvPr>
        </p:nvSpPr>
        <p:spPr>
          <a:ln/>
        </p:spPr>
        <p:txBody>
          <a:bodyPr wrap="square" lIns="91440" tIns="45720" rIns="91440" bIns="45720" anchor="t"/>
          <a:p>
            <a:pPr lvl="0" eaLnBrk="1" hangingPunct="1"/>
            <a:endParaRPr lang="zh-CN"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3426" name="Rectangle 7"/>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spcBef>
                <a:spcPct val="0"/>
              </a:spcBef>
            </a:pPr>
            <a:fld id="{9A0DB2DC-4C9A-4742-B13C-FB6460FD3503}" type="slidenum">
              <a:rPr lang="en-US" altLang="zh-CN" dirty="0"/>
            </a:fld>
            <a:endParaRPr lang="en-US" altLang="zh-CN" dirty="0"/>
          </a:p>
        </p:txBody>
      </p:sp>
      <p:sp>
        <p:nvSpPr>
          <p:cNvPr id="103427" name="Rectangle 2"/>
          <p:cNvSpPr>
            <a:spLocks noGrp="1" noRot="1" noChangeAspect="1" noTextEdit="1"/>
          </p:cNvSpPr>
          <p:nvPr>
            <p:ph type="sldImg"/>
          </p:nvPr>
        </p:nvSpPr>
        <p:spPr>
          <a:ln/>
        </p:spPr>
      </p:sp>
      <p:sp>
        <p:nvSpPr>
          <p:cNvPr id="103428" name="Rectangle 3"/>
          <p:cNvSpPr>
            <a:spLocks noGrp="1"/>
          </p:cNvSpPr>
          <p:nvPr>
            <p:ph type="body"/>
          </p:nvPr>
        </p:nvSpPr>
        <p:spPr>
          <a:xfrm>
            <a:off x="914400" y="4343400"/>
            <a:ext cx="5029200" cy="4114800"/>
          </a:xfrm>
          <a:ln/>
        </p:spPr>
        <p:txBody>
          <a:bodyPr wrap="square" lIns="91440" tIns="45720" rIns="91440" bIns="45720" anchor="t"/>
          <a:p>
            <a:pPr lvl="0" eaLnBrk="1" hangingPunct="1"/>
            <a:r>
              <a:rPr lang="zh-CN" altLang="en-US" sz="800" dirty="0">
                <a:latin typeface="宋体" panose="02010600030101010101" pitchFamily="2" charset="-122"/>
              </a:rPr>
              <a:t>面向对象（</a:t>
            </a:r>
            <a:r>
              <a:rPr lang="en-US" altLang="zh-CN" sz="800" dirty="0">
                <a:latin typeface="宋体" panose="02010600030101010101" pitchFamily="2" charset="-122"/>
              </a:rPr>
              <a:t>OO</a:t>
            </a:r>
            <a:r>
              <a:rPr lang="zh-CN" altLang="en-US" sz="800" dirty="0">
                <a:latin typeface="宋体" panose="02010600030101010101" pitchFamily="2" charset="-122"/>
              </a:rPr>
              <a:t>）方法的出发点是：</a:t>
            </a:r>
            <a:r>
              <a:rPr lang="zh-CN" altLang="en-US" sz="800" dirty="0"/>
              <a:t>”</a:t>
            </a:r>
            <a:r>
              <a:rPr lang="zh-CN" altLang="en-US" sz="800" dirty="0">
                <a:latin typeface="宋体" panose="02010600030101010101" pitchFamily="2" charset="-122"/>
              </a:rPr>
              <a:t>是什么（</a:t>
            </a:r>
            <a:r>
              <a:rPr lang="en-US" altLang="zh-CN" sz="800" dirty="0">
                <a:latin typeface="宋体" panose="02010600030101010101" pitchFamily="2" charset="-122"/>
              </a:rPr>
              <a:t>What</a:t>
            </a:r>
            <a:r>
              <a:rPr lang="zh-CN" altLang="en-US" sz="800" dirty="0">
                <a:latin typeface="宋体" panose="02010600030101010101" pitchFamily="2" charset="-122"/>
              </a:rPr>
              <a:t>）？</a:t>
            </a:r>
            <a:r>
              <a:rPr lang="zh-CN" altLang="en-US" sz="800" dirty="0"/>
              <a:t>“</a:t>
            </a:r>
            <a:r>
              <a:rPr lang="zh-CN" altLang="en-US" sz="800" dirty="0">
                <a:latin typeface="宋体" panose="02010600030101010101" pitchFamily="2" charset="-122"/>
              </a:rPr>
              <a:t>，即要求解的实际问题，它到底</a:t>
            </a:r>
            <a:r>
              <a:rPr lang="zh-CN" altLang="en-US" sz="800" dirty="0"/>
              <a:t>”</a:t>
            </a:r>
            <a:r>
              <a:rPr lang="zh-CN" altLang="en-US" sz="800" dirty="0">
                <a:latin typeface="宋体" panose="02010600030101010101" pitchFamily="2" charset="-122"/>
              </a:rPr>
              <a:t>是什么？</a:t>
            </a:r>
            <a:r>
              <a:rPr lang="zh-CN" altLang="en-US" sz="800" dirty="0"/>
              <a:t>“</a:t>
            </a:r>
            <a:r>
              <a:rPr lang="zh-CN" altLang="en-US" sz="800" dirty="0">
                <a:latin typeface="宋体" panose="02010600030101010101" pitchFamily="2" charset="-122"/>
              </a:rPr>
              <a:t>。</a:t>
            </a:r>
            <a:endParaRPr lang="zh-CN" altLang="en-US" sz="800" dirty="0">
              <a:latin typeface="宋体" panose="02010600030101010101" pitchFamily="2" charset="-122"/>
            </a:endParaRPr>
          </a:p>
          <a:p>
            <a:pPr lvl="0" eaLnBrk="1" hangingPunct="1"/>
            <a:r>
              <a:rPr lang="en-US" altLang="zh-CN" sz="800" dirty="0">
                <a:latin typeface="宋体" panose="02010600030101010101" pitchFamily="2" charset="-122"/>
                <a:cs typeface="Times New Roman" panose="02020603050405020304" pitchFamily="18" charset="0"/>
              </a:rPr>
              <a:t>OO</a:t>
            </a:r>
            <a:r>
              <a:rPr lang="zh-CN" altLang="en-US" sz="800" dirty="0">
                <a:latin typeface="宋体" panose="02010600030101010101" pitchFamily="2" charset="-122"/>
                <a:cs typeface="Times New Roman" panose="02020603050405020304" pitchFamily="18" charset="0"/>
              </a:rPr>
              <a:t>方法是将现实世界抽象为</a:t>
            </a:r>
            <a:r>
              <a:rPr lang="zh-CN" altLang="en-US" sz="800" dirty="0"/>
              <a:t>”</a:t>
            </a:r>
            <a:r>
              <a:rPr lang="zh-CN" altLang="en-US" sz="800" dirty="0">
                <a:latin typeface="宋体" panose="02010600030101010101" pitchFamily="2" charset="-122"/>
                <a:cs typeface="Times New Roman" panose="02020603050405020304" pitchFamily="18" charset="0"/>
              </a:rPr>
              <a:t>对象是什么？</a:t>
            </a:r>
            <a:r>
              <a:rPr lang="zh-CN" altLang="en-US" sz="800" dirty="0"/>
              <a:t>“</a:t>
            </a:r>
            <a:r>
              <a:rPr lang="zh-CN" altLang="en-US" sz="800" dirty="0">
                <a:latin typeface="宋体" panose="02010600030101010101" pitchFamily="2" charset="-122"/>
                <a:cs typeface="Times New Roman" panose="02020603050405020304" pitchFamily="18" charset="0"/>
              </a:rPr>
              <a:t>，所以说，</a:t>
            </a:r>
            <a:r>
              <a:rPr lang="en-US" altLang="zh-CN" sz="800" dirty="0">
                <a:latin typeface="宋体" panose="02010600030101010101" pitchFamily="2" charset="-122"/>
                <a:cs typeface="Times New Roman" panose="02020603050405020304" pitchFamily="18" charset="0"/>
              </a:rPr>
              <a:t>OO</a:t>
            </a:r>
            <a:r>
              <a:rPr lang="zh-CN" altLang="en-US" sz="800" dirty="0">
                <a:latin typeface="宋体" panose="02010600030101010101" pitchFamily="2" charset="-122"/>
                <a:cs typeface="Times New Roman" panose="02020603050405020304" pitchFamily="18" charset="0"/>
              </a:rPr>
              <a:t>方法是更高一级的抽象。它和人认识现实世界的方法是一致的。</a:t>
            </a:r>
            <a:endParaRPr lang="zh-CN" altLang="en-US" sz="800" dirty="0">
              <a:latin typeface="宋体" panose="02010600030101010101" pitchFamily="2" charset="-122"/>
              <a:cs typeface="Times New Roman" panose="02020603050405020304" pitchFamily="18" charset="0"/>
            </a:endParaRPr>
          </a:p>
          <a:p>
            <a:pPr lvl="0" eaLnBrk="1" hangingPunct="1"/>
            <a:r>
              <a:rPr lang="zh-CN" altLang="en-US" dirty="0"/>
              <a:t>出发点和基本原则：</a:t>
            </a:r>
            <a:r>
              <a:rPr lang="zh-CN" altLang="en-US" dirty="0">
                <a:solidFill>
                  <a:srgbClr val="0000FF"/>
                </a:solidFill>
              </a:rPr>
              <a:t>使问题空间与解空间在结构上尽可能一致。</a:t>
            </a:r>
            <a:endParaRPr lang="zh-CN" altLang="en-US" dirty="0">
              <a:solidFill>
                <a:srgbClr val="0000FF"/>
              </a:solidFill>
            </a:endParaRPr>
          </a:p>
          <a:p>
            <a:pPr lvl="0" eaLnBrk="1" hangingPunct="1"/>
            <a:r>
              <a:rPr lang="zh-CN" altLang="en-US" dirty="0"/>
              <a:t>以数据或信息为主线，把数据和处理相结合。</a:t>
            </a:r>
            <a:endParaRPr lang="zh-CN" altLang="en-US" dirty="0"/>
          </a:p>
          <a:p>
            <a:pPr lvl="0" eaLnBrk="1" hangingPunct="1"/>
            <a:r>
              <a:rPr lang="zh-CN" altLang="en-US" dirty="0">
                <a:solidFill>
                  <a:srgbClr val="0000FF"/>
                </a:solidFill>
              </a:rPr>
              <a:t>对象</a:t>
            </a:r>
            <a:r>
              <a:rPr lang="zh-CN" altLang="en-US" dirty="0"/>
              <a:t>是数据及可以施加在这些数据上的操作所构成的统一体。</a:t>
            </a:r>
            <a:endParaRPr lang="zh-CN" altLang="en-US" dirty="0"/>
          </a:p>
          <a:p>
            <a:pPr lvl="0" eaLnBrk="1" hangingPunct="1"/>
            <a:r>
              <a:rPr lang="zh-CN" altLang="en-US" dirty="0">
                <a:solidFill>
                  <a:srgbClr val="0000FF"/>
                </a:solidFill>
              </a:rPr>
              <a:t>软件系统</a:t>
            </a:r>
            <a:r>
              <a:rPr lang="zh-CN" altLang="en-US" dirty="0"/>
              <a:t>作为一系列离散的解空间对象的集合</a:t>
            </a:r>
            <a:r>
              <a:rPr lang="en-US" altLang="zh-CN" dirty="0"/>
              <a:t>.</a:t>
            </a:r>
            <a:endParaRPr lang="en-US" altLang="zh-CN" dirty="0"/>
          </a:p>
          <a:p>
            <a:pPr lvl="0" eaLnBrk="1" hangingPunct="1"/>
            <a:r>
              <a:rPr lang="zh-CN" altLang="en-US" dirty="0"/>
              <a:t>在面向对象编程中，程序被看作是相互协作的对象集合，每个对象都是某个类的实例，所有的类构成一个通过继承关系相联系的层次结构。</a:t>
            </a:r>
            <a:endParaRPr lang="zh-CN" altLang="en-US" dirty="0"/>
          </a:p>
          <a:p>
            <a:pPr lvl="0" eaLnBrk="1" hangingPunct="1"/>
            <a:r>
              <a:rPr lang="zh-CN" altLang="en-US" dirty="0"/>
              <a:t>图片说明了面向对象的思想考虑问题，不需要考虑计算机实现的细节，只需根据系统以及构成系统的各个成分之间的关系。在这个例子中，包括人和汽车两个成分以及它们之间的关系：人驾驶车。</a:t>
            </a:r>
            <a:endParaRPr lang="zh-CN" altLang="en-US" dirty="0"/>
          </a:p>
          <a:p>
            <a:pPr lvl="0" eaLnBrk="1" hangingPunct="1"/>
            <a:endParaRPr lang="zh-CN" altLang="en-US" dirty="0"/>
          </a:p>
          <a:p>
            <a:pPr lvl="0" eaLnBrk="1" hangingPunct="1">
              <a:buFont typeface="Arial" panose="020B0604020202020204" pitchFamily="34" charset="0"/>
              <a:buChar char="-"/>
            </a:pPr>
            <a:endParaRPr lang="en-US" altLang="zh-CN" sz="800" dirty="0">
              <a:latin typeface="宋体" panose="02010600030101010101" pitchFamily="2" charset="-122"/>
              <a:ea typeface="Times New Roman" panose="02020603050405020304"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4450" name="Rectangle 7"/>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spcBef>
                <a:spcPct val="0"/>
              </a:spcBef>
            </a:pPr>
            <a:fld id="{9A0DB2DC-4C9A-4742-B13C-FB6460FD3503}" type="slidenum">
              <a:rPr lang="en-US" altLang="zh-CN" dirty="0"/>
            </a:fld>
            <a:endParaRPr lang="en-US" altLang="zh-CN" dirty="0"/>
          </a:p>
        </p:txBody>
      </p:sp>
      <p:sp>
        <p:nvSpPr>
          <p:cNvPr id="104451" name="Rectangle 2"/>
          <p:cNvSpPr>
            <a:spLocks noGrp="1" noRot="1" noChangeAspect="1" noTextEdit="1"/>
          </p:cNvSpPr>
          <p:nvPr>
            <p:ph type="sldImg"/>
          </p:nvPr>
        </p:nvSpPr>
        <p:spPr>
          <a:ln/>
        </p:spPr>
      </p:sp>
      <p:sp>
        <p:nvSpPr>
          <p:cNvPr id="104452" name="Rectangle 3"/>
          <p:cNvSpPr>
            <a:spLocks noGrp="1"/>
          </p:cNvSpPr>
          <p:nvPr>
            <p:ph type="body"/>
          </p:nvPr>
        </p:nvSpPr>
        <p:spPr>
          <a:xfrm>
            <a:off x="914400" y="4343400"/>
            <a:ext cx="5029200" cy="4114800"/>
          </a:xfrm>
          <a:ln/>
        </p:spPr>
        <p:txBody>
          <a:bodyPr wrap="square" lIns="91440" tIns="45720" rIns="91440" bIns="45720" anchor="t"/>
          <a:p>
            <a:pPr lvl="0" eaLnBrk="1" hangingPunct="1"/>
            <a:endParaRPr lang="zh-CN" altLang="zh-CN" sz="800" dirty="0">
              <a:latin typeface="宋体" panose="02010600030101010101" pitchFamily="2"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5474" name="Rectangle 7"/>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spcBef>
                <a:spcPct val="0"/>
              </a:spcBef>
            </a:pPr>
            <a:fld id="{9A0DB2DC-4C9A-4742-B13C-FB6460FD3503}" type="slidenum">
              <a:rPr lang="en-US" altLang="zh-CN" dirty="0"/>
            </a:fld>
            <a:endParaRPr lang="en-US" altLang="zh-CN" dirty="0"/>
          </a:p>
        </p:txBody>
      </p:sp>
      <p:sp>
        <p:nvSpPr>
          <p:cNvPr id="105475" name="Rectangle 2"/>
          <p:cNvSpPr>
            <a:spLocks noGrp="1" noRot="1" noChangeAspect="1" noTextEdit="1"/>
          </p:cNvSpPr>
          <p:nvPr>
            <p:ph type="sldImg"/>
          </p:nvPr>
        </p:nvSpPr>
        <p:spPr>
          <a:ln/>
        </p:spPr>
      </p:sp>
      <p:sp>
        <p:nvSpPr>
          <p:cNvPr id="105476" name="Rectangle 3"/>
          <p:cNvSpPr>
            <a:spLocks noGrp="1"/>
          </p:cNvSpPr>
          <p:nvPr>
            <p:ph type="body"/>
          </p:nvPr>
        </p:nvSpPr>
        <p:spPr>
          <a:xfrm>
            <a:off x="914400" y="4343400"/>
            <a:ext cx="5029200" cy="4114800"/>
          </a:xfrm>
          <a:ln/>
        </p:spPr>
        <p:txBody>
          <a:bodyPr wrap="square" lIns="91440" tIns="45720" rIns="91440" bIns="45720" anchor="t"/>
          <a:p>
            <a:pPr lvl="0" eaLnBrk="1" hangingPunct="1"/>
            <a:r>
              <a:rPr lang="zh-CN" altLang="en-US" dirty="0">
                <a:solidFill>
                  <a:srgbClr val="0000FF"/>
                </a:solidFill>
              </a:rPr>
              <a:t>迭代</a:t>
            </a:r>
            <a:r>
              <a:rPr lang="zh-CN" altLang="en-US" dirty="0"/>
              <a:t>：软件开发过程的一种内在属性。</a:t>
            </a:r>
            <a:endParaRPr lang="zh-CN" altLang="en-US" dirty="0"/>
          </a:p>
          <a:p>
            <a:pPr lvl="1" eaLnBrk="1" hangingPunct="1"/>
            <a:r>
              <a:rPr lang="zh-CN" altLang="en-US" dirty="0"/>
              <a:t>阶段间的迭代</a:t>
            </a:r>
            <a:endParaRPr lang="zh-CN" altLang="en-US" dirty="0"/>
          </a:p>
          <a:p>
            <a:pPr lvl="1" eaLnBrk="1" hangingPunct="1"/>
            <a:r>
              <a:rPr lang="zh-CN" altLang="en-US" dirty="0"/>
              <a:t>阶段内工作步骤的迭代</a:t>
            </a:r>
            <a:endParaRPr lang="zh-CN" altLang="en-US" dirty="0"/>
          </a:p>
          <a:p>
            <a:pPr lvl="0" eaLnBrk="1" hangingPunct="1"/>
            <a:r>
              <a:rPr lang="zh-CN" altLang="en-US" dirty="0"/>
              <a:t>工作重点：分析阶段。</a:t>
            </a:r>
            <a:endParaRPr lang="zh-CN" altLang="en-US" dirty="0"/>
          </a:p>
          <a:p>
            <a:pPr lvl="1" eaLnBrk="1" hangingPunct="1"/>
            <a:r>
              <a:rPr lang="zh-CN" altLang="en-US" dirty="0"/>
              <a:t>定义面向问题的对象，不断充实和扩充对象。</a:t>
            </a:r>
            <a:endParaRPr lang="zh-CN" altLang="en-US" dirty="0"/>
          </a:p>
          <a:p>
            <a:pPr lvl="1" eaLnBrk="1" hangingPunct="1"/>
            <a:r>
              <a:rPr lang="zh-CN" altLang="en-US" dirty="0"/>
              <a:t>对生命周期各阶段的区分不重要、不明显。</a:t>
            </a:r>
            <a:endParaRPr lang="zh-CN" altLang="en-US" dirty="0"/>
          </a:p>
          <a:p>
            <a:pPr lvl="1" eaLnBrk="1" hangingPunct="1"/>
            <a:r>
              <a:rPr lang="zh-CN" altLang="en-US" dirty="0">
                <a:solidFill>
                  <a:srgbClr val="0000FF"/>
                </a:solidFill>
              </a:rPr>
              <a:t>“无缝”连接</a:t>
            </a:r>
            <a:r>
              <a:rPr lang="zh-CN" altLang="en-US" dirty="0"/>
              <a:t>：分析阶段得到的对象模型也适用于设计和实现阶段。</a:t>
            </a:r>
            <a:endParaRPr lang="zh-CN" altLang="en-US" dirty="0"/>
          </a:p>
          <a:p>
            <a:pPr lvl="0" eaLnBrk="1" hangingPunct="1"/>
            <a:endParaRPr lang="en-US" altLang="zh-CN"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6498" name="Rectangle 7"/>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spcBef>
                <a:spcPct val="0"/>
              </a:spcBef>
            </a:pPr>
            <a:fld id="{9A0DB2DC-4C9A-4742-B13C-FB6460FD3503}" type="slidenum">
              <a:rPr lang="en-US" altLang="zh-CN" dirty="0"/>
            </a:fld>
            <a:endParaRPr lang="en-US" altLang="zh-CN" dirty="0"/>
          </a:p>
        </p:txBody>
      </p:sp>
      <p:sp>
        <p:nvSpPr>
          <p:cNvPr id="106499" name="Rectangle 2"/>
          <p:cNvSpPr>
            <a:spLocks noGrp="1" noRot="1" noChangeAspect="1" noTextEdit="1"/>
          </p:cNvSpPr>
          <p:nvPr>
            <p:ph type="sldImg"/>
          </p:nvPr>
        </p:nvSpPr>
        <p:spPr>
          <a:ln/>
        </p:spPr>
      </p:sp>
      <p:sp>
        <p:nvSpPr>
          <p:cNvPr id="106500" name="Rectangle 3"/>
          <p:cNvSpPr>
            <a:spLocks noGrp="1"/>
          </p:cNvSpPr>
          <p:nvPr>
            <p:ph type="body"/>
          </p:nvPr>
        </p:nvSpPr>
        <p:spPr>
          <a:xfrm>
            <a:off x="914400" y="4343400"/>
            <a:ext cx="5029200" cy="4114800"/>
          </a:xfrm>
          <a:ln/>
        </p:spPr>
        <p:txBody>
          <a:bodyPr wrap="square" lIns="91440" tIns="45720" rIns="91440" bIns="45720" anchor="t"/>
          <a:p>
            <a:pPr lvl="0" eaLnBrk="1" hangingPunct="1"/>
            <a:endParaRPr lang="zh-CN" altLang="zh-CN"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7522" name="Rectangle 7"/>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spcBef>
                <a:spcPct val="0"/>
              </a:spcBef>
            </a:pPr>
            <a:fld id="{9A0DB2DC-4C9A-4742-B13C-FB6460FD3503}" type="slidenum">
              <a:rPr lang="en-US" altLang="zh-CN" dirty="0"/>
            </a:fld>
            <a:endParaRPr lang="en-US" altLang="zh-CN" dirty="0"/>
          </a:p>
        </p:txBody>
      </p:sp>
      <p:sp>
        <p:nvSpPr>
          <p:cNvPr id="107523" name="Rectangle 2"/>
          <p:cNvSpPr>
            <a:spLocks noGrp="1" noRot="1" noChangeAspect="1" noTextEdit="1"/>
          </p:cNvSpPr>
          <p:nvPr>
            <p:ph type="sldImg"/>
          </p:nvPr>
        </p:nvSpPr>
        <p:spPr>
          <a:ln/>
        </p:spPr>
      </p:sp>
      <p:sp>
        <p:nvSpPr>
          <p:cNvPr id="107524" name="Rectangle 3"/>
          <p:cNvSpPr>
            <a:spLocks noGrp="1"/>
          </p:cNvSpPr>
          <p:nvPr>
            <p:ph type="body"/>
          </p:nvPr>
        </p:nvSpPr>
        <p:spPr>
          <a:xfrm>
            <a:off x="914400" y="4343400"/>
            <a:ext cx="5029200" cy="4114800"/>
          </a:xfrm>
          <a:ln/>
        </p:spPr>
        <p:txBody>
          <a:bodyPr wrap="square" lIns="91440" tIns="45720" rIns="91440" bIns="45720" anchor="t"/>
          <a:p>
            <a:pPr lvl="0" eaLnBrk="1" hangingPunct="1"/>
            <a:r>
              <a:rPr lang="zh-CN" altLang="en-US" sz="900" dirty="0">
                <a:latin typeface="宋体" panose="02010600030101010101" pitchFamily="2" charset="-122"/>
              </a:rPr>
              <a:t>人们也发现面向对象方法有其不足，如许多软件系统不完全都能按系统的功能来划分构件， 仍然有许多重要的需求和设计决策，比如安全、日志等，它们具有一种</a:t>
            </a:r>
            <a:r>
              <a:rPr lang="zh-CN" altLang="en-US" sz="900" dirty="0"/>
              <a:t>“</a:t>
            </a:r>
            <a:r>
              <a:rPr lang="zh-CN" altLang="en-US" sz="900" dirty="0">
                <a:latin typeface="宋体" panose="02010600030101010101" pitchFamily="2" charset="-122"/>
              </a:rPr>
              <a:t>贯穿特性</a:t>
            </a:r>
            <a:r>
              <a:rPr lang="zh-CN" altLang="en-US" sz="900" dirty="0"/>
              <a:t>”</a:t>
            </a:r>
            <a:r>
              <a:rPr lang="zh-CN" altLang="en-US" sz="900" dirty="0">
                <a:latin typeface="宋体" panose="02010600030101010101" pitchFamily="2" charset="-122"/>
              </a:rPr>
              <a:t>（</a:t>
            </a:r>
            <a:r>
              <a:rPr lang="en-US" altLang="zh-CN" sz="900" dirty="0">
                <a:latin typeface="宋体" panose="02010600030101010101" pitchFamily="2" charset="-122"/>
              </a:rPr>
              <a:t>crosscutting concerns</a:t>
            </a:r>
            <a:r>
              <a:rPr lang="zh-CN" altLang="en-US" sz="900" dirty="0">
                <a:latin typeface="宋体" panose="02010600030101010101" pitchFamily="2" charset="-122"/>
              </a:rPr>
              <a:t>），无论是采用面向对象语言还是过程型语言，都难以用清晰的、模块化的代码实现。最后的结果经常是：实现这些设计决策的代码分布贯穿于整个系统的基本功能代码中，形成了常见的</a:t>
            </a:r>
            <a:r>
              <a:rPr lang="zh-CN" altLang="en-US" sz="900" dirty="0"/>
              <a:t>“</a:t>
            </a:r>
            <a:r>
              <a:rPr lang="zh-CN" altLang="en-US" sz="900" dirty="0">
                <a:latin typeface="宋体" panose="02010600030101010101" pitchFamily="2" charset="-122"/>
              </a:rPr>
              <a:t>代码散布</a:t>
            </a:r>
            <a:r>
              <a:rPr lang="zh-CN" altLang="en-US" sz="900" dirty="0"/>
              <a:t>”</a:t>
            </a:r>
            <a:r>
              <a:rPr lang="en-US" altLang="zh-CN" sz="900" dirty="0">
                <a:latin typeface="宋体" panose="02010600030101010101" pitchFamily="2" charset="-122"/>
              </a:rPr>
              <a:t>(code scattering)</a:t>
            </a:r>
            <a:r>
              <a:rPr lang="zh-CN" altLang="en-US" sz="900" dirty="0">
                <a:latin typeface="宋体" panose="02010600030101010101" pitchFamily="2" charset="-122"/>
              </a:rPr>
              <a:t>和</a:t>
            </a:r>
            <a:r>
              <a:rPr lang="zh-CN" altLang="en-US" sz="900" dirty="0"/>
              <a:t>“</a:t>
            </a:r>
            <a:r>
              <a:rPr lang="zh-CN" altLang="en-US" sz="900" dirty="0">
                <a:latin typeface="宋体" panose="02010600030101010101" pitchFamily="2" charset="-122"/>
              </a:rPr>
              <a:t>代码交织</a:t>
            </a:r>
            <a:r>
              <a:rPr lang="zh-CN" altLang="en-US" sz="900" dirty="0"/>
              <a:t>”</a:t>
            </a:r>
            <a:r>
              <a:rPr lang="en-US" altLang="zh-CN" sz="900" dirty="0">
                <a:latin typeface="宋体" panose="02010600030101010101" pitchFamily="2" charset="-122"/>
              </a:rPr>
              <a:t>(code tangling)</a:t>
            </a:r>
            <a:r>
              <a:rPr lang="zh-CN" altLang="en-US" sz="900" dirty="0">
                <a:latin typeface="宋体" panose="02010600030101010101" pitchFamily="2" charset="-122"/>
              </a:rPr>
              <a:t>现象。代码交织现象是现有软件系统中许多不必要的复杂性的核心。它增加了功能构件之间的依赖性，分散了构件原来假定要做的事情，提供了许多程序设计出错的机会，使得一些功能构件难以复用，源代码难以开发、理解和发展。</a:t>
            </a:r>
            <a:endParaRPr lang="zh-CN" altLang="en-US" sz="900" dirty="0">
              <a:latin typeface="宋体" panose="02010600030101010101" pitchFamily="2" charset="-122"/>
            </a:endParaRPr>
          </a:p>
          <a:p>
            <a:pPr lvl="0" eaLnBrk="1" hangingPunct="1"/>
            <a:r>
              <a:rPr lang="zh-CN" altLang="en-US" sz="900" dirty="0">
                <a:latin typeface="宋体" panose="02010600030101010101" pitchFamily="2" charset="-122"/>
              </a:rPr>
              <a:t>　　因此，人们在面向对象的基础上发展了更多的新技术，借以弥补面向对象技术的缺陷，使得面向对象技术能够更好的解决软件开发中的问题。这些建立在面向对象的基础上、并对面向对象做出扩展的新技术被广泛应用的时期，我们把它称为</a:t>
            </a:r>
            <a:r>
              <a:rPr lang="zh-CN" altLang="en-US" sz="900" dirty="0"/>
              <a:t>“</a:t>
            </a:r>
            <a:r>
              <a:rPr lang="zh-CN" altLang="en-US" sz="900" dirty="0">
                <a:latin typeface="宋体" panose="02010600030101010101" pitchFamily="2" charset="-122"/>
              </a:rPr>
              <a:t>后面向对象时代</a:t>
            </a:r>
            <a:r>
              <a:rPr lang="zh-CN" altLang="en-US" sz="900" dirty="0"/>
              <a:t>”</a:t>
            </a:r>
            <a:r>
              <a:rPr lang="zh-CN" altLang="en-US" sz="900" dirty="0">
                <a:latin typeface="宋体" panose="02010600030101010101" pitchFamily="2" charset="-122"/>
              </a:rPr>
              <a:t>。在后面向对象时代，有许多新型的程序设计思想值得关注。</a:t>
            </a:r>
            <a:endParaRPr lang="zh-CN" altLang="en-US" sz="900" dirty="0">
              <a:latin typeface="宋体" panose="02010600030101010101" pitchFamily="2" charset="-122"/>
            </a:endParaRPr>
          </a:p>
          <a:p>
            <a:pPr lvl="0" eaLnBrk="1" hangingPunct="1"/>
            <a:r>
              <a:rPr lang="en-US" altLang="zh-CN" sz="900" dirty="0">
                <a:latin typeface="宋体" panose="02010600030101010101" pitchFamily="2" charset="-122"/>
              </a:rPr>
              <a:t>1</a:t>
            </a:r>
            <a:r>
              <a:rPr lang="zh-CN" altLang="en-US" sz="900" dirty="0">
                <a:latin typeface="宋体" panose="02010600030101010101" pitchFamily="2" charset="-122"/>
              </a:rPr>
              <a:t>、面向方面程序设计</a:t>
            </a:r>
            <a:r>
              <a:rPr lang="en-US" altLang="zh-CN" sz="900" dirty="0">
                <a:latin typeface="宋体" panose="02010600030101010101" pitchFamily="2" charset="-122"/>
              </a:rPr>
              <a:t>(Aspect-Oriented programming</a:t>
            </a:r>
            <a:r>
              <a:rPr lang="zh-CN" altLang="en-US" sz="900" dirty="0">
                <a:latin typeface="宋体" panose="02010600030101010101" pitchFamily="2" charset="-122"/>
              </a:rPr>
              <a:t>， </a:t>
            </a:r>
            <a:r>
              <a:rPr lang="en-US" altLang="zh-CN" sz="900" dirty="0">
                <a:latin typeface="宋体" panose="02010600030101010101" pitchFamily="2" charset="-122"/>
              </a:rPr>
              <a:t>AOP)</a:t>
            </a:r>
            <a:r>
              <a:rPr lang="zh-CN" altLang="en-US" sz="900" dirty="0">
                <a:latin typeface="宋体" panose="02010600030101010101" pitchFamily="2" charset="-122"/>
              </a:rPr>
              <a:t>方法，有关</a:t>
            </a:r>
            <a:r>
              <a:rPr lang="en-US" altLang="zh-CN" sz="900" dirty="0">
                <a:latin typeface="宋体" panose="02010600030101010101" pitchFamily="2" charset="-122"/>
              </a:rPr>
              <a:t>AOP</a:t>
            </a:r>
            <a:r>
              <a:rPr lang="zh-CN" altLang="en-US" sz="900" dirty="0">
                <a:latin typeface="宋体" panose="02010600030101010101" pitchFamily="2" charset="-122"/>
              </a:rPr>
              <a:t>更加详细的资料，读者可以进入希赛网（</a:t>
            </a:r>
            <a:r>
              <a:rPr lang="en-US" altLang="zh-CN" sz="900" dirty="0">
                <a:latin typeface="宋体" panose="02010600030101010101" pitchFamily="2" charset="-122"/>
              </a:rPr>
              <a:t>http://www.csai.cn</a:t>
            </a:r>
            <a:r>
              <a:rPr lang="zh-CN" altLang="en-US" sz="900" dirty="0">
                <a:latin typeface="宋体" panose="02010600030101010101" pitchFamily="2" charset="-122"/>
              </a:rPr>
              <a:t>）的</a:t>
            </a:r>
            <a:r>
              <a:rPr lang="zh-CN" altLang="en-US" sz="900" dirty="0"/>
              <a:t>“</a:t>
            </a:r>
            <a:r>
              <a:rPr lang="zh-CN" altLang="en-US" sz="900" dirty="0">
                <a:latin typeface="宋体" panose="02010600030101010101" pitchFamily="2" charset="-122"/>
              </a:rPr>
              <a:t>技术应用</a:t>
            </a:r>
            <a:r>
              <a:rPr lang="zh-CN" altLang="en-US" sz="900" dirty="0"/>
              <a:t>”</a:t>
            </a:r>
            <a:r>
              <a:rPr lang="zh-CN" altLang="en-US" sz="900" dirty="0">
                <a:latin typeface="宋体" panose="02010600030101010101" pitchFamily="2" charset="-122"/>
              </a:rPr>
              <a:t>频道中的</a:t>
            </a:r>
            <a:r>
              <a:rPr lang="zh-CN" altLang="en-US" sz="900" dirty="0"/>
              <a:t>“</a:t>
            </a:r>
            <a:r>
              <a:rPr lang="en-US" altLang="zh-CN" sz="900" dirty="0">
                <a:latin typeface="宋体" panose="02010600030101010101" pitchFamily="2" charset="-122"/>
              </a:rPr>
              <a:t>IT</a:t>
            </a:r>
            <a:r>
              <a:rPr lang="zh-CN" altLang="en-US" sz="900" dirty="0">
                <a:latin typeface="宋体" panose="02010600030101010101" pitchFamily="2" charset="-122"/>
              </a:rPr>
              <a:t>新技术</a:t>
            </a:r>
            <a:r>
              <a:rPr lang="zh-CN" altLang="en-US" sz="900" dirty="0"/>
              <a:t>”</a:t>
            </a:r>
            <a:r>
              <a:rPr lang="zh-CN" altLang="en-US" sz="900" dirty="0">
                <a:latin typeface="宋体" panose="02010600030101010101" pitchFamily="2" charset="-122"/>
              </a:rPr>
              <a:t>栏目，阅读相关的文章。</a:t>
            </a:r>
            <a:endParaRPr lang="zh-CN" altLang="en-US" sz="900" dirty="0">
              <a:latin typeface="宋体" panose="02010600030101010101" pitchFamily="2" charset="-122"/>
            </a:endParaRPr>
          </a:p>
          <a:p>
            <a:pPr lvl="0" eaLnBrk="1" hangingPunct="1"/>
            <a:r>
              <a:rPr lang="en-US" altLang="zh-CN" sz="900" dirty="0">
                <a:latin typeface="宋体" panose="02010600030101010101" pitchFamily="2" charset="-122"/>
              </a:rPr>
              <a:t>2</a:t>
            </a:r>
            <a:r>
              <a:rPr lang="zh-CN" altLang="en-US" sz="900" dirty="0">
                <a:latin typeface="宋体" panose="02010600030101010101" pitchFamily="2" charset="-122"/>
              </a:rPr>
              <a:t>、 面向</a:t>
            </a:r>
            <a:r>
              <a:rPr lang="en-US" altLang="zh-CN" sz="900" dirty="0">
                <a:latin typeface="宋体" panose="02010600030101010101" pitchFamily="2" charset="-122"/>
              </a:rPr>
              <a:t>Agent</a:t>
            </a:r>
            <a:r>
              <a:rPr lang="zh-CN" altLang="en-US" sz="900" dirty="0">
                <a:latin typeface="宋体" panose="02010600030101010101" pitchFamily="2" charset="-122"/>
              </a:rPr>
              <a:t>程序设计，面向</a:t>
            </a:r>
            <a:r>
              <a:rPr lang="en-US" altLang="zh-CN" sz="900" dirty="0">
                <a:latin typeface="宋体" panose="02010600030101010101" pitchFamily="2" charset="-122"/>
              </a:rPr>
              <a:t>Agent</a:t>
            </a:r>
            <a:r>
              <a:rPr lang="zh-CN" altLang="en-US" sz="900" dirty="0">
                <a:latin typeface="宋体" panose="02010600030101010101" pitchFamily="2" charset="-122"/>
              </a:rPr>
              <a:t>的程序设计</a:t>
            </a:r>
            <a:r>
              <a:rPr lang="en-US" altLang="zh-CN" sz="900" dirty="0">
                <a:latin typeface="宋体" panose="02010600030101010101" pitchFamily="2" charset="-122"/>
              </a:rPr>
              <a:t>(Agent-Oriented programming)</a:t>
            </a:r>
            <a:r>
              <a:rPr lang="zh-CN" altLang="en-US" sz="900" dirty="0">
                <a:latin typeface="宋体" panose="02010600030101010101" pitchFamily="2" charset="-122"/>
              </a:rPr>
              <a:t>方法与面向对象程序设计方法的最基本区别在于</a:t>
            </a:r>
            <a:r>
              <a:rPr lang="en-US" altLang="zh-CN" sz="900" dirty="0">
                <a:latin typeface="宋体" panose="02010600030101010101" pitchFamily="2" charset="-122"/>
              </a:rPr>
              <a:t>Agent</a:t>
            </a:r>
            <a:r>
              <a:rPr lang="zh-CN" altLang="en-US" sz="900" dirty="0">
                <a:latin typeface="宋体" panose="02010600030101010101" pitchFamily="2" charset="-122"/>
              </a:rPr>
              <a:t>的社会性。面向</a:t>
            </a:r>
            <a:r>
              <a:rPr lang="en-US" altLang="zh-CN" sz="900" dirty="0">
                <a:latin typeface="宋体" panose="02010600030101010101" pitchFamily="2" charset="-122"/>
              </a:rPr>
              <a:t>Agent</a:t>
            </a:r>
            <a:r>
              <a:rPr lang="zh-CN" altLang="en-US" sz="900" dirty="0">
                <a:latin typeface="宋体" panose="02010600030101010101" pitchFamily="2" charset="-122"/>
              </a:rPr>
              <a:t>程序设计的主要思想是：根据</a:t>
            </a:r>
            <a:r>
              <a:rPr lang="en-US" altLang="zh-CN" sz="900" dirty="0">
                <a:latin typeface="宋体" panose="02010600030101010101" pitchFamily="2" charset="-122"/>
              </a:rPr>
              <a:t>Agent</a:t>
            </a:r>
            <a:r>
              <a:rPr lang="zh-CN" altLang="en-US" sz="900" dirty="0">
                <a:latin typeface="宋体" panose="02010600030101010101" pitchFamily="2" charset="-122"/>
              </a:rPr>
              <a:t>理论所题推出的代表性</a:t>
            </a:r>
            <a:r>
              <a:rPr lang="en-US" altLang="zh-CN" sz="900" dirty="0">
                <a:latin typeface="宋体" panose="02010600030101010101" pitchFamily="2" charset="-122"/>
              </a:rPr>
              <a:t>Agent</a:t>
            </a:r>
            <a:r>
              <a:rPr lang="zh-CN" altLang="en-US" sz="900" dirty="0">
                <a:latin typeface="宋体" panose="02010600030101010101" pitchFamily="2" charset="-122"/>
              </a:rPr>
              <a:t>特性的、精神的和有意识的概念直接设计</a:t>
            </a:r>
            <a:r>
              <a:rPr lang="en-US" altLang="zh-CN" sz="900" dirty="0">
                <a:latin typeface="宋体" panose="02010600030101010101" pitchFamily="2" charset="-122"/>
              </a:rPr>
              <a:t>Agent</a:t>
            </a:r>
            <a:r>
              <a:rPr lang="zh-CN" altLang="en-US" sz="900" dirty="0">
                <a:latin typeface="宋体" panose="02010600030101010101" pitchFamily="2" charset="-122"/>
              </a:rPr>
              <a:t>。这样一个目的后面的动机是人们运用意愿姿态作为一个代表复杂系统的抽象机制。由于</a:t>
            </a:r>
            <a:r>
              <a:rPr lang="en-US" altLang="zh-CN" sz="900" dirty="0">
                <a:latin typeface="宋体" panose="02010600030101010101" pitchFamily="2" charset="-122"/>
              </a:rPr>
              <a:t>Agent</a:t>
            </a:r>
            <a:r>
              <a:rPr lang="zh-CN" altLang="en-US" sz="900" dirty="0">
                <a:latin typeface="宋体" panose="02010600030101010101" pitchFamily="2" charset="-122"/>
              </a:rPr>
              <a:t>的上述特性，基于</a:t>
            </a:r>
            <a:r>
              <a:rPr lang="en-US" altLang="zh-CN" sz="900" dirty="0">
                <a:latin typeface="宋体" panose="02010600030101010101" pitchFamily="2" charset="-122"/>
              </a:rPr>
              <a:t>Agent</a:t>
            </a:r>
            <a:r>
              <a:rPr lang="zh-CN" altLang="en-US" sz="900" dirty="0">
                <a:latin typeface="宋体" panose="02010600030101010101" pitchFamily="2" charset="-122"/>
              </a:rPr>
              <a:t>的系统应是一个集灵活性、智能性、可扩展性、稳定性、组织性等诸多优点于一身的高级系统。</a:t>
            </a:r>
            <a:endParaRPr lang="zh-CN" altLang="en-US" sz="900" dirty="0">
              <a:latin typeface="宋体" panose="02010600030101010101" pitchFamily="2" charset="-122"/>
            </a:endParaRPr>
          </a:p>
          <a:p>
            <a:pPr lvl="0" eaLnBrk="1" hangingPunct="1"/>
            <a:r>
              <a:rPr lang="en-US" altLang="zh-CN" sz="900" dirty="0">
                <a:latin typeface="宋体" panose="02010600030101010101" pitchFamily="2" charset="-122"/>
              </a:rPr>
              <a:t>3</a:t>
            </a:r>
            <a:r>
              <a:rPr lang="zh-CN" altLang="en-US" sz="900" dirty="0">
                <a:latin typeface="宋体" panose="02010600030101010101" pitchFamily="2" charset="-122"/>
              </a:rPr>
              <a:t>、其它后面向对象程序设计</a:t>
            </a:r>
            <a:endParaRPr lang="zh-CN" altLang="en-US" sz="900" dirty="0">
              <a:latin typeface="宋体" panose="02010600030101010101" pitchFamily="2" charset="-122"/>
            </a:endParaRPr>
          </a:p>
          <a:p>
            <a:pPr lvl="0" eaLnBrk="1" hangingPunct="1"/>
            <a:r>
              <a:rPr lang="zh-CN" altLang="en-US" sz="900" dirty="0">
                <a:latin typeface="宋体" panose="02010600030101010101" pitchFamily="2" charset="-122"/>
              </a:rPr>
              <a:t>（</a:t>
            </a:r>
            <a:r>
              <a:rPr lang="en-US" altLang="zh-CN" sz="900" dirty="0">
                <a:latin typeface="宋体" panose="02010600030101010101" pitchFamily="2" charset="-122"/>
              </a:rPr>
              <a:t>1</a:t>
            </a:r>
            <a:r>
              <a:rPr lang="zh-CN" altLang="en-US" sz="900" dirty="0">
                <a:latin typeface="宋体" panose="02010600030101010101" pitchFamily="2" charset="-122"/>
              </a:rPr>
              <a:t>）泛型程序设计</a:t>
            </a:r>
            <a:r>
              <a:rPr lang="en-US" altLang="zh-CN" sz="900" dirty="0">
                <a:latin typeface="宋体" panose="02010600030101010101" pitchFamily="2" charset="-122"/>
              </a:rPr>
              <a:t>(generic Programming</a:t>
            </a:r>
            <a:r>
              <a:rPr lang="zh-CN" altLang="en-US" sz="900" dirty="0">
                <a:latin typeface="宋体" panose="02010600030101010101" pitchFamily="2" charset="-122"/>
              </a:rPr>
              <a:t>，</a:t>
            </a:r>
            <a:r>
              <a:rPr lang="en-US" altLang="zh-CN" sz="900" dirty="0">
                <a:latin typeface="宋体" panose="02010600030101010101" pitchFamily="2" charset="-122"/>
              </a:rPr>
              <a:t>GP)</a:t>
            </a:r>
            <a:r>
              <a:rPr lang="zh-CN" altLang="en-US" sz="900" dirty="0">
                <a:latin typeface="宋体" panose="02010600030101010101" pitchFamily="2" charset="-122"/>
              </a:rPr>
              <a:t>。</a:t>
            </a:r>
            <a:r>
              <a:rPr lang="en-US" altLang="zh-CN" sz="900" dirty="0">
                <a:latin typeface="宋体" panose="02010600030101010101" pitchFamily="2" charset="-122"/>
              </a:rPr>
              <a:t>GP</a:t>
            </a:r>
            <a:r>
              <a:rPr lang="zh-CN" altLang="en-US" sz="900" dirty="0">
                <a:latin typeface="宋体" panose="02010600030101010101" pitchFamily="2" charset="-122"/>
              </a:rPr>
              <a:t>是一种范型</a:t>
            </a:r>
            <a:r>
              <a:rPr lang="en-US" altLang="zh-CN" sz="900" dirty="0">
                <a:latin typeface="宋体" panose="02010600030101010101" pitchFamily="2" charset="-122"/>
              </a:rPr>
              <a:t>(paradigm)</a:t>
            </a:r>
            <a:r>
              <a:rPr lang="zh-CN" altLang="en-US" sz="900" dirty="0">
                <a:latin typeface="宋体" panose="02010600030101010101" pitchFamily="2" charset="-122"/>
              </a:rPr>
              <a:t>它致力于将各种类型按照一小组功能性的需求加以抽象，然后以这些需求为条件实现算法。 </a:t>
            </a:r>
            <a:endParaRPr lang="zh-CN" altLang="en-US" sz="900" dirty="0">
              <a:latin typeface="宋体" panose="02010600030101010101" pitchFamily="2" charset="-122"/>
            </a:endParaRPr>
          </a:p>
          <a:p>
            <a:pPr lvl="0" eaLnBrk="1" hangingPunct="1"/>
            <a:r>
              <a:rPr lang="zh-CN" altLang="en-US" sz="900" dirty="0">
                <a:latin typeface="宋体" panose="02010600030101010101" pitchFamily="2" charset="-122"/>
              </a:rPr>
              <a:t>（</a:t>
            </a:r>
            <a:r>
              <a:rPr lang="en-US" altLang="zh-CN" sz="900" dirty="0">
                <a:latin typeface="宋体" panose="02010600030101010101" pitchFamily="2" charset="-122"/>
              </a:rPr>
              <a:t>2</a:t>
            </a:r>
            <a:r>
              <a:rPr lang="zh-CN" altLang="en-US" sz="900" dirty="0">
                <a:latin typeface="宋体" panose="02010600030101010101" pitchFamily="2" charset="-122"/>
              </a:rPr>
              <a:t>）面向构件程序设计。在面向构件程序设计中构件就是一组业务功能的规格，面向构件针对的是业务规格，不需要源代码，可执行代码或者中间层的编译代码。</a:t>
            </a:r>
            <a:endParaRPr lang="zh-CN" altLang="en-US" sz="900" dirty="0">
              <a:latin typeface="宋体" panose="02010600030101010101" pitchFamily="2" charset="-122"/>
            </a:endParaRPr>
          </a:p>
          <a:p>
            <a:pPr lvl="0" eaLnBrk="1" hangingPunct="1"/>
            <a:r>
              <a:rPr lang="zh-CN" altLang="en-US" sz="900" dirty="0">
                <a:latin typeface="宋体" panose="02010600030101010101" pitchFamily="2" charset="-122"/>
              </a:rPr>
              <a:t>（</a:t>
            </a:r>
            <a:r>
              <a:rPr lang="en-US" altLang="zh-CN" sz="900" dirty="0">
                <a:latin typeface="宋体" panose="02010600030101010101" pitchFamily="2" charset="-122"/>
              </a:rPr>
              <a:t>3</a:t>
            </a:r>
            <a:r>
              <a:rPr lang="zh-CN" altLang="en-US" sz="900" dirty="0">
                <a:latin typeface="宋体" panose="02010600030101010101" pitchFamily="2" charset="-122"/>
              </a:rPr>
              <a:t>）敏捷方法</a:t>
            </a:r>
            <a:r>
              <a:rPr lang="en-US" altLang="zh-CN" sz="900" dirty="0">
                <a:latin typeface="宋体" panose="02010600030101010101" pitchFamily="2" charset="-122"/>
              </a:rPr>
              <a:t>(Agile Methodologies)</a:t>
            </a:r>
            <a:r>
              <a:rPr lang="zh-CN" altLang="en-US" sz="900" dirty="0">
                <a:latin typeface="宋体" panose="02010600030101010101" pitchFamily="2" charset="-122"/>
              </a:rPr>
              <a:t>。 敏捷也称作轻量级开发方法， 对许多人来说，这类方法的吸引之处在于对繁文缛节的官僚过程的反叛。它们在无过程和过于繁琐的过程 中达到了一种平衡，使得能以不多的步骤过程获取较满意的结果。 敏捷型方法强调</a:t>
            </a:r>
            <a:r>
              <a:rPr lang="zh-CN" altLang="en-US" sz="900" dirty="0"/>
              <a:t>“</a:t>
            </a:r>
            <a:r>
              <a:rPr lang="zh-CN" altLang="en-US" sz="900" dirty="0">
                <a:latin typeface="宋体" panose="02010600030101010101" pitchFamily="2" charset="-122"/>
              </a:rPr>
              <a:t>适应性</a:t>
            </a:r>
            <a:r>
              <a:rPr lang="zh-CN" altLang="en-US" sz="900" dirty="0"/>
              <a:t>”</a:t>
            </a:r>
            <a:r>
              <a:rPr lang="zh-CN" altLang="en-US" sz="900" dirty="0">
                <a:latin typeface="宋体" panose="02010600030101010101" pitchFamily="2" charset="-122"/>
              </a:rPr>
              <a:t>而非</a:t>
            </a:r>
            <a:r>
              <a:rPr lang="zh-CN" altLang="en-US" sz="900" dirty="0"/>
              <a:t>“</a:t>
            </a:r>
            <a:r>
              <a:rPr lang="zh-CN" altLang="en-US" sz="900" dirty="0">
                <a:latin typeface="宋体" panose="02010600030101010101" pitchFamily="2" charset="-122"/>
              </a:rPr>
              <a:t>预见性</a:t>
            </a:r>
            <a:r>
              <a:rPr lang="zh-CN" altLang="en-US" sz="900" dirty="0"/>
              <a:t>”</a:t>
            </a:r>
            <a:r>
              <a:rPr lang="zh-CN" altLang="en-US" sz="900" dirty="0">
                <a:latin typeface="宋体" panose="02010600030101010101" pitchFamily="2" charset="-122"/>
              </a:rPr>
              <a:t>，敏捷型方法变化的目的就是成为适应变化的过程，甚至能允许改变自身来适应变化。敏捷型方法是</a:t>
            </a:r>
            <a:r>
              <a:rPr lang="zh-CN" altLang="en-US" sz="900" dirty="0"/>
              <a:t>“</a:t>
            </a:r>
            <a:r>
              <a:rPr lang="zh-CN" altLang="en-US" sz="900" dirty="0">
                <a:latin typeface="宋体" panose="02010600030101010101" pitchFamily="2" charset="-122"/>
              </a:rPr>
              <a:t>面向人</a:t>
            </a:r>
            <a:r>
              <a:rPr lang="zh-CN" altLang="en-US" sz="900" dirty="0"/>
              <a:t>”</a:t>
            </a:r>
            <a:r>
              <a:rPr lang="zh-CN" altLang="en-US" sz="900" dirty="0">
                <a:latin typeface="宋体" panose="02010600030101010101" pitchFamily="2" charset="-122"/>
              </a:rPr>
              <a:t>的</a:t>
            </a:r>
            <a:r>
              <a:rPr lang="en-US" altLang="zh-CN" sz="900" dirty="0">
                <a:latin typeface="宋体" panose="02010600030101010101" pitchFamily="2" charset="-122"/>
              </a:rPr>
              <a:t>(people-oriented) </a:t>
            </a:r>
            <a:r>
              <a:rPr lang="zh-CN" altLang="en-US" sz="900" dirty="0">
                <a:latin typeface="宋体" panose="02010600030101010101" pitchFamily="2" charset="-122"/>
              </a:rPr>
              <a:t>而非</a:t>
            </a:r>
            <a:r>
              <a:rPr lang="zh-CN" altLang="en-US" sz="900" dirty="0"/>
              <a:t>“</a:t>
            </a:r>
            <a:r>
              <a:rPr lang="zh-CN" altLang="en-US" sz="900" dirty="0">
                <a:latin typeface="宋体" panose="02010600030101010101" pitchFamily="2" charset="-122"/>
              </a:rPr>
              <a:t>面向过程</a:t>
            </a:r>
            <a:r>
              <a:rPr lang="zh-CN" altLang="en-US" sz="900" dirty="0"/>
              <a:t>”</a:t>
            </a:r>
            <a:r>
              <a:rPr lang="zh-CN" altLang="en-US" sz="900" dirty="0">
                <a:latin typeface="宋体" panose="02010600030101010101" pitchFamily="2" charset="-122"/>
              </a:rPr>
              <a:t>的 </a:t>
            </a:r>
            <a:r>
              <a:rPr lang="en-US" altLang="zh-CN" sz="900" dirty="0">
                <a:latin typeface="宋体" panose="02010600030101010101" pitchFamily="2" charset="-122"/>
              </a:rPr>
              <a:t>(process-oriented)</a:t>
            </a:r>
            <a:r>
              <a:rPr lang="zh-CN" altLang="en-US" sz="900" dirty="0">
                <a:latin typeface="宋体" panose="02010600030101010101" pitchFamily="2" charset="-122"/>
              </a:rPr>
              <a:t>，敏捷型方法认为没有任何过程能代替开发组的技能，过程起的作用是对开发组的 工作提供支持。 </a:t>
            </a:r>
            <a:endParaRPr lang="zh-CN" altLang="en-US" sz="900" dirty="0">
              <a:latin typeface="宋体" panose="02010600030101010101" pitchFamily="2" charset="-122"/>
            </a:endParaRPr>
          </a:p>
          <a:p>
            <a:pPr lvl="0" eaLnBrk="1" hangingPunct="1"/>
            <a:endParaRPr lang="en-US" altLang="zh-CN"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8546" name="Rectangle 7"/>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spcBef>
                <a:spcPct val="0"/>
              </a:spcBef>
            </a:pPr>
            <a:fld id="{9A0DB2DC-4C9A-4742-B13C-FB6460FD3503}" type="slidenum">
              <a:rPr lang="zh-CN" altLang="en-US" dirty="0"/>
            </a:fld>
            <a:endParaRPr lang="zh-CN" altLang="en-US" dirty="0"/>
          </a:p>
        </p:txBody>
      </p:sp>
      <p:sp>
        <p:nvSpPr>
          <p:cNvPr id="108547" name="Rectangle 2"/>
          <p:cNvSpPr>
            <a:spLocks noGrp="1" noRot="1" noChangeAspect="1" noTextEdit="1"/>
          </p:cNvSpPr>
          <p:nvPr>
            <p:ph type="sldImg"/>
          </p:nvPr>
        </p:nvSpPr>
        <p:spPr>
          <a:ln/>
        </p:spPr>
      </p:sp>
      <p:sp>
        <p:nvSpPr>
          <p:cNvPr id="108548" name="Rectangle 3"/>
          <p:cNvSpPr>
            <a:spLocks noGrp="1"/>
          </p:cNvSpPr>
          <p:nvPr>
            <p:ph type="body"/>
          </p:nvPr>
        </p:nvSpPr>
        <p:spPr>
          <a:ln/>
        </p:spPr>
        <p:txBody>
          <a:bodyPr wrap="square" lIns="91440" tIns="45720" rIns="91440" bIns="45720" anchor="t"/>
          <a:p>
            <a:pPr lvl="0" eaLnBrk="1" hangingPunct="1"/>
            <a:endParaRPr lang="zh-CN" alt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9570" name="Rectangle 7"/>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spcBef>
                <a:spcPct val="0"/>
              </a:spcBef>
            </a:pPr>
            <a:fld id="{9A0DB2DC-4C9A-4742-B13C-FB6460FD3503}" type="slidenum">
              <a:rPr lang="zh-CN" altLang="en-US" dirty="0"/>
            </a:fld>
            <a:endParaRPr lang="zh-CN" altLang="en-US" dirty="0"/>
          </a:p>
        </p:txBody>
      </p:sp>
      <p:sp>
        <p:nvSpPr>
          <p:cNvPr id="109571" name="Rectangle 2"/>
          <p:cNvSpPr>
            <a:spLocks noGrp="1" noRot="1" noChangeAspect="1" noTextEdit="1"/>
          </p:cNvSpPr>
          <p:nvPr>
            <p:ph type="sldImg"/>
          </p:nvPr>
        </p:nvSpPr>
        <p:spPr>
          <a:ln/>
        </p:spPr>
      </p:sp>
      <p:sp>
        <p:nvSpPr>
          <p:cNvPr id="109572" name="Rectangle 3"/>
          <p:cNvSpPr>
            <a:spLocks noGrp="1"/>
          </p:cNvSpPr>
          <p:nvPr>
            <p:ph type="body"/>
          </p:nvPr>
        </p:nvSpPr>
        <p:spPr>
          <a:ln/>
        </p:spPr>
        <p:txBody>
          <a:bodyPr wrap="square" lIns="91440" tIns="45720" rIns="91440" bIns="45720" anchor="t"/>
          <a:p>
            <a:pPr lvl="0" eaLnBrk="1" hangingPunct="1"/>
            <a:endParaRPr lang="zh-CN" alt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10594" name="Rectangle 7"/>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spcBef>
                <a:spcPct val="0"/>
              </a:spcBef>
            </a:pPr>
            <a:fld id="{9A0DB2DC-4C9A-4742-B13C-FB6460FD3503}" type="slidenum">
              <a:rPr lang="zh-CN" altLang="en-US" dirty="0"/>
            </a:fld>
            <a:endParaRPr lang="zh-CN" altLang="en-US" dirty="0"/>
          </a:p>
        </p:txBody>
      </p:sp>
      <p:sp>
        <p:nvSpPr>
          <p:cNvPr id="110595" name="Rectangle 2"/>
          <p:cNvSpPr>
            <a:spLocks noGrp="1" noRot="1" noChangeAspect="1" noTextEdit="1"/>
          </p:cNvSpPr>
          <p:nvPr>
            <p:ph type="sldImg"/>
          </p:nvPr>
        </p:nvSpPr>
        <p:spPr>
          <a:ln/>
        </p:spPr>
      </p:sp>
      <p:sp>
        <p:nvSpPr>
          <p:cNvPr id="110596" name="Rectangle 3"/>
          <p:cNvSpPr>
            <a:spLocks noGrp="1"/>
          </p:cNvSpPr>
          <p:nvPr>
            <p:ph type="body"/>
          </p:nvPr>
        </p:nvSpPr>
        <p:spPr>
          <a:ln/>
        </p:spPr>
        <p:txBody>
          <a:bodyPr wrap="square" lIns="91440" tIns="45720" rIns="91440" bIns="45720" anchor="t"/>
          <a:p>
            <a:pPr lvl="0" eaLnBrk="1" hangingPunct="1"/>
            <a:endParaRPr lang="zh-CN" alt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noProof="1" smtClean="0"/>
              <a:t>单击此处编辑母版标题样式</a:t>
            </a:r>
            <a:endParaRPr lang="zh-CN" altLang="en-US" noProof="1"/>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noProof="1" smtClean="0"/>
              <a:t>单击此处编辑母版副标题样式</a:t>
            </a:r>
            <a:endParaRPr lang="zh-CN" altLang="en-US"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1"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200" b="1"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fld id="{9A0DB2DC-4C9A-4742-B13C-FB6460FD3503}" type="slidenum">
              <a:rPr lang="zh-CN" altLang="en-US" dirty="0"/>
            </a:fld>
            <a:endParaRPr lang="zh-CN" altLang="en-US" dirty="0"/>
          </a:p>
        </p:txBody>
      </p:sp>
    </p:spTree>
  </p:cSld>
  <p:clrMapOvr>
    <a:masterClrMapping/>
  </p:clrMapOvr>
  <p:transition>
    <p:wip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p:txBody>
          <a:bodyPr vert="eaVert"/>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1"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200" b="1"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fld id="{9A0DB2DC-4C9A-4742-B13C-FB6460FD3503}" type="slidenum">
              <a:rPr lang="zh-CN" altLang="en-US" dirty="0"/>
            </a:fld>
            <a:endParaRPr lang="zh-CN" altLang="en-US" dirty="0"/>
          </a:p>
        </p:txBody>
      </p:sp>
    </p:spTree>
  </p:cSld>
  <p:clrMapOvr>
    <a:masterClrMapping/>
  </p:clrMapOvr>
  <p:transition>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1"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200" b="1"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fld id="{9A0DB2DC-4C9A-4742-B13C-FB6460FD3503}" type="slidenum">
              <a:rPr lang="zh-CN" altLang="en-US" dirty="0"/>
            </a:fld>
            <a:endParaRPr lang="zh-CN" altLang="en-US" dirty="0"/>
          </a:p>
        </p:txBody>
      </p:sp>
    </p:spTree>
  </p:cSld>
  <p:clrMapOvr>
    <a:masterClrMapping/>
  </p:clrMapOvr>
  <p:transition>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p:bgPr>
        <a:solidFill>
          <a:schemeClr val="bg1"/>
        </a:solidFill>
        <a:effectLst/>
      </p:bgPr>
    </p:bg>
    <p:spTree>
      <p:nvGrpSpPr>
        <p:cNvPr id="1" name=""/>
        <p:cNvGrpSpPr/>
        <p:nvPr/>
      </p:nvGrpSpPr>
      <p:grpSpPr>
        <a:xfrm>
          <a:off x="0" y="0"/>
          <a:ext cx="0" cy="0"/>
          <a:chOff x="0" y="0"/>
          <a:chExt cx="0" cy="0"/>
        </a:xfrm>
      </p:grpSpPr>
      <p:sp>
        <p:nvSpPr>
          <p:cNvPr id="13" name="矩形 12"/>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2000" b="1" i="0" u="none" strike="noStrike" kern="1200" cap="none" spc="0" normalizeH="0" baseline="0" noProof="0">
              <a:ln>
                <a:noFill/>
              </a:ln>
              <a:solidFill>
                <a:schemeClr val="lt1"/>
              </a:solidFill>
              <a:effectLst/>
              <a:uLnTx/>
              <a:uFillTx/>
              <a:latin typeface="+mn-lt"/>
              <a:ea typeface="+mn-ea"/>
              <a:cs typeface="+mn-cs"/>
            </a:endParaRPr>
          </a:p>
        </p:txBody>
      </p:sp>
      <p:sp>
        <p:nvSpPr>
          <p:cNvPr id="15" name="矩形 14"/>
          <p:cNvSpPr/>
          <p:nvPr/>
        </p:nvSpPr>
        <p:spPr bwMode="auto">
          <a:xfrm>
            <a:off x="276225" y="0"/>
            <a:ext cx="104775"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2000" b="1" i="0" u="none" strike="noStrike" kern="1200" cap="none" spc="0" normalizeH="0" baseline="0" noProof="0">
              <a:ln>
                <a:noFill/>
              </a:ln>
              <a:solidFill>
                <a:schemeClr val="lt1"/>
              </a:solidFill>
              <a:effectLst/>
              <a:uLnTx/>
              <a:uFillTx/>
              <a:latin typeface="+mn-lt"/>
              <a:ea typeface="+mn-ea"/>
              <a:cs typeface="+mn-cs"/>
            </a:endParaRPr>
          </a:p>
        </p:txBody>
      </p:sp>
      <p:sp>
        <p:nvSpPr>
          <p:cNvPr id="17" name="矩形 16"/>
          <p:cNvSpPr/>
          <p:nvPr/>
        </p:nvSpPr>
        <p:spPr bwMode="auto">
          <a:xfrm>
            <a:off x="990600" y="0"/>
            <a:ext cx="182563"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2000" b="1" i="0" u="none" strike="noStrike" kern="1200" cap="none" spc="0" normalizeH="0" baseline="0" noProof="0">
              <a:ln>
                <a:noFill/>
              </a:ln>
              <a:solidFill>
                <a:schemeClr val="lt1"/>
              </a:solidFill>
              <a:effectLst/>
              <a:uLnTx/>
              <a:uFillTx/>
              <a:latin typeface="+mn-lt"/>
              <a:ea typeface="+mn-ea"/>
              <a:cs typeface="+mn-cs"/>
            </a:endParaRPr>
          </a:p>
        </p:txBody>
      </p:sp>
      <p:sp>
        <p:nvSpPr>
          <p:cNvPr id="18" name="矩形 17"/>
          <p:cNvSpPr/>
          <p:nvPr/>
        </p:nvSpPr>
        <p:spPr bwMode="auto">
          <a:xfrm>
            <a:off x="1141413" y="0"/>
            <a:ext cx="230188"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2000" b="1" i="0" u="none" strike="noStrike" kern="1200" cap="none" spc="0" normalizeH="0" baseline="0" noProof="0">
              <a:ln>
                <a:noFill/>
              </a:ln>
              <a:solidFill>
                <a:schemeClr val="lt1"/>
              </a:solidFill>
              <a:effectLst/>
              <a:uLnTx/>
              <a:uFillTx/>
              <a:latin typeface="+mn-lt"/>
              <a:ea typeface="+mn-ea"/>
              <a:cs typeface="+mn-cs"/>
            </a:endParaRPr>
          </a:p>
        </p:txBody>
      </p:sp>
      <p:sp>
        <p:nvSpPr>
          <p:cNvPr id="19" name="直接连接符 18"/>
          <p:cNvSpPr>
            <a:spLocks noChangeShapeType="1"/>
          </p:cNvSpPr>
          <p:nvPr/>
        </p:nvSpPr>
        <p:spPr bwMode="auto">
          <a:xfrm>
            <a:off x="106363"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20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0" name="直接连接符 19"/>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20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1" name="直接连接符 20"/>
          <p:cNvSpPr>
            <a:spLocks noChangeShapeType="1"/>
          </p:cNvSpPr>
          <p:nvPr/>
        </p:nvSpPr>
        <p:spPr bwMode="auto">
          <a:xfrm>
            <a:off x="854075"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20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4" name="直接连接符 23"/>
          <p:cNvSpPr>
            <a:spLocks noChangeShapeType="1"/>
          </p:cNvSpPr>
          <p:nvPr/>
        </p:nvSpPr>
        <p:spPr bwMode="auto">
          <a:xfrm>
            <a:off x="172720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20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5" name="直接连接符 2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20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6" name="直接连接符 25"/>
          <p:cNvSpPr>
            <a:spLocks noChangeShapeType="1"/>
          </p:cNvSpPr>
          <p:nvPr/>
        </p:nvSpPr>
        <p:spPr bwMode="auto">
          <a:xfrm>
            <a:off x="9113838"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20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7" name="矩形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2000" b="1" i="0" u="none" strike="noStrike" kern="1200" cap="none" spc="0" normalizeH="0" baseline="0" noProof="0" dirty="0">
              <a:ln>
                <a:noFill/>
              </a:ln>
              <a:solidFill>
                <a:schemeClr val="lt1"/>
              </a:solidFill>
              <a:effectLst/>
              <a:uLnTx/>
              <a:uFillTx/>
              <a:latin typeface="+mn-lt"/>
              <a:ea typeface="+mn-ea"/>
              <a:cs typeface="+mn-cs"/>
            </a:endParaRPr>
          </a:p>
        </p:txBody>
      </p:sp>
      <p:sp>
        <p:nvSpPr>
          <p:cNvPr id="28" name="椭圆 27"/>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2000" b="1" i="0" u="none" strike="noStrike" kern="1200" cap="none" spc="0" normalizeH="0" baseline="0" noProof="0" dirty="0">
              <a:ln>
                <a:noFill/>
              </a:ln>
              <a:solidFill>
                <a:schemeClr val="lt1"/>
              </a:solidFill>
              <a:effectLst/>
              <a:uLnTx/>
              <a:uFillTx/>
              <a:latin typeface="+mn-lt"/>
              <a:ea typeface="+mn-ea"/>
              <a:cs typeface="+mn-cs"/>
            </a:endParaRPr>
          </a:p>
        </p:txBody>
      </p:sp>
      <p:sp>
        <p:nvSpPr>
          <p:cNvPr id="29" name="椭圆 28"/>
          <p:cNvSpPr/>
          <p:nvPr/>
        </p:nvSpPr>
        <p:spPr bwMode="auto">
          <a:xfrm>
            <a:off x="1309688" y="4867275"/>
            <a:ext cx="641350" cy="64135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2000" b="1" i="0" u="none" strike="noStrike" kern="1200" cap="none" spc="0" normalizeH="0" baseline="0" noProof="0" dirty="0">
              <a:ln>
                <a:noFill/>
              </a:ln>
              <a:solidFill>
                <a:schemeClr val="lt1"/>
              </a:solidFill>
              <a:effectLst/>
              <a:uLnTx/>
              <a:uFillTx/>
              <a:latin typeface="+mn-lt"/>
              <a:ea typeface="+mn-ea"/>
              <a:cs typeface="+mn-cs"/>
            </a:endParaRPr>
          </a:p>
        </p:txBody>
      </p:sp>
      <p:sp>
        <p:nvSpPr>
          <p:cNvPr id="30" name="椭圆 29"/>
          <p:cNvSpPr/>
          <p:nvPr/>
        </p:nvSpPr>
        <p:spPr bwMode="auto">
          <a:xfrm>
            <a:off x="1090613" y="5500688"/>
            <a:ext cx="138113" cy="136525"/>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2000" b="1" i="0" u="none" strike="noStrike" kern="1200" cap="none" spc="0" normalizeH="0" baseline="0" noProof="0" dirty="0">
              <a:ln>
                <a:noFill/>
              </a:ln>
              <a:solidFill>
                <a:schemeClr val="lt1"/>
              </a:solidFill>
              <a:effectLst/>
              <a:uLnTx/>
              <a:uFillTx/>
              <a:latin typeface="+mn-lt"/>
              <a:ea typeface="+mn-ea"/>
              <a:cs typeface="+mn-cs"/>
            </a:endParaRPr>
          </a:p>
        </p:txBody>
      </p:sp>
      <p:sp>
        <p:nvSpPr>
          <p:cNvPr id="31" name="椭圆 30"/>
          <p:cNvSpPr/>
          <p:nvPr/>
        </p:nvSpPr>
        <p:spPr bwMode="auto">
          <a:xfrm>
            <a:off x="1663700" y="5788025"/>
            <a:ext cx="274638" cy="274638"/>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2000" b="1" i="0" u="none" strike="noStrike" kern="1200" cap="none" spc="0" normalizeH="0" baseline="0" noProof="0" dirty="0">
              <a:ln>
                <a:noFill/>
              </a:ln>
              <a:solidFill>
                <a:schemeClr val="lt1"/>
              </a:solidFill>
              <a:effectLst/>
              <a:uLnTx/>
              <a:uFillTx/>
              <a:latin typeface="+mn-lt"/>
              <a:ea typeface="+mn-ea"/>
              <a:cs typeface="+mn-cs"/>
            </a:endParaRPr>
          </a:p>
        </p:txBody>
      </p:sp>
      <p:sp>
        <p:nvSpPr>
          <p:cNvPr id="32" name="椭圆 31"/>
          <p:cNvSpPr/>
          <p:nvPr/>
        </p:nvSpPr>
        <p:spPr>
          <a:xfrm>
            <a:off x="1905000" y="4495800"/>
            <a:ext cx="365125" cy="365125"/>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2000" b="1" i="0" u="none" strike="noStrike" kern="1200" cap="none" spc="0" normalizeH="0" baseline="0" noProof="0" dirty="0">
              <a:ln>
                <a:noFill/>
              </a:ln>
              <a:solidFill>
                <a:schemeClr val="lt1"/>
              </a:solidFill>
              <a:effectLst/>
              <a:uLnTx/>
              <a:uFillTx/>
              <a:latin typeface="+mn-lt"/>
              <a:ea typeface="+mn-ea"/>
              <a:cs typeface="+mn-cs"/>
            </a:endParaRPr>
          </a:p>
        </p:txBody>
      </p:sp>
      <p:sp>
        <p:nvSpPr>
          <p:cNvPr id="8" name="标题 7"/>
          <p:cNvSpPr>
            <a:spLocks noGrp="1"/>
          </p:cNvSpPr>
          <p:nvPr>
            <p:ph type="ctrTitle"/>
          </p:nvPr>
        </p:nvSpPr>
        <p:spPr>
          <a:xfrm>
            <a:off x="2286000" y="3124200"/>
            <a:ext cx="6172200" cy="1894362"/>
          </a:xfrm>
        </p:spPr>
        <p:txBody>
          <a:bodyPr/>
          <a:lstStyle>
            <a:lvl1pPr>
              <a:defRPr b="1"/>
            </a:lvl1pPr>
          </a:lstStyle>
          <a:p>
            <a:r>
              <a:rPr lang="zh-CN" altLang="en-US" noProof="1" smtClean="0"/>
              <a:t>单击此处编辑母版标题样式</a:t>
            </a:r>
            <a:endParaRPr lang="en-US" noProof="1"/>
          </a:p>
        </p:txBody>
      </p:sp>
      <p:sp>
        <p:nvSpPr>
          <p:cNvPr id="9" name="副标题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noProof="1" smtClean="0"/>
              <a:t>单击此处编辑母版副标题样式</a:t>
            </a:r>
            <a:endParaRPr lang="en-US" noProof="1"/>
          </a:p>
        </p:txBody>
      </p:sp>
      <p:sp>
        <p:nvSpPr>
          <p:cNvPr id="33" name="日期占位符 27"/>
          <p:cNvSpPr>
            <a:spLocks noGrp="1"/>
          </p:cNvSpPr>
          <p:nvPr>
            <p:ph type="dt" sz="half" idx="2"/>
          </p:nvPr>
        </p:nvSpPr>
        <p:spPr bwMode="auto">
          <a:xfrm rot="5400000">
            <a:off x="7764463" y="1174750"/>
            <a:ext cx="2286000" cy="381000"/>
          </a:xfrm>
          <a:prstGeom prst="rect">
            <a:avLst/>
          </a:prstGeom>
        </p:spPr>
        <p:txBody>
          <a:bodyPr vert="horz" anchor="ctr" anchorCtr="0"/>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zh-CN" altLang="en-US" sz="1200" b="1" i="0" u="none" strike="noStrike" kern="1200" cap="none" spc="0" normalizeH="0" baseline="0" noProof="0">
              <a:ln>
                <a:noFill/>
              </a:ln>
              <a:solidFill>
                <a:schemeClr val="tx2"/>
              </a:solidFill>
              <a:effectLst/>
              <a:uLnTx/>
              <a:uFillTx/>
              <a:latin typeface="Arial" panose="020B0604020202020204" pitchFamily="34" charset="0"/>
              <a:ea typeface="宋体" panose="02010600030101010101" pitchFamily="2" charset="-122"/>
              <a:cs typeface="+mn-cs"/>
            </a:endParaRPr>
          </a:p>
        </p:txBody>
      </p:sp>
      <p:sp>
        <p:nvSpPr>
          <p:cNvPr id="34" name="页脚占位符 16"/>
          <p:cNvSpPr>
            <a:spLocks noGrp="1"/>
          </p:cNvSpPr>
          <p:nvPr>
            <p:ph type="ftr" sz="quarter" idx="3"/>
          </p:nvPr>
        </p:nvSpPr>
        <p:spPr bwMode="auto">
          <a:xfrm rot="5400000">
            <a:off x="7077075" y="4181475"/>
            <a:ext cx="3657600" cy="384175"/>
          </a:xfrm>
          <a:prstGeom prst="rect">
            <a:avLst/>
          </a:prstGeom>
        </p:spPr>
        <p:txBody>
          <a:bodyPr vert="horz" anchor="ctr" anchorCtr="0"/>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1" i="0" u="none" strike="noStrike" kern="1200" cap="none" spc="0" normalizeH="0" baseline="0" noProof="0">
              <a:ln>
                <a:noFill/>
              </a:ln>
              <a:solidFill>
                <a:schemeClr val="tx2"/>
              </a:solidFill>
              <a:effectLst/>
              <a:uLnTx/>
              <a:uFillTx/>
              <a:latin typeface="Arial" panose="020B0604020202020204" pitchFamily="34" charset="0"/>
              <a:ea typeface="宋体" panose="02010600030101010101" pitchFamily="2" charset="-122"/>
              <a:cs typeface="+mn-cs"/>
            </a:endParaRPr>
          </a:p>
        </p:txBody>
      </p:sp>
      <p:sp>
        <p:nvSpPr>
          <p:cNvPr id="35" name="灯片编号占位符 28"/>
          <p:cNvSpPr>
            <a:spLocks noGrp="1"/>
          </p:cNvSpPr>
          <p:nvPr>
            <p:ph type="sldNum" sz="quarter" idx="4"/>
          </p:nvPr>
        </p:nvSpPr>
        <p:spPr bwMode="auto">
          <a:xfrm>
            <a:off x="1325563" y="4929188"/>
            <a:ext cx="609600" cy="517525"/>
          </a:xfrm>
          <a:prstGeom prst="rect">
            <a:avLst/>
          </a:prstGeom>
        </p:spPr>
        <p:txBody>
          <a:bodyPr vert="horz" wrap="square" lIns="91440" tIns="45720" rIns="91440" bIns="45720" numCol="1" anchor="ctr" anchorCtr="0" compatLnSpc="1"/>
          <a:p>
            <a:pPr algn="ctr"/>
            <a:fld id="{9A0DB2DC-4C9A-4742-B13C-FB6460FD3503}" type="slidenum">
              <a:rPr lang="zh-CN" altLang="en-US" dirty="0">
                <a:latin typeface="Century Schoolbook" panose="02040604050505020304" pitchFamily="18" charset="0"/>
              </a:rPr>
            </a:fld>
            <a:endParaRPr lang="zh-CN" altLang="en-US" dirty="0">
              <a:latin typeface="Century Schoolbook" panose="02040604050505020304" pitchFamily="18" charset="0"/>
            </a:endParaRPr>
          </a:p>
        </p:txBody>
      </p:sp>
    </p:spTree>
  </p:cSld>
  <p:clrMapOvr>
    <a:overrideClrMapping bg1="lt1" tx1="dk1" bg2="lt2" tx2="dk2" accent1="accent1" accent2="accent2" accent3="accent3" accent4="accent4" accent5="accent5" accent6="accent6" hlink="hlink" folHlink="folHlink"/>
  </p:clrMapOvr>
  <p:transition>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en-US" noProof="1"/>
          </a:p>
        </p:txBody>
      </p:sp>
      <p:sp>
        <p:nvSpPr>
          <p:cNvPr id="8" name="内容占位符 7"/>
          <p:cNvSpPr>
            <a:spLocks noGrp="1"/>
          </p:cNvSpPr>
          <p:nvPr>
            <p:ph sz="quarter" idx="1"/>
          </p:nvPr>
        </p:nvSpPr>
        <p:spPr>
          <a:xfrm>
            <a:off x="457200" y="1600200"/>
            <a:ext cx="7467600" cy="4873752"/>
          </a:xfrm>
        </p:spPr>
        <p:txBody>
          <a:body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en-US" noProof="1"/>
          </a:p>
        </p:txBody>
      </p:sp>
      <p:sp>
        <p:nvSpPr>
          <p:cNvPr id="13" name="日期占位符 6"/>
          <p:cNvSpPr>
            <a:spLocks noGrp="1"/>
          </p:cNvSpPr>
          <p:nvPr>
            <p:ph type="dt" sz="half" idx="2"/>
          </p:nvPr>
        </p:nvSpPr>
        <p:spPr>
          <a:xfrm rot="5400000">
            <a:off x="7589044" y="1081881"/>
            <a:ext cx="2011363" cy="384175"/>
          </a:xfrm>
          <a:prstGeom prst="rect">
            <a:avLst/>
          </a:prstGeom>
        </p:spPr>
        <p:txBody>
          <a:bodyPr vert="horz" rtlCol="0" anchor="ctr" anchorCtr="0"/>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zh-CN" altLang="en-US" sz="1200" b="1" i="0" u="none" strike="noStrike" kern="1200" cap="none" spc="0" normalizeH="0" baseline="0" noProof="0">
              <a:ln>
                <a:noFill/>
              </a:ln>
              <a:solidFill>
                <a:schemeClr val="tx2"/>
              </a:solidFill>
              <a:effectLst/>
              <a:uLnTx/>
              <a:uFillTx/>
              <a:latin typeface="Arial" panose="020B0604020202020204" pitchFamily="34" charset="0"/>
              <a:ea typeface="宋体" panose="02010600030101010101" pitchFamily="2" charset="-122"/>
              <a:cs typeface="+mn-cs"/>
            </a:endParaRPr>
          </a:p>
        </p:txBody>
      </p:sp>
      <p:sp>
        <p:nvSpPr>
          <p:cNvPr id="15" name="灯片编号占位符 8"/>
          <p:cNvSpPr>
            <a:spLocks noGrp="1"/>
          </p:cNvSpPr>
          <p:nvPr>
            <p:ph type="sldNum" sz="quarter" idx="4"/>
          </p:nvPr>
        </p:nvSpPr>
        <p:spPr>
          <a:xfrm>
            <a:off x="8129588" y="5734050"/>
            <a:ext cx="609600" cy="520700"/>
          </a:xfrm>
          <a:prstGeom prst="rect">
            <a:avLst/>
          </a:prstGeom>
        </p:spPr>
        <p:txBody>
          <a:bodyPr vert="horz" wrap="square" lIns="91440" tIns="45720" rIns="91440" bIns="45720" numCol="1" anchor="ctr" anchorCtr="0" compatLnSpc="1"/>
          <a:p>
            <a:pPr algn="ctr"/>
            <a:fld id="{9A0DB2DC-4C9A-4742-B13C-FB6460FD3503}" type="slidenum">
              <a:rPr lang="zh-CN" altLang="en-US" dirty="0">
                <a:latin typeface="Century Schoolbook" panose="02040604050505020304" pitchFamily="18" charset="0"/>
              </a:rPr>
            </a:fld>
            <a:endParaRPr lang="zh-CN" altLang="en-US" dirty="0">
              <a:latin typeface="Century Schoolbook" panose="02040604050505020304" pitchFamily="18" charset="0"/>
            </a:endParaRPr>
          </a:p>
        </p:txBody>
      </p:sp>
      <p:sp>
        <p:nvSpPr>
          <p:cNvPr id="17" name="页脚占位符 9"/>
          <p:cNvSpPr>
            <a:spLocks noGrp="1"/>
          </p:cNvSpPr>
          <p:nvPr>
            <p:ph type="ftr" sz="quarter" idx="3"/>
          </p:nvPr>
        </p:nvSpPr>
        <p:spPr>
          <a:xfrm rot="5400000">
            <a:off x="6989763" y="3736975"/>
            <a:ext cx="3200400" cy="365125"/>
          </a:xfrm>
          <a:prstGeom prst="rect">
            <a:avLst/>
          </a:prstGeom>
        </p:spPr>
        <p:txBody>
          <a:bodyPr vert="horz" rtlCol="0" anchor="ctr" anchorCtr="0"/>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1" i="0" u="none" strike="noStrike" kern="1200" cap="none" spc="0" normalizeH="0" baseline="0" noProof="0">
              <a:ln>
                <a:noFill/>
              </a:ln>
              <a:solidFill>
                <a:schemeClr val="tx2"/>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ransition>
    <p:wip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showMasterSp="0">
  <p:cSld name="节标题">
    <p:bg>
      <p:bgPr>
        <a:solidFill>
          <a:schemeClr val="bg2"/>
        </a:solidFill>
        <a:effectLst/>
      </p:bgPr>
    </p:bg>
    <p:spTree>
      <p:nvGrpSpPr>
        <p:cNvPr id="1" name=""/>
        <p:cNvGrpSpPr/>
        <p:nvPr/>
      </p:nvGrpSpPr>
      <p:grpSpPr>
        <a:xfrm>
          <a:off x="0" y="0"/>
          <a:ext cx="0" cy="0"/>
          <a:chOff x="0" y="0"/>
          <a:chExt cx="0" cy="0"/>
        </a:xfrm>
      </p:grpSpPr>
      <p:sp>
        <p:nvSpPr>
          <p:cNvPr id="13" name="矩形 12"/>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2000" b="1" i="0" u="none" strike="noStrike" kern="1200" cap="none" spc="0" normalizeH="0" baseline="0" noProof="0">
              <a:ln>
                <a:noFill/>
              </a:ln>
              <a:solidFill>
                <a:schemeClr val="lt1"/>
              </a:solidFill>
              <a:effectLst/>
              <a:uLnTx/>
              <a:uFillTx/>
              <a:latin typeface="+mn-lt"/>
              <a:ea typeface="+mn-ea"/>
              <a:cs typeface="+mn-cs"/>
            </a:endParaRPr>
          </a:p>
        </p:txBody>
      </p:sp>
      <p:sp>
        <p:nvSpPr>
          <p:cNvPr id="15" name="矩形 14"/>
          <p:cNvSpPr/>
          <p:nvPr/>
        </p:nvSpPr>
        <p:spPr bwMode="auto">
          <a:xfrm>
            <a:off x="276225" y="0"/>
            <a:ext cx="104775"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2000" b="1" i="0" u="none" strike="noStrike" kern="1200" cap="none" spc="0" normalizeH="0" baseline="0" noProof="0">
              <a:ln>
                <a:noFill/>
              </a:ln>
              <a:solidFill>
                <a:schemeClr val="lt1"/>
              </a:solidFill>
              <a:effectLst/>
              <a:uLnTx/>
              <a:uFillTx/>
              <a:latin typeface="+mn-lt"/>
              <a:ea typeface="+mn-ea"/>
              <a:cs typeface="+mn-cs"/>
            </a:endParaRPr>
          </a:p>
        </p:txBody>
      </p:sp>
      <p:sp>
        <p:nvSpPr>
          <p:cNvPr id="17" name="矩形 16"/>
          <p:cNvSpPr/>
          <p:nvPr/>
        </p:nvSpPr>
        <p:spPr bwMode="auto">
          <a:xfrm>
            <a:off x="990600" y="0"/>
            <a:ext cx="182563"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2000" b="1" i="0" u="none" strike="noStrike" kern="1200" cap="none" spc="0" normalizeH="0" baseline="0" noProof="0">
              <a:ln>
                <a:noFill/>
              </a:ln>
              <a:solidFill>
                <a:schemeClr val="lt1"/>
              </a:solidFill>
              <a:effectLst/>
              <a:uLnTx/>
              <a:uFillTx/>
              <a:latin typeface="+mn-lt"/>
              <a:ea typeface="+mn-ea"/>
              <a:cs typeface="+mn-cs"/>
            </a:endParaRPr>
          </a:p>
        </p:txBody>
      </p:sp>
      <p:sp>
        <p:nvSpPr>
          <p:cNvPr id="18" name="矩形 17"/>
          <p:cNvSpPr/>
          <p:nvPr/>
        </p:nvSpPr>
        <p:spPr bwMode="auto">
          <a:xfrm>
            <a:off x="1141413" y="0"/>
            <a:ext cx="230188"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2000" b="1" i="0" u="none" strike="noStrike" kern="1200" cap="none" spc="0" normalizeH="0" baseline="0" noProof="0">
              <a:ln>
                <a:noFill/>
              </a:ln>
              <a:solidFill>
                <a:schemeClr val="lt1"/>
              </a:solidFill>
              <a:effectLst/>
              <a:uLnTx/>
              <a:uFillTx/>
              <a:latin typeface="+mn-lt"/>
              <a:ea typeface="+mn-ea"/>
              <a:cs typeface="+mn-cs"/>
            </a:endParaRPr>
          </a:p>
        </p:txBody>
      </p:sp>
      <p:sp>
        <p:nvSpPr>
          <p:cNvPr id="19" name="直接连接符 18"/>
          <p:cNvSpPr>
            <a:spLocks noChangeShapeType="1"/>
          </p:cNvSpPr>
          <p:nvPr/>
        </p:nvSpPr>
        <p:spPr bwMode="auto">
          <a:xfrm>
            <a:off x="106363"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20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0" name="直接连接符 19"/>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20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1" name="直接连接符 20"/>
          <p:cNvSpPr>
            <a:spLocks noChangeShapeType="1"/>
          </p:cNvSpPr>
          <p:nvPr/>
        </p:nvSpPr>
        <p:spPr bwMode="auto">
          <a:xfrm>
            <a:off x="854075"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20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4" name="直接连接符 23"/>
          <p:cNvSpPr>
            <a:spLocks noChangeShapeType="1"/>
          </p:cNvSpPr>
          <p:nvPr/>
        </p:nvSpPr>
        <p:spPr bwMode="auto">
          <a:xfrm>
            <a:off x="172720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20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5" name="直接连接符 2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20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6" name="矩形 25"/>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2000" b="1" i="0" u="none" strike="noStrike" kern="1200" cap="none" spc="0" normalizeH="0" baseline="0" noProof="0" dirty="0">
              <a:ln>
                <a:noFill/>
              </a:ln>
              <a:solidFill>
                <a:schemeClr val="lt1"/>
              </a:solidFill>
              <a:effectLst/>
              <a:uLnTx/>
              <a:uFillTx/>
              <a:latin typeface="+mn-lt"/>
              <a:ea typeface="+mn-ea"/>
              <a:cs typeface="+mn-cs"/>
            </a:endParaRPr>
          </a:p>
        </p:txBody>
      </p:sp>
      <p:sp>
        <p:nvSpPr>
          <p:cNvPr id="27" name="椭圆 26"/>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2000" b="1" i="0" u="none" strike="noStrike" kern="1200" cap="none" spc="0" normalizeH="0" baseline="0" noProof="0" dirty="0">
              <a:ln>
                <a:noFill/>
              </a:ln>
              <a:solidFill>
                <a:schemeClr val="lt1"/>
              </a:solidFill>
              <a:effectLst/>
              <a:uLnTx/>
              <a:uFillTx/>
              <a:latin typeface="+mn-lt"/>
              <a:ea typeface="+mn-ea"/>
              <a:cs typeface="+mn-cs"/>
            </a:endParaRPr>
          </a:p>
        </p:txBody>
      </p:sp>
      <p:sp>
        <p:nvSpPr>
          <p:cNvPr id="28" name="椭圆 27"/>
          <p:cNvSpPr/>
          <p:nvPr/>
        </p:nvSpPr>
        <p:spPr bwMode="auto">
          <a:xfrm>
            <a:off x="1323975" y="4867275"/>
            <a:ext cx="642938" cy="64135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2000" b="1" i="0" u="none" strike="noStrike" kern="1200" cap="none" spc="0" normalizeH="0" baseline="0" noProof="0" dirty="0">
              <a:ln>
                <a:noFill/>
              </a:ln>
              <a:solidFill>
                <a:schemeClr val="lt1"/>
              </a:solidFill>
              <a:effectLst/>
              <a:uLnTx/>
              <a:uFillTx/>
              <a:latin typeface="+mn-lt"/>
              <a:ea typeface="+mn-ea"/>
              <a:cs typeface="+mn-cs"/>
            </a:endParaRPr>
          </a:p>
        </p:txBody>
      </p:sp>
      <p:sp>
        <p:nvSpPr>
          <p:cNvPr id="29" name="椭圆 28"/>
          <p:cNvSpPr/>
          <p:nvPr/>
        </p:nvSpPr>
        <p:spPr bwMode="auto">
          <a:xfrm>
            <a:off x="1090613" y="5500688"/>
            <a:ext cx="138113" cy="136525"/>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2000" b="1" i="0" u="none" strike="noStrike" kern="1200" cap="none" spc="0" normalizeH="0" baseline="0" noProof="0" dirty="0">
              <a:ln>
                <a:noFill/>
              </a:ln>
              <a:solidFill>
                <a:schemeClr val="lt1"/>
              </a:solidFill>
              <a:effectLst/>
              <a:uLnTx/>
              <a:uFillTx/>
              <a:latin typeface="+mn-lt"/>
              <a:ea typeface="+mn-ea"/>
              <a:cs typeface="+mn-cs"/>
            </a:endParaRPr>
          </a:p>
        </p:txBody>
      </p:sp>
      <p:sp>
        <p:nvSpPr>
          <p:cNvPr id="30" name="椭圆 29"/>
          <p:cNvSpPr/>
          <p:nvPr/>
        </p:nvSpPr>
        <p:spPr bwMode="auto">
          <a:xfrm>
            <a:off x="1663700" y="5791200"/>
            <a:ext cx="274638" cy="274638"/>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2000" b="1" i="0" u="none" strike="noStrike" kern="1200" cap="none" spc="0" normalizeH="0" baseline="0" noProof="0" dirty="0">
              <a:ln>
                <a:noFill/>
              </a:ln>
              <a:solidFill>
                <a:schemeClr val="lt1"/>
              </a:solidFill>
              <a:effectLst/>
              <a:uLnTx/>
              <a:uFillTx/>
              <a:latin typeface="+mn-lt"/>
              <a:ea typeface="+mn-ea"/>
              <a:cs typeface="+mn-cs"/>
            </a:endParaRPr>
          </a:p>
        </p:txBody>
      </p:sp>
      <p:sp>
        <p:nvSpPr>
          <p:cNvPr id="31" name="椭圆 30"/>
          <p:cNvSpPr/>
          <p:nvPr/>
        </p:nvSpPr>
        <p:spPr bwMode="auto">
          <a:xfrm>
            <a:off x="1879600" y="4479925"/>
            <a:ext cx="365125" cy="365125"/>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2000" b="1" i="0" u="none" strike="noStrike" kern="1200" cap="none" spc="0" normalizeH="0" baseline="0" noProof="0" dirty="0">
              <a:ln>
                <a:noFill/>
              </a:ln>
              <a:solidFill>
                <a:schemeClr val="lt1"/>
              </a:solidFill>
              <a:effectLst/>
              <a:uLnTx/>
              <a:uFillTx/>
              <a:latin typeface="+mn-lt"/>
              <a:ea typeface="+mn-ea"/>
              <a:cs typeface="+mn-cs"/>
            </a:endParaRPr>
          </a:p>
        </p:txBody>
      </p:sp>
      <p:sp>
        <p:nvSpPr>
          <p:cNvPr id="32" name="直接连接符 31"/>
          <p:cNvSpPr>
            <a:spLocks noChangeShapeType="1"/>
          </p:cNvSpPr>
          <p:nvPr/>
        </p:nvSpPr>
        <p:spPr bwMode="auto">
          <a:xfrm>
            <a:off x="9097963"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20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 name="标题 1"/>
          <p:cNvSpPr>
            <a:spLocks noGrp="1"/>
          </p:cNvSpPr>
          <p:nvPr>
            <p:ph type="title"/>
          </p:nvPr>
        </p:nvSpPr>
        <p:spPr>
          <a:xfrm>
            <a:off x="2286000" y="2895600"/>
            <a:ext cx="6172200" cy="2053590"/>
          </a:xfrm>
        </p:spPr>
        <p:txBody>
          <a:bodyPr/>
          <a:lstStyle>
            <a:lvl1pPr algn="l">
              <a:buNone/>
              <a:defRPr sz="3000" b="1" cap="small" baseline="0"/>
            </a:lvl1pPr>
          </a:lstStyle>
          <a:p>
            <a:r>
              <a:rPr lang="zh-CN" altLang="en-US" noProof="1" smtClean="0"/>
              <a:t>单击此处编辑母版标题样式</a:t>
            </a:r>
            <a:endParaRPr lang="en-US" noProof="1"/>
          </a:p>
        </p:txBody>
      </p:sp>
      <p:sp>
        <p:nvSpPr>
          <p:cNvPr id="3" name="文本占位符 2"/>
          <p:cNvSpPr>
            <a:spLocks noGrp="1"/>
          </p:cNvSpPr>
          <p:nvPr>
            <p:ph type="body" idx="1"/>
          </p:nvPr>
        </p:nvSpPr>
        <p:spPr>
          <a:xfrm>
            <a:off x="2286000" y="5010150"/>
            <a:ext cx="6172200" cy="1371600"/>
          </a:xfrm>
        </p:spPr>
        <p:txBody>
          <a:bodyPr/>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zh-CN" altLang="en-US" noProof="1" smtClean="0"/>
              <a:t>单击此处编辑母版文本样式</a:t>
            </a:r>
            <a:endParaRPr lang="zh-CN" altLang="en-US" noProof="1" smtClean="0"/>
          </a:p>
        </p:txBody>
      </p:sp>
      <p:sp>
        <p:nvSpPr>
          <p:cNvPr id="33" name="日期占位符 3"/>
          <p:cNvSpPr>
            <a:spLocks noGrp="1"/>
          </p:cNvSpPr>
          <p:nvPr>
            <p:ph type="dt" sz="half" idx="2"/>
          </p:nvPr>
        </p:nvSpPr>
        <p:spPr bwMode="auto">
          <a:xfrm rot="5400000">
            <a:off x="7762875" y="1169988"/>
            <a:ext cx="2286000" cy="381000"/>
          </a:xfrm>
          <a:prstGeom prst="rect">
            <a:avLst/>
          </a:prstGeom>
        </p:spPr>
        <p:txBody>
          <a:bodyPr vert="horz" anchor="ctr" anchorCtr="0"/>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zh-CN" altLang="en-US" sz="1200" b="1" i="0" u="none" strike="noStrike" kern="1200" cap="none" spc="0" normalizeH="0" baseline="0" noProof="0">
              <a:ln>
                <a:noFill/>
              </a:ln>
              <a:solidFill>
                <a:schemeClr val="tx2"/>
              </a:solidFill>
              <a:effectLst/>
              <a:uLnTx/>
              <a:uFillTx/>
              <a:latin typeface="Arial" panose="020B0604020202020204" pitchFamily="34" charset="0"/>
              <a:ea typeface="宋体" panose="02010600030101010101" pitchFamily="2" charset="-122"/>
              <a:cs typeface="+mn-cs"/>
            </a:endParaRPr>
          </a:p>
        </p:txBody>
      </p:sp>
      <p:sp>
        <p:nvSpPr>
          <p:cNvPr id="34" name="页脚占位符 4"/>
          <p:cNvSpPr>
            <a:spLocks noGrp="1"/>
          </p:cNvSpPr>
          <p:nvPr>
            <p:ph type="ftr" sz="quarter" idx="3"/>
          </p:nvPr>
        </p:nvSpPr>
        <p:spPr bwMode="auto">
          <a:xfrm rot="5400000">
            <a:off x="7077075" y="4178300"/>
            <a:ext cx="3657600" cy="384175"/>
          </a:xfrm>
          <a:prstGeom prst="rect">
            <a:avLst/>
          </a:prstGeom>
        </p:spPr>
        <p:txBody>
          <a:bodyPr vert="horz" anchor="ctr" anchorCtr="0"/>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1" i="0" u="none" strike="noStrike" kern="1200" cap="none" spc="0" normalizeH="0" baseline="0" noProof="0">
              <a:ln>
                <a:noFill/>
              </a:ln>
              <a:solidFill>
                <a:schemeClr val="tx2"/>
              </a:solidFill>
              <a:effectLst/>
              <a:uLnTx/>
              <a:uFillTx/>
              <a:latin typeface="Arial" panose="020B0604020202020204" pitchFamily="34" charset="0"/>
              <a:ea typeface="宋体" panose="02010600030101010101" pitchFamily="2" charset="-122"/>
              <a:cs typeface="+mn-cs"/>
            </a:endParaRPr>
          </a:p>
        </p:txBody>
      </p:sp>
      <p:sp>
        <p:nvSpPr>
          <p:cNvPr id="35" name="灯片编号占位符 5"/>
          <p:cNvSpPr>
            <a:spLocks noGrp="1"/>
          </p:cNvSpPr>
          <p:nvPr>
            <p:ph type="sldNum" sz="quarter" idx="4"/>
          </p:nvPr>
        </p:nvSpPr>
        <p:spPr bwMode="auto">
          <a:xfrm>
            <a:off x="1339850" y="4929188"/>
            <a:ext cx="609600" cy="517525"/>
          </a:xfrm>
          <a:prstGeom prst="rect">
            <a:avLst/>
          </a:prstGeom>
        </p:spPr>
        <p:txBody>
          <a:bodyPr vert="horz" wrap="square" lIns="91440" tIns="45720" rIns="91440" bIns="45720" numCol="1" anchor="ctr" anchorCtr="0" compatLnSpc="1"/>
          <a:p>
            <a:pPr algn="ctr"/>
            <a:fld id="{9A0DB2DC-4C9A-4742-B13C-FB6460FD3503}" type="slidenum">
              <a:rPr lang="zh-CN" altLang="en-US" dirty="0">
                <a:latin typeface="Century Schoolbook" panose="02040604050505020304" pitchFamily="18" charset="0"/>
              </a:rPr>
            </a:fld>
            <a:endParaRPr lang="zh-CN" altLang="en-US" dirty="0">
              <a:latin typeface="Century Schoolbook" panose="02040604050505020304" pitchFamily="18" charset="0"/>
            </a:endParaRPr>
          </a:p>
        </p:txBody>
      </p:sp>
    </p:spTree>
  </p:cSld>
  <p:clrMapOvr>
    <a:overrideClrMapping bg1="dk1" tx1="lt1" bg2="dk2" tx2="lt2" accent1="accent1" accent2="accent2" accent3="accent3" accent4="accent4" accent5="accent5" accent6="accent6" hlink="hlink" folHlink="folHlink"/>
  </p:clrMapOvr>
  <p:transition>
    <p:wip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en-US" noProof="1"/>
          </a:p>
        </p:txBody>
      </p:sp>
      <p:sp>
        <p:nvSpPr>
          <p:cNvPr id="9" name="内容占位符 8"/>
          <p:cNvSpPr>
            <a:spLocks noGrp="1"/>
          </p:cNvSpPr>
          <p:nvPr>
            <p:ph sz="quarter" idx="1"/>
          </p:nvPr>
        </p:nvSpPr>
        <p:spPr>
          <a:xfrm>
            <a:off x="457200" y="1600200"/>
            <a:ext cx="3657600" cy="4572000"/>
          </a:xfrm>
        </p:spPr>
        <p:txBody>
          <a:body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en-US" noProof="1"/>
          </a:p>
        </p:txBody>
      </p:sp>
      <p:sp>
        <p:nvSpPr>
          <p:cNvPr id="11" name="内容占位符 10"/>
          <p:cNvSpPr>
            <a:spLocks noGrp="1"/>
          </p:cNvSpPr>
          <p:nvPr>
            <p:ph sz="quarter" idx="2"/>
          </p:nvPr>
        </p:nvSpPr>
        <p:spPr>
          <a:xfrm>
            <a:off x="4270248" y="1600200"/>
            <a:ext cx="3657600" cy="4572000"/>
          </a:xfrm>
        </p:spPr>
        <p:txBody>
          <a:body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en-US" noProof="1"/>
          </a:p>
        </p:txBody>
      </p:sp>
      <p:sp>
        <p:nvSpPr>
          <p:cNvPr id="3" name="日期占位符 2"/>
          <p:cNvSpPr>
            <a:spLocks noGrp="1"/>
          </p:cNvSpPr>
          <p:nvPr>
            <p:ph type="dt" sz="half" idx="10"/>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endParaRPr kumimoji="0" lang="zh-CN" altLang="en-US" sz="1200" b="1" i="0" u="none" strike="noStrike" kern="1200" cap="none" spc="0" normalizeH="0" baseline="0" noProof="0">
              <a:ln>
                <a:noFill/>
              </a:ln>
              <a:solidFill>
                <a:schemeClr val="tx2"/>
              </a:solidFill>
              <a:effectLst/>
              <a:uLnTx/>
              <a:uFillTx/>
              <a:latin typeface="Arial" panose="020B060402020202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1" i="0" u="none" strike="noStrike" kern="1200" cap="none" spc="0" normalizeH="0" baseline="0" noProof="0">
              <a:ln>
                <a:noFill/>
              </a:ln>
              <a:solidFill>
                <a:schemeClr val="tx2"/>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p>
            <a:pPr lvl="0" eaLnBrk="1" hangingPunct="1"/>
            <a:fld id="{9A0DB2DC-4C9A-4742-B13C-FB6460FD3503}" type="slidenum">
              <a:rPr lang="zh-CN" altLang="en-US" dirty="0"/>
            </a:fld>
            <a:endParaRPr lang="zh-CN" altLang="en-US" dirty="0"/>
          </a:p>
        </p:txBody>
      </p:sp>
    </p:spTree>
  </p:cSld>
  <p:clrMapOvr>
    <a:masterClrMapping/>
  </p:clrMapOvr>
  <p:transition>
    <p:wip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7543800" cy="1143000"/>
          </a:xfrm>
        </p:spPr>
        <p:txBody>
          <a:bodyPr/>
          <a:lstStyle>
            <a:lvl1pPr>
              <a:defRPr/>
            </a:lvl1pPr>
          </a:lstStyle>
          <a:p>
            <a:r>
              <a:rPr lang="zh-CN" altLang="en-US" noProof="1" smtClean="0"/>
              <a:t>单击此处编辑母版标题样式</a:t>
            </a:r>
            <a:endParaRPr lang="en-US" noProof="1"/>
          </a:p>
        </p:txBody>
      </p:sp>
      <p:sp>
        <p:nvSpPr>
          <p:cNvPr id="11" name="内容占位符 10"/>
          <p:cNvSpPr>
            <a:spLocks noGrp="1"/>
          </p:cNvSpPr>
          <p:nvPr>
            <p:ph sz="quarter" idx="2"/>
          </p:nvPr>
        </p:nvSpPr>
        <p:spPr>
          <a:xfrm>
            <a:off x="457200" y="2362200"/>
            <a:ext cx="3657600" cy="3886200"/>
          </a:xfrm>
        </p:spPr>
        <p:txBody>
          <a:body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en-US" noProof="1"/>
          </a:p>
        </p:txBody>
      </p:sp>
      <p:sp>
        <p:nvSpPr>
          <p:cNvPr id="13" name="内容占位符 12"/>
          <p:cNvSpPr>
            <a:spLocks noGrp="1"/>
          </p:cNvSpPr>
          <p:nvPr>
            <p:ph sz="quarter" idx="4"/>
          </p:nvPr>
        </p:nvSpPr>
        <p:spPr>
          <a:xfrm>
            <a:off x="4371975" y="2362200"/>
            <a:ext cx="3657600" cy="3886200"/>
          </a:xfrm>
        </p:spPr>
        <p:txBody>
          <a:body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en-US" noProof="1"/>
          </a:p>
        </p:txBody>
      </p:sp>
      <p:sp>
        <p:nvSpPr>
          <p:cNvPr id="12" name="文本占位符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a:r>
              <a:rPr lang="zh-CN" altLang="en-US" noProof="1" smtClean="0"/>
              <a:t>单击此处编辑母版文本样式</a:t>
            </a:r>
            <a:endParaRPr lang="zh-CN" altLang="en-US" noProof="1" smtClean="0"/>
          </a:p>
        </p:txBody>
      </p:sp>
      <p:sp>
        <p:nvSpPr>
          <p:cNvPr id="14" name="文本占位符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a:r>
              <a:rPr lang="zh-CN" altLang="en-US" noProof="1" smtClean="0"/>
              <a:t>单击此处编辑母版文本样式</a:t>
            </a:r>
            <a:endParaRPr lang="zh-CN" altLang="en-US" noProof="1" smtClean="0"/>
          </a:p>
        </p:txBody>
      </p:sp>
      <p:sp>
        <p:nvSpPr>
          <p:cNvPr id="3" name="日期占位符 2"/>
          <p:cNvSpPr>
            <a:spLocks noGrp="1"/>
          </p:cNvSpPr>
          <p:nvPr>
            <p:ph type="dt" sz="half" idx="10"/>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endParaRPr kumimoji="0" lang="zh-CN" altLang="en-US" sz="1200" b="1" i="0" u="none" strike="noStrike" kern="1200" cap="none" spc="0" normalizeH="0" baseline="0" noProof="0">
              <a:ln>
                <a:noFill/>
              </a:ln>
              <a:solidFill>
                <a:schemeClr val="tx2"/>
              </a:solidFill>
              <a:effectLst/>
              <a:uLnTx/>
              <a:uFillTx/>
              <a:latin typeface="Arial" panose="020B060402020202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1" i="0" u="none" strike="noStrike" kern="1200" cap="none" spc="0" normalizeH="0" baseline="0" noProof="0">
              <a:ln>
                <a:noFill/>
              </a:ln>
              <a:solidFill>
                <a:schemeClr val="tx2"/>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p>
            <a:pPr lvl="0" eaLnBrk="1" hangingPunct="1"/>
            <a:fld id="{9A0DB2DC-4C9A-4742-B13C-FB6460FD3503}" type="slidenum">
              <a:rPr lang="zh-CN" altLang="en-US" dirty="0"/>
            </a:fld>
            <a:endParaRPr lang="zh-CN" altLang="en-US" dirty="0"/>
          </a:p>
        </p:txBody>
      </p:sp>
    </p:spTree>
  </p:cSld>
  <p:clrMapOvr>
    <a:masterClrMapping/>
  </p:clrMapOvr>
  <p:transition>
    <p:wip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en-US" noProof="1"/>
          </a:p>
        </p:txBody>
      </p:sp>
      <p:sp>
        <p:nvSpPr>
          <p:cNvPr id="13" name="日期占位符 5"/>
          <p:cNvSpPr>
            <a:spLocks noGrp="1"/>
          </p:cNvSpPr>
          <p:nvPr>
            <p:ph type="dt" sz="half" idx="2"/>
          </p:nvPr>
        </p:nvSpPr>
        <p:spPr>
          <a:xfrm rot="5400000">
            <a:off x="7589044" y="1081881"/>
            <a:ext cx="2011363" cy="384175"/>
          </a:xfrm>
          <a:prstGeom prst="rect">
            <a:avLst/>
          </a:prstGeom>
        </p:spPr>
        <p:txBody>
          <a:bodyPr vert="horz" rtlCol="0" anchor="ctr" anchorCtr="0"/>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zh-CN" altLang="en-US" sz="1200" b="1" i="0" u="none" strike="noStrike" kern="1200" cap="none" spc="0" normalizeH="0" baseline="0" noProof="0">
              <a:ln>
                <a:noFill/>
              </a:ln>
              <a:solidFill>
                <a:schemeClr val="tx2"/>
              </a:solidFill>
              <a:effectLst/>
              <a:uLnTx/>
              <a:uFillTx/>
              <a:latin typeface="Arial" panose="020B0604020202020204" pitchFamily="34" charset="0"/>
              <a:ea typeface="宋体" panose="02010600030101010101" pitchFamily="2" charset="-122"/>
              <a:cs typeface="+mn-cs"/>
            </a:endParaRPr>
          </a:p>
        </p:txBody>
      </p:sp>
      <p:sp>
        <p:nvSpPr>
          <p:cNvPr id="15" name="灯片编号占位符 6"/>
          <p:cNvSpPr>
            <a:spLocks noGrp="1"/>
          </p:cNvSpPr>
          <p:nvPr>
            <p:ph type="sldNum" sz="quarter" idx="4"/>
          </p:nvPr>
        </p:nvSpPr>
        <p:spPr>
          <a:xfrm>
            <a:off x="8129588" y="5734050"/>
            <a:ext cx="609600" cy="520700"/>
          </a:xfrm>
          <a:prstGeom prst="rect">
            <a:avLst/>
          </a:prstGeom>
        </p:spPr>
        <p:txBody>
          <a:bodyPr vert="horz" wrap="square" lIns="91440" tIns="45720" rIns="91440" bIns="45720" numCol="1" anchor="ctr" anchorCtr="0" compatLnSpc="1"/>
          <a:p>
            <a:pPr algn="ctr"/>
            <a:fld id="{9A0DB2DC-4C9A-4742-B13C-FB6460FD3503}" type="slidenum">
              <a:rPr lang="zh-CN" altLang="en-US" dirty="0">
                <a:latin typeface="Century Schoolbook" panose="02040604050505020304" pitchFamily="18" charset="0"/>
              </a:rPr>
            </a:fld>
            <a:endParaRPr lang="zh-CN" altLang="en-US" dirty="0">
              <a:latin typeface="Century Schoolbook" panose="02040604050505020304" pitchFamily="18" charset="0"/>
            </a:endParaRPr>
          </a:p>
        </p:txBody>
      </p:sp>
      <p:sp>
        <p:nvSpPr>
          <p:cNvPr id="17" name="页脚占位符 7"/>
          <p:cNvSpPr>
            <a:spLocks noGrp="1"/>
          </p:cNvSpPr>
          <p:nvPr>
            <p:ph type="ftr" sz="quarter" idx="3"/>
          </p:nvPr>
        </p:nvSpPr>
        <p:spPr>
          <a:xfrm rot="5400000">
            <a:off x="6989763" y="3736975"/>
            <a:ext cx="3200400" cy="365125"/>
          </a:xfrm>
          <a:prstGeom prst="rect">
            <a:avLst/>
          </a:prstGeom>
        </p:spPr>
        <p:txBody>
          <a:bodyPr vert="horz" rtlCol="0" anchor="ctr" anchorCtr="0"/>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1" i="0" u="none" strike="noStrike" kern="1200" cap="none" spc="0" normalizeH="0" baseline="0" noProof="0">
              <a:ln>
                <a:noFill/>
              </a:ln>
              <a:solidFill>
                <a:schemeClr val="tx2"/>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ransition>
    <p:wip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1"/>
        </a:solidFill>
        <a:effectLst/>
      </p:bgPr>
    </p:bg>
    <p:spTree>
      <p:nvGrpSpPr>
        <p:cNvPr id="1" name=""/>
        <p:cNvGrpSpPr/>
        <p:nvPr/>
      </p:nvGrpSpPr>
      <p:grpSpPr>
        <a:xfrm>
          <a:off x="0" y="0"/>
          <a:ext cx="0" cy="0"/>
          <a:chOff x="0" y="0"/>
          <a:chExt cx="0" cy="0"/>
        </a:xfrm>
      </p:grpSpPr>
      <p:sp>
        <p:nvSpPr>
          <p:cNvPr id="13" name="TextBox 12"/>
          <p:cNvSpPr txBox="1">
            <a:spLocks noChangeArrowheads="1"/>
          </p:cNvSpPr>
          <p:nvPr/>
        </p:nvSpPr>
        <p:spPr bwMode="auto">
          <a:xfrm>
            <a:off x="0" y="0"/>
            <a:ext cx="9144000" cy="255428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alibri" panose="020F0502020204030204" pitchFamily="34" charset="0"/>
                <a:ea typeface="宋体" panose="02010600030101010101" pitchFamily="2" charset="-122"/>
              </a:defRPr>
            </a:lvl1pPr>
            <a:lvl2pPr marL="742950" indent="-285750" eaLnBrk="0" hangingPunct="0">
              <a:defRPr sz="2000" b="1">
                <a:solidFill>
                  <a:schemeClr val="tx1"/>
                </a:solidFill>
                <a:latin typeface="Calibri" panose="020F0502020204030204" pitchFamily="34" charset="0"/>
                <a:ea typeface="宋体" panose="02010600030101010101" pitchFamily="2" charset="-122"/>
              </a:defRPr>
            </a:lvl2pPr>
            <a:lvl3pPr marL="1143000" indent="-228600" eaLnBrk="0" hangingPunct="0">
              <a:defRPr sz="2000" b="1">
                <a:solidFill>
                  <a:schemeClr val="tx1"/>
                </a:solidFill>
                <a:latin typeface="Calibri" panose="020F0502020204030204" pitchFamily="34" charset="0"/>
                <a:ea typeface="宋体" panose="02010600030101010101" pitchFamily="2" charset="-122"/>
              </a:defRPr>
            </a:lvl3pPr>
            <a:lvl4pPr marL="1600200" indent="-228600" eaLnBrk="0" hangingPunct="0">
              <a:defRPr sz="2000" b="1">
                <a:solidFill>
                  <a:schemeClr val="tx1"/>
                </a:solidFill>
                <a:latin typeface="Calibri" panose="020F0502020204030204" pitchFamily="34" charset="0"/>
                <a:ea typeface="宋体" panose="02010600030101010101" pitchFamily="2" charset="-122"/>
              </a:defRPr>
            </a:lvl4pPr>
            <a:lvl5pPr marL="2057400" indent="-228600" eaLnBrk="0" hangingPunct="0">
              <a:defRPr sz="2000" b="1">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b="1">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b="1">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b="1">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b="1">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20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20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20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20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20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20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20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5" name="日期占位符 1"/>
          <p:cNvSpPr>
            <a:spLocks noGrp="1"/>
          </p:cNvSpPr>
          <p:nvPr>
            <p:ph type="dt" sz="half" idx="2"/>
          </p:nvPr>
        </p:nvSpPr>
        <p:spPr>
          <a:xfrm rot="5400000">
            <a:off x="7589044" y="1081881"/>
            <a:ext cx="2011363" cy="384175"/>
          </a:xfrm>
          <a:prstGeom prst="rect">
            <a:avLst/>
          </a:prstGeom>
        </p:spPr>
        <p:txBody>
          <a:bodyPr vert="horz" anchor="ctr" anchorCtr="0"/>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sz="1200" b="1" i="0" u="none" strike="noStrike" kern="1200" cap="none" spc="0" normalizeH="0" baseline="0" noProof="0">
              <a:ln>
                <a:noFill/>
              </a:ln>
              <a:solidFill>
                <a:schemeClr val="tx2"/>
              </a:solidFill>
              <a:effectLst/>
              <a:uLnTx/>
              <a:uFillTx/>
              <a:latin typeface="Arial" panose="020B0604020202020204" pitchFamily="34" charset="0"/>
              <a:ea typeface="宋体" panose="02010600030101010101" pitchFamily="2" charset="-122"/>
              <a:cs typeface="+mn-cs"/>
            </a:endParaRPr>
          </a:p>
        </p:txBody>
      </p:sp>
      <p:sp>
        <p:nvSpPr>
          <p:cNvPr id="17" name="页脚占位符 2"/>
          <p:cNvSpPr>
            <a:spLocks noGrp="1"/>
          </p:cNvSpPr>
          <p:nvPr>
            <p:ph type="ftr" sz="quarter" idx="3"/>
          </p:nvPr>
        </p:nvSpPr>
        <p:spPr>
          <a:xfrm rot="5400000">
            <a:off x="6989763" y="3736975"/>
            <a:ext cx="3200400" cy="365125"/>
          </a:xfrm>
          <a:prstGeom prst="rect">
            <a:avLst/>
          </a:prstGeom>
        </p:spPr>
        <p:txBody>
          <a:bodyPr vert="horz" anchor="ctr" anchorCtr="0"/>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200" b="1" i="0" u="none" strike="noStrike" kern="1200" cap="none" spc="0" normalizeH="0" baseline="0" noProof="0">
              <a:ln>
                <a:noFill/>
              </a:ln>
              <a:solidFill>
                <a:schemeClr val="tx2"/>
              </a:solidFill>
              <a:effectLst/>
              <a:uLnTx/>
              <a:uFillTx/>
              <a:latin typeface="Arial" panose="020B0604020202020204" pitchFamily="34" charset="0"/>
              <a:ea typeface="宋体" panose="02010600030101010101" pitchFamily="2" charset="-122"/>
              <a:cs typeface="+mn-cs"/>
            </a:endParaRPr>
          </a:p>
        </p:txBody>
      </p:sp>
      <p:sp>
        <p:nvSpPr>
          <p:cNvPr id="18" name="灯片编号占位符 3"/>
          <p:cNvSpPr>
            <a:spLocks noGrp="1"/>
          </p:cNvSpPr>
          <p:nvPr>
            <p:ph type="sldNum" sz="quarter" idx="4"/>
          </p:nvPr>
        </p:nvSpPr>
        <p:spPr>
          <a:xfrm>
            <a:off x="8129588" y="5734050"/>
            <a:ext cx="609600" cy="520700"/>
          </a:xfrm>
          <a:prstGeom prst="rect">
            <a:avLst/>
          </a:prstGeom>
        </p:spPr>
        <p:txBody>
          <a:bodyPr vert="horz" wrap="square" lIns="91440" tIns="45720" rIns="91440" bIns="45720" numCol="1" anchor="ctr" anchorCtr="0" compatLnSpc="1"/>
          <a:p>
            <a:pPr algn="ctr"/>
            <a:fld id="{9A0DB2DC-4C9A-4742-B13C-FB6460FD3503}" type="slidenum">
              <a:rPr lang="en-US" altLang="zh-CN" dirty="0">
                <a:latin typeface="Century Schoolbook" panose="02040604050505020304" pitchFamily="18" charset="0"/>
              </a:rPr>
            </a:fld>
            <a:endParaRPr lang="en-US" altLang="zh-CN" dirty="0">
              <a:latin typeface="Century Schoolbook" panose="02040604050505020304" pitchFamily="18" charset="0"/>
            </a:endParaRPr>
          </a:p>
        </p:txBody>
      </p:sp>
    </p:spTree>
  </p:cSld>
  <p:clrMapOvr>
    <a:masterClrMapping/>
  </p:clrMapOvr>
  <p:transition>
    <p:wip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showMasterSp="0">
  <p:cSld name="内容与标题">
    <p:bg>
      <p:bgPr>
        <a:solidFill>
          <a:schemeClr val="bg1"/>
        </a:solidFill>
        <a:effectLst/>
      </p:bgPr>
    </p:bg>
    <p:spTree>
      <p:nvGrpSpPr>
        <p:cNvPr id="1" name=""/>
        <p:cNvGrpSpPr/>
        <p:nvPr/>
      </p:nvGrpSpPr>
      <p:grpSpPr>
        <a:xfrm>
          <a:off x="0" y="0"/>
          <a:ext cx="0" cy="0"/>
          <a:chOff x="0" y="0"/>
          <a:chExt cx="0" cy="0"/>
        </a:xfrm>
      </p:grpSpPr>
      <p:sp>
        <p:nvSpPr>
          <p:cNvPr id="13" name="直接连接符 12"/>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20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5" name="直接连接符 14"/>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20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196" name="直接连接符 17"/>
          <p:cNvSpPr/>
          <p:nvPr/>
        </p:nvSpPr>
        <p:spPr>
          <a:xfrm>
            <a:off x="6192838" y="0"/>
            <a:ext cx="0" cy="6858000"/>
          </a:xfrm>
          <a:prstGeom prst="line">
            <a:avLst/>
          </a:prstGeom>
          <a:ln w="12700" cap="flat" cmpd="sng">
            <a:solidFill>
              <a:schemeClr val="accent1"/>
            </a:solidFill>
            <a:prstDash val="solid"/>
            <a:headEnd type="none" w="med" len="med"/>
            <a:tailEnd type="none" w="med" len="med"/>
          </a:ln>
        </p:spPr>
      </p:sp>
      <p:sp>
        <p:nvSpPr>
          <p:cNvPr id="8197" name="直接连接符 17"/>
          <p:cNvSpPr/>
          <p:nvPr/>
        </p:nvSpPr>
        <p:spPr>
          <a:xfrm>
            <a:off x="8991600" y="0"/>
            <a:ext cx="0" cy="6858000"/>
          </a:xfrm>
          <a:prstGeom prst="line">
            <a:avLst/>
          </a:prstGeom>
          <a:ln w="19050" cap="flat" cmpd="sng">
            <a:solidFill>
              <a:schemeClr val="accent1"/>
            </a:solidFill>
            <a:prstDash val="solid"/>
            <a:headEnd type="none" w="med" len="med"/>
            <a:tailEnd type="none" w="med" len="med"/>
          </a:ln>
        </p:spPr>
      </p:sp>
      <p:sp>
        <p:nvSpPr>
          <p:cNvPr id="19" name="矩形 18"/>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2000" b="1" i="0" u="none" strike="noStrike" kern="1200" cap="none" spc="0" normalizeH="0" baseline="0" noProof="0">
              <a:ln>
                <a:noFill/>
              </a:ln>
              <a:solidFill>
                <a:schemeClr val="lt1"/>
              </a:solidFill>
              <a:effectLst/>
              <a:uLnTx/>
              <a:uFillTx/>
              <a:latin typeface="+mn-lt"/>
              <a:ea typeface="+mn-ea"/>
              <a:cs typeface="+mn-cs"/>
            </a:endParaRPr>
          </a:p>
        </p:txBody>
      </p:sp>
      <p:sp>
        <p:nvSpPr>
          <p:cNvPr id="8199" name="直接连接符 19"/>
          <p:cNvSpPr/>
          <p:nvPr/>
        </p:nvSpPr>
        <p:spPr>
          <a:xfrm>
            <a:off x="8915400" y="0"/>
            <a:ext cx="0" cy="6858000"/>
          </a:xfrm>
          <a:prstGeom prst="line">
            <a:avLst/>
          </a:prstGeom>
          <a:ln w="9525" cap="flat" cmpd="sng">
            <a:solidFill>
              <a:schemeClr val="accent1"/>
            </a:solidFill>
            <a:prstDash val="solid"/>
            <a:headEnd type="none" w="med" len="med"/>
            <a:tailEnd type="none" w="med" len="med"/>
          </a:ln>
        </p:spPr>
      </p:sp>
      <p:sp>
        <p:nvSpPr>
          <p:cNvPr id="21" name="椭圆 20"/>
          <p:cNvSpPr/>
          <p:nvPr/>
        </p:nvSpPr>
        <p:spPr>
          <a:xfrm>
            <a:off x="8156575" y="5715000"/>
            <a:ext cx="549275" cy="549275"/>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2000" b="1" i="0" u="none" strike="noStrike" kern="1200" cap="none" spc="0" normalizeH="0" baseline="0" noProof="0" dirty="0">
              <a:ln>
                <a:noFill/>
              </a:ln>
              <a:solidFill>
                <a:schemeClr val="lt1"/>
              </a:solidFill>
              <a:effectLst/>
              <a:uLnTx/>
              <a:uFillTx/>
              <a:latin typeface="+mn-lt"/>
              <a:ea typeface="+mn-ea"/>
              <a:cs typeface="+mn-cs"/>
            </a:endParaRPr>
          </a:p>
        </p:txBody>
      </p:sp>
      <p:sp>
        <p:nvSpPr>
          <p:cNvPr id="2" name="标题 1"/>
          <p:cNvSpPr>
            <a:spLocks noGrp="1"/>
          </p:cNvSpPr>
          <p:nvPr>
            <p:ph type="title"/>
          </p:nvPr>
        </p:nvSpPr>
        <p:spPr>
          <a:xfrm rot="5400000">
            <a:off x="3371850" y="3200400"/>
            <a:ext cx="6309360" cy="457200"/>
          </a:xfrm>
        </p:spPr>
        <p:txBody>
          <a:bodyPr/>
          <a:lstStyle>
            <a:lvl1pPr algn="l">
              <a:buNone/>
              <a:defRPr sz="2000" b="1" cap="small" baseline="0"/>
            </a:lvl1pPr>
          </a:lstStyle>
          <a:p>
            <a:r>
              <a:rPr lang="zh-CN" altLang="en-US" noProof="1" smtClean="0"/>
              <a:t>单击此处编辑母版标题样式</a:t>
            </a:r>
            <a:endParaRPr lang="en-US" noProof="1"/>
          </a:p>
        </p:txBody>
      </p:sp>
      <p:sp>
        <p:nvSpPr>
          <p:cNvPr id="3" name="文本占位符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a:r>
              <a:rPr lang="zh-CN" altLang="en-US" noProof="1" smtClean="0"/>
              <a:t>单击此处编辑母版文本样式</a:t>
            </a:r>
            <a:endParaRPr lang="zh-CN" altLang="en-US" noProof="1" smtClean="0"/>
          </a:p>
        </p:txBody>
      </p:sp>
      <p:sp>
        <p:nvSpPr>
          <p:cNvPr id="18" name="内容占位符 17"/>
          <p:cNvSpPr>
            <a:spLocks noGrp="1"/>
          </p:cNvSpPr>
          <p:nvPr>
            <p:ph sz="quarter" idx="1"/>
          </p:nvPr>
        </p:nvSpPr>
        <p:spPr>
          <a:xfrm>
            <a:off x="304800" y="274320"/>
            <a:ext cx="5638800" cy="6327648"/>
          </a:xfrm>
        </p:spPr>
        <p:txBody>
          <a:body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en-US" noProof="1"/>
          </a:p>
        </p:txBody>
      </p:sp>
      <p:sp>
        <p:nvSpPr>
          <p:cNvPr id="24" name="日期占位符 20"/>
          <p:cNvSpPr>
            <a:spLocks noGrp="1"/>
          </p:cNvSpPr>
          <p:nvPr>
            <p:ph type="dt" sz="half" idx="12"/>
          </p:nvPr>
        </p:nvSpPr>
        <p:spPr>
          <a:xfrm rot="5400000">
            <a:off x="7589044" y="1081881"/>
            <a:ext cx="2011363" cy="384175"/>
          </a:xfrm>
          <a:prstGeom prst="rect">
            <a:avLst/>
          </a:prstGeom>
        </p:spPr>
        <p:txBody>
          <a:bodyPr vert="horz" rtlCol="0" anchor="ctr" anchorCtr="0"/>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zh-CN" altLang="en-US" sz="1200" b="1" i="0" u="none" strike="noStrike" kern="1200" cap="none" spc="0" normalizeH="0" baseline="0" noProof="0">
              <a:ln>
                <a:noFill/>
              </a:ln>
              <a:solidFill>
                <a:schemeClr val="tx2"/>
              </a:solidFill>
              <a:effectLst/>
              <a:uLnTx/>
              <a:uFillTx/>
              <a:latin typeface="Arial" panose="020B0604020202020204" pitchFamily="34" charset="0"/>
              <a:ea typeface="宋体" panose="02010600030101010101" pitchFamily="2" charset="-122"/>
              <a:cs typeface="+mn-cs"/>
            </a:endParaRPr>
          </a:p>
        </p:txBody>
      </p:sp>
      <p:sp>
        <p:nvSpPr>
          <p:cNvPr id="25" name="灯片编号占位符 21"/>
          <p:cNvSpPr>
            <a:spLocks noGrp="1"/>
          </p:cNvSpPr>
          <p:nvPr>
            <p:ph type="sldNum" sz="quarter" idx="4"/>
          </p:nvPr>
        </p:nvSpPr>
        <p:spPr>
          <a:xfrm>
            <a:off x="8129588" y="5734050"/>
            <a:ext cx="609600" cy="520700"/>
          </a:xfrm>
          <a:prstGeom prst="rect">
            <a:avLst/>
          </a:prstGeom>
        </p:spPr>
        <p:txBody>
          <a:bodyPr vert="horz" wrap="square" lIns="91440" tIns="45720" rIns="91440" bIns="45720" numCol="1" anchor="ctr" anchorCtr="0" compatLnSpc="1"/>
          <a:p>
            <a:pPr algn="ctr"/>
            <a:fld id="{9A0DB2DC-4C9A-4742-B13C-FB6460FD3503}" type="slidenum">
              <a:rPr lang="zh-CN" altLang="en-US" dirty="0">
                <a:latin typeface="Century Schoolbook" panose="02040604050505020304" pitchFamily="18" charset="0"/>
              </a:rPr>
            </a:fld>
            <a:endParaRPr lang="zh-CN" altLang="en-US" dirty="0">
              <a:latin typeface="Century Schoolbook" panose="02040604050505020304" pitchFamily="18" charset="0"/>
            </a:endParaRPr>
          </a:p>
        </p:txBody>
      </p:sp>
      <p:sp>
        <p:nvSpPr>
          <p:cNvPr id="26" name="页脚占位符 22"/>
          <p:cNvSpPr>
            <a:spLocks noGrp="1"/>
          </p:cNvSpPr>
          <p:nvPr>
            <p:ph type="ftr" sz="quarter" idx="3"/>
          </p:nvPr>
        </p:nvSpPr>
        <p:spPr>
          <a:xfrm rot="5400000">
            <a:off x="6989763" y="3736975"/>
            <a:ext cx="3200400" cy="365125"/>
          </a:xfrm>
          <a:prstGeom prst="rect">
            <a:avLst/>
          </a:prstGeom>
        </p:spPr>
        <p:txBody>
          <a:bodyPr vert="horz" rtlCol="0" anchor="ctr" anchorCtr="0"/>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1" i="0" u="none" strike="noStrike" kern="1200" cap="none" spc="0" normalizeH="0" baseline="0" noProof="0">
              <a:ln>
                <a:noFill/>
              </a:ln>
              <a:solidFill>
                <a:schemeClr val="tx2"/>
              </a:solidFill>
              <a:effectLst/>
              <a:uLnTx/>
              <a:uFillTx/>
              <a:latin typeface="Arial" panose="020B0604020202020204" pitchFamily="34" charset="0"/>
              <a:ea typeface="宋体" panose="02010600030101010101" pitchFamily="2" charset="-122"/>
              <a:cs typeface="+mn-cs"/>
            </a:endParaRPr>
          </a:p>
        </p:txBody>
      </p:sp>
    </p:spTree>
  </p:cSld>
  <p:clrMapOvr>
    <a:overrideClrMapping bg1="lt1" tx1="dk1" bg2="lt2" tx2="dk2" accent1="accent1" accent2="accent2" accent3="accent3" accent4="accent4" accent5="accent5" accent6="accent6" hlink="hlink" folHlink="folHlink"/>
  </p:clrMapOvr>
  <p:transition>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1"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200" b="1"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fld id="{9A0DB2DC-4C9A-4742-B13C-FB6460FD3503}" type="slidenum">
              <a:rPr lang="zh-CN" altLang="en-US" dirty="0"/>
            </a:fld>
            <a:endParaRPr lang="zh-CN" altLang="en-US" dirty="0"/>
          </a:p>
        </p:txBody>
      </p:sp>
    </p:spTree>
  </p:cSld>
  <p:clrMapOvr>
    <a:masterClrMapping/>
  </p:clrMapOvr>
  <p:transition>
    <p:wip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showMasterSp="0">
  <p:cSld name="图片与标题">
    <p:bg>
      <p:bgPr>
        <a:solidFill>
          <a:schemeClr val="bg1"/>
        </a:solidFill>
        <a:effectLst/>
      </p:bgPr>
    </p:bg>
    <p:spTree>
      <p:nvGrpSpPr>
        <p:cNvPr id="1" name=""/>
        <p:cNvGrpSpPr/>
        <p:nvPr/>
      </p:nvGrpSpPr>
      <p:grpSpPr>
        <a:xfrm>
          <a:off x="0" y="0"/>
          <a:ext cx="0" cy="0"/>
          <a:chOff x="0" y="0"/>
          <a:chExt cx="0" cy="0"/>
        </a:xfrm>
      </p:grpSpPr>
      <p:sp>
        <p:nvSpPr>
          <p:cNvPr id="13" name="直接连接符 12"/>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20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5" name="椭圆 14"/>
          <p:cNvSpPr/>
          <p:nvPr/>
        </p:nvSpPr>
        <p:spPr>
          <a:xfrm>
            <a:off x="8156575" y="5715000"/>
            <a:ext cx="549275" cy="549275"/>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2000" b="1" i="0" u="none" strike="noStrike" kern="1200" cap="none" spc="0" normalizeH="0" baseline="0" noProof="0" dirty="0">
              <a:ln>
                <a:noFill/>
              </a:ln>
              <a:solidFill>
                <a:schemeClr val="lt1"/>
              </a:solidFill>
              <a:effectLst/>
              <a:uLnTx/>
              <a:uFillTx/>
              <a:latin typeface="+mn-lt"/>
              <a:ea typeface="+mn-ea"/>
              <a:cs typeface="+mn-cs"/>
            </a:endParaRPr>
          </a:p>
        </p:txBody>
      </p:sp>
      <p:sp>
        <p:nvSpPr>
          <p:cNvPr id="9220" name="直接连接符 16"/>
          <p:cNvSpPr/>
          <p:nvPr/>
        </p:nvSpPr>
        <p:spPr>
          <a:xfrm>
            <a:off x="8991600" y="0"/>
            <a:ext cx="0" cy="6858000"/>
          </a:xfrm>
          <a:prstGeom prst="line">
            <a:avLst/>
          </a:prstGeom>
          <a:ln w="9525" cap="flat" cmpd="sng">
            <a:solidFill>
              <a:schemeClr val="tx1"/>
            </a:solidFill>
            <a:prstDash val="solid"/>
            <a:headEnd type="none" w="med" len="med"/>
            <a:tailEnd type="none" w="med" len="med"/>
          </a:ln>
        </p:spPr>
      </p:sp>
      <p:sp>
        <p:nvSpPr>
          <p:cNvPr id="18" name="矩形 17"/>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2000" b="1" i="0" u="none" strike="noStrike" kern="1200" cap="none" spc="0" normalizeH="0" baseline="0" noProof="0">
              <a:ln>
                <a:noFill/>
              </a:ln>
              <a:solidFill>
                <a:schemeClr val="lt1"/>
              </a:solidFill>
              <a:effectLst/>
              <a:uLnTx/>
              <a:uFillTx/>
              <a:latin typeface="+mn-lt"/>
              <a:ea typeface="+mn-ea"/>
              <a:cs typeface="+mn-cs"/>
            </a:endParaRPr>
          </a:p>
        </p:txBody>
      </p:sp>
      <p:sp>
        <p:nvSpPr>
          <p:cNvPr id="9222" name="直接连接符 18"/>
          <p:cNvSpPr/>
          <p:nvPr/>
        </p:nvSpPr>
        <p:spPr>
          <a:xfrm>
            <a:off x="8915400" y="0"/>
            <a:ext cx="0" cy="6858000"/>
          </a:xfrm>
          <a:prstGeom prst="line">
            <a:avLst/>
          </a:prstGeom>
          <a:ln w="9525" cap="flat" cmpd="sng">
            <a:solidFill>
              <a:schemeClr val="accent1"/>
            </a:solidFill>
            <a:prstDash val="solid"/>
            <a:headEnd type="none" w="med" len="med"/>
            <a:tailEnd type="none" w="med" len="med"/>
          </a:ln>
        </p:spPr>
      </p:sp>
      <p:sp>
        <p:nvSpPr>
          <p:cNvPr id="20" name="直接连接符 19"/>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20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224" name="直接连接符 20"/>
          <p:cNvSpPr/>
          <p:nvPr/>
        </p:nvSpPr>
        <p:spPr>
          <a:xfrm>
            <a:off x="6192838" y="0"/>
            <a:ext cx="0" cy="6858000"/>
          </a:xfrm>
          <a:prstGeom prst="line">
            <a:avLst/>
          </a:prstGeom>
          <a:ln w="12700" cap="flat" cmpd="sng">
            <a:solidFill>
              <a:schemeClr val="accent1"/>
            </a:solidFill>
            <a:prstDash val="solid"/>
            <a:headEnd type="none" w="med" len="med"/>
            <a:tailEnd type="none" w="med" len="med"/>
          </a:ln>
        </p:spPr>
      </p:sp>
      <p:sp>
        <p:nvSpPr>
          <p:cNvPr id="2" name="标题 1"/>
          <p:cNvSpPr>
            <a:spLocks noGrp="1"/>
          </p:cNvSpPr>
          <p:nvPr>
            <p:ph type="title"/>
          </p:nvPr>
        </p:nvSpPr>
        <p:spPr>
          <a:xfrm rot="5400000">
            <a:off x="3350133" y="3200400"/>
            <a:ext cx="6309360" cy="457200"/>
          </a:xfrm>
        </p:spPr>
        <p:txBody>
          <a:bodyPr/>
          <a:lstStyle>
            <a:lvl1pPr algn="l">
              <a:buNone/>
              <a:defRPr sz="2000" b="1"/>
            </a:lvl1pPr>
          </a:lstStyle>
          <a:p>
            <a:r>
              <a:rPr lang="zh-CN" altLang="en-US" noProof="1" smtClean="0"/>
              <a:t>单击此处编辑母版标题样式</a:t>
            </a:r>
            <a:endParaRPr lang="en-US" noProof="1"/>
          </a:p>
        </p:txBody>
      </p:sp>
      <p:sp>
        <p:nvSpPr>
          <p:cNvPr id="3" name="图片占位符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numCol="1" anchor="t" anchorCtr="0" compatLnSpc="1">
            <a:normAutofit/>
          </a:bodyPr>
          <a:lstStyle>
            <a:lvl1pPr marL="0" indent="0">
              <a:buNone/>
              <a:defRPr sz="3200"/>
            </a:lvl1pPr>
          </a:lstStyle>
          <a:p>
            <a:pPr marL="0" marR="0" lvl="0" indent="0" algn="l" defTabSz="914400" rtl="0" eaLnBrk="0" fontAlgn="base" latinLnBrk="0" hangingPunct="0">
              <a:lnSpc>
                <a:spcPct val="100000"/>
              </a:lnSpc>
              <a:spcBef>
                <a:spcPts val="600"/>
              </a:spcBef>
              <a:spcAft>
                <a:spcPct val="0"/>
              </a:spcAft>
              <a:buClr>
                <a:schemeClr val="accent1"/>
              </a:buClr>
              <a:buSzPct val="70000"/>
              <a:buFont typeface="Wingdings" panose="05000000000000000000" pitchFamily="2" charset="2"/>
              <a:buNone/>
              <a:defRPr/>
            </a:pPr>
            <a:r>
              <a:rPr kumimoji="0" lang="zh-CN" altLang="en-US" sz="3200" b="0" i="0" u="none" strike="noStrike" kern="1200" cap="none" spc="0" normalizeH="0" baseline="0" noProof="0" smtClean="0">
                <a:ln>
                  <a:noFill/>
                </a:ln>
                <a:solidFill>
                  <a:schemeClr val="lt1"/>
                </a:solidFill>
                <a:effectLst/>
                <a:uLnTx/>
                <a:uFillTx/>
                <a:latin typeface="+mn-lt"/>
                <a:ea typeface="+mn-ea"/>
                <a:cs typeface="+mn-cs"/>
              </a:rPr>
              <a:t>单击图标添加图片</a:t>
            </a:r>
            <a:endParaRPr kumimoji="0" lang="en-US" sz="3200" b="0" i="0" u="none" strike="noStrike" kern="1200" cap="none" spc="0" normalizeH="0" baseline="0" noProof="0" dirty="0">
              <a:ln>
                <a:noFill/>
              </a:ln>
              <a:solidFill>
                <a:schemeClr val="lt1"/>
              </a:solidFill>
              <a:effectLst/>
              <a:uLnTx/>
              <a:uFillTx/>
              <a:latin typeface="+mn-lt"/>
              <a:ea typeface="+mn-ea"/>
              <a:cs typeface="+mn-cs"/>
            </a:endParaRPr>
          </a:p>
        </p:txBody>
      </p:sp>
      <p:sp>
        <p:nvSpPr>
          <p:cNvPr id="4" name="文本占位符 3"/>
          <p:cNvSpPr>
            <a:spLocks noGrp="1"/>
          </p:cNvSpPr>
          <p:nvPr>
            <p:ph type="body" sz="half" idx="2"/>
          </p:nvPr>
        </p:nvSpPr>
        <p:spPr>
          <a:xfrm>
            <a:off x="6765798" y="264795"/>
            <a:ext cx="1524000" cy="4956048"/>
          </a:xfrm>
        </p:spPr>
        <p:txBody>
          <a:bodyPr rot="0" spcFirstLastPara="0" vertOverflow="overflow" horzOverflow="overflow" spcCol="274320" rtlCol="0" fromWordArt="0" forceAA="0">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a:r>
              <a:rPr lang="zh-CN" altLang="en-US" noProof="1" smtClean="0"/>
              <a:t>单击此处编辑母版文本样式</a:t>
            </a:r>
            <a:endParaRPr lang="zh-CN" altLang="en-US" noProof="1" smtClean="0"/>
          </a:p>
        </p:txBody>
      </p:sp>
      <p:sp>
        <p:nvSpPr>
          <p:cNvPr id="24" name="日期占位符 16"/>
          <p:cNvSpPr>
            <a:spLocks noGrp="1"/>
          </p:cNvSpPr>
          <p:nvPr>
            <p:ph type="dt" sz="half" idx="12"/>
          </p:nvPr>
        </p:nvSpPr>
        <p:spPr>
          <a:xfrm rot="5400000">
            <a:off x="7589044" y="1081881"/>
            <a:ext cx="2011363" cy="384175"/>
          </a:xfrm>
          <a:prstGeom prst="rect">
            <a:avLst/>
          </a:prstGeom>
        </p:spPr>
        <p:txBody>
          <a:bodyPr vert="horz" rtlCol="0" anchor="ctr" anchorCtr="0"/>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zh-CN" altLang="en-US" sz="1200" b="1" i="0" u="none" strike="noStrike" kern="1200" cap="none" spc="0" normalizeH="0" baseline="0" noProof="0">
              <a:ln>
                <a:noFill/>
              </a:ln>
              <a:solidFill>
                <a:schemeClr val="tx2"/>
              </a:solidFill>
              <a:effectLst/>
              <a:uLnTx/>
              <a:uFillTx/>
              <a:latin typeface="Arial" panose="020B0604020202020204" pitchFamily="34" charset="0"/>
              <a:ea typeface="宋体" panose="02010600030101010101" pitchFamily="2" charset="-122"/>
              <a:cs typeface="+mn-cs"/>
            </a:endParaRPr>
          </a:p>
        </p:txBody>
      </p:sp>
      <p:sp>
        <p:nvSpPr>
          <p:cNvPr id="25" name="灯片编号占位符 17"/>
          <p:cNvSpPr>
            <a:spLocks noGrp="1"/>
          </p:cNvSpPr>
          <p:nvPr>
            <p:ph type="sldNum" sz="quarter" idx="4"/>
          </p:nvPr>
        </p:nvSpPr>
        <p:spPr>
          <a:xfrm>
            <a:off x="8129588" y="5734050"/>
            <a:ext cx="609600" cy="520700"/>
          </a:xfrm>
          <a:prstGeom prst="rect">
            <a:avLst/>
          </a:prstGeom>
        </p:spPr>
        <p:txBody>
          <a:bodyPr vert="horz" wrap="square" lIns="91440" tIns="45720" rIns="91440" bIns="45720" numCol="1" anchor="ctr" anchorCtr="0" compatLnSpc="1"/>
          <a:p>
            <a:pPr algn="ctr"/>
            <a:fld id="{9A0DB2DC-4C9A-4742-B13C-FB6460FD3503}" type="slidenum">
              <a:rPr lang="zh-CN" altLang="en-US" dirty="0">
                <a:latin typeface="Century Schoolbook" panose="02040604050505020304" pitchFamily="18" charset="0"/>
              </a:rPr>
            </a:fld>
            <a:endParaRPr lang="zh-CN" altLang="en-US" dirty="0">
              <a:latin typeface="Century Schoolbook" panose="02040604050505020304" pitchFamily="18" charset="0"/>
            </a:endParaRPr>
          </a:p>
        </p:txBody>
      </p:sp>
      <p:sp>
        <p:nvSpPr>
          <p:cNvPr id="26" name="页脚占位符 20"/>
          <p:cNvSpPr>
            <a:spLocks noGrp="1"/>
          </p:cNvSpPr>
          <p:nvPr>
            <p:ph type="ftr" sz="quarter" idx="3"/>
          </p:nvPr>
        </p:nvSpPr>
        <p:spPr>
          <a:xfrm rot="5400000">
            <a:off x="6989763" y="3736975"/>
            <a:ext cx="3200400" cy="365125"/>
          </a:xfrm>
          <a:prstGeom prst="rect">
            <a:avLst/>
          </a:prstGeom>
        </p:spPr>
        <p:txBody>
          <a:bodyPr vert="horz" rtlCol="0" anchor="ctr" anchorCtr="0"/>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1" i="0" u="none" strike="noStrike" kern="1200" cap="none" spc="0" normalizeH="0" baseline="0" noProof="0">
              <a:ln>
                <a:noFill/>
              </a:ln>
              <a:solidFill>
                <a:schemeClr val="tx2"/>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ransition>
    <p:wip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en-US" noProof="1"/>
          </a:p>
        </p:txBody>
      </p:sp>
      <p:sp>
        <p:nvSpPr>
          <p:cNvPr id="3" name="竖排文字占位符 2"/>
          <p:cNvSpPr>
            <a:spLocks noGrp="1"/>
          </p:cNvSpPr>
          <p:nvPr>
            <p:ph type="body" orient="vert" idx="1"/>
          </p:nvPr>
        </p:nvSpPr>
        <p:spPr/>
        <p:txBody>
          <a:bodyPr vert="eaVert"/>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en-US" noProof="1"/>
          </a:p>
        </p:txBody>
      </p:sp>
      <p:sp>
        <p:nvSpPr>
          <p:cNvPr id="4" name="日期占位符 3"/>
          <p:cNvSpPr>
            <a:spLocks noGrp="1"/>
          </p:cNvSpPr>
          <p:nvPr>
            <p:ph type="dt" sz="half" idx="10"/>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endParaRPr kumimoji="0" lang="zh-CN" altLang="en-US" sz="1200" b="1" i="0" u="none" strike="noStrike" kern="1200" cap="none" spc="0" normalizeH="0" baseline="0" noProof="0">
              <a:ln>
                <a:noFill/>
              </a:ln>
              <a:solidFill>
                <a:schemeClr val="tx2"/>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1" i="0" u="none" strike="noStrike" kern="1200" cap="none" spc="0" normalizeH="0" baseline="0" noProof="0">
              <a:ln>
                <a:noFill/>
              </a:ln>
              <a:solidFill>
                <a:schemeClr val="tx2"/>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fld id="{9A0DB2DC-4C9A-4742-B13C-FB6460FD3503}" type="slidenum">
              <a:rPr lang="zh-CN" altLang="en-US" dirty="0"/>
            </a:fld>
            <a:endParaRPr lang="zh-CN" altLang="en-US" dirty="0"/>
          </a:p>
        </p:txBody>
      </p:sp>
    </p:spTree>
  </p:cSld>
  <p:clrMapOvr>
    <a:masterClrMapping/>
  </p:clrMapOvr>
  <p:transition>
    <p:wip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9"/>
            <a:ext cx="1676400" cy="5851525"/>
          </a:xfrm>
        </p:spPr>
        <p:txBody>
          <a:bodyPr vert="eaVert"/>
          <a:lstStyle/>
          <a:p>
            <a:r>
              <a:rPr lang="zh-CN" altLang="en-US" noProof="1" smtClean="0"/>
              <a:t>单击此处编辑母版标题样式</a:t>
            </a:r>
            <a:endParaRPr lang="en-US" noProof="1"/>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en-US" noProof="1"/>
          </a:p>
        </p:txBody>
      </p:sp>
      <p:sp>
        <p:nvSpPr>
          <p:cNvPr id="4" name="日期占位符 3"/>
          <p:cNvSpPr>
            <a:spLocks noGrp="1"/>
          </p:cNvSpPr>
          <p:nvPr>
            <p:ph type="dt" sz="half" idx="10"/>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endParaRPr kumimoji="0" lang="zh-CN" altLang="en-US" sz="1200" b="1" i="0" u="none" strike="noStrike" kern="1200" cap="none" spc="0" normalizeH="0" baseline="0" noProof="0">
              <a:ln>
                <a:noFill/>
              </a:ln>
              <a:solidFill>
                <a:schemeClr val="tx2"/>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1" i="0" u="none" strike="noStrike" kern="1200" cap="none" spc="0" normalizeH="0" baseline="0" noProof="0">
              <a:ln>
                <a:noFill/>
              </a:ln>
              <a:solidFill>
                <a:schemeClr val="tx2"/>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fld id="{9A0DB2DC-4C9A-4742-B13C-FB6460FD3503}" type="slidenum">
              <a:rPr lang="zh-CN" altLang="en-US" dirty="0"/>
            </a:fld>
            <a:endParaRPr lang="zh-CN" altLang="en-US" dirty="0"/>
          </a:p>
        </p:txBody>
      </p:sp>
    </p:spTree>
  </p:cSld>
  <p:clrMapOvr>
    <a:masterClrMapping/>
  </p:clrMapOvr>
  <p:transition>
    <p:wip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xAndObj">
  <p:cSld name="标题，文本与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34925" y="44450"/>
            <a:ext cx="9067800" cy="504825"/>
          </a:xfrm>
        </p:spPr>
        <p:txBody>
          <a:bodyPr/>
          <a:lstStyle/>
          <a:p>
            <a:r>
              <a:rPr lang="zh-CN" altLang="en-US" noProof="1" smtClean="0"/>
              <a:t>单击此处编辑母版标题样式</a:t>
            </a:r>
            <a:endParaRPr lang="zh-CN" altLang="en-US" noProof="1"/>
          </a:p>
        </p:txBody>
      </p:sp>
      <p:sp>
        <p:nvSpPr>
          <p:cNvPr id="3" name="文本占位符 2"/>
          <p:cNvSpPr>
            <a:spLocks noGrp="1"/>
          </p:cNvSpPr>
          <p:nvPr>
            <p:ph type="body" sz="half" idx="1"/>
          </p:nvPr>
        </p:nvSpPr>
        <p:spPr>
          <a:xfrm>
            <a:off x="120650" y="692150"/>
            <a:ext cx="4381500" cy="5556250"/>
          </a:xfrm>
        </p:spPr>
        <p:txBody>
          <a:body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内容占位符 3"/>
          <p:cNvSpPr>
            <a:spLocks noGrp="1"/>
          </p:cNvSpPr>
          <p:nvPr>
            <p:ph sz="half" idx="2"/>
          </p:nvPr>
        </p:nvSpPr>
        <p:spPr>
          <a:xfrm>
            <a:off x="4654550" y="692150"/>
            <a:ext cx="4381500" cy="5556250"/>
          </a:xfrm>
        </p:spPr>
        <p:txBody>
          <a:body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13" name="日期占位符 4"/>
          <p:cNvSpPr>
            <a:spLocks noGrp="1"/>
          </p:cNvSpPr>
          <p:nvPr>
            <p:ph type="dt" sz="half" idx="12"/>
          </p:nvPr>
        </p:nvSpPr>
        <p:spPr>
          <a:xfrm rot="5400000">
            <a:off x="7589044" y="1081881"/>
            <a:ext cx="2011363" cy="384175"/>
          </a:xfrm>
          <a:prstGeom prst="rect">
            <a:avLst/>
          </a:prstGeom>
        </p:spPr>
        <p:txBody>
          <a:bodyPr vert="horz" anchor="ctr" anchorCtr="0"/>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zh-CN" altLang="en-US" sz="1200" b="1" i="0" u="none" strike="noStrike" kern="1200" cap="none" spc="0" normalizeH="0" baseline="0" noProof="0">
              <a:ln>
                <a:noFill/>
              </a:ln>
              <a:solidFill>
                <a:schemeClr val="tx2"/>
              </a:solidFill>
              <a:effectLst/>
              <a:uLnTx/>
              <a:uFillTx/>
              <a:latin typeface="Arial" panose="020B0604020202020204" pitchFamily="34" charset="0"/>
              <a:ea typeface="宋体" panose="02010600030101010101" pitchFamily="2" charset="-122"/>
              <a:cs typeface="+mn-cs"/>
            </a:endParaRPr>
          </a:p>
        </p:txBody>
      </p:sp>
      <p:sp>
        <p:nvSpPr>
          <p:cNvPr id="15" name="页脚占位符 5"/>
          <p:cNvSpPr>
            <a:spLocks noGrp="1"/>
          </p:cNvSpPr>
          <p:nvPr>
            <p:ph type="ftr" sz="quarter" idx="3"/>
          </p:nvPr>
        </p:nvSpPr>
        <p:spPr>
          <a:xfrm rot="5400000">
            <a:off x="6989763" y="3736975"/>
            <a:ext cx="3200400" cy="365125"/>
          </a:xfrm>
          <a:prstGeom prst="rect">
            <a:avLst/>
          </a:prstGeom>
        </p:spPr>
        <p:txBody>
          <a:bodyPr vert="horz" anchor="ctr" anchorCtr="0"/>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1" i="0" u="none" strike="noStrike" kern="1200" cap="none" spc="0" normalizeH="0" baseline="0" noProof="0">
              <a:ln>
                <a:noFill/>
              </a:ln>
              <a:solidFill>
                <a:schemeClr val="tx2"/>
              </a:solidFill>
              <a:effectLst/>
              <a:uLnTx/>
              <a:uFillTx/>
              <a:latin typeface="Arial" panose="020B0604020202020204" pitchFamily="34" charset="0"/>
              <a:ea typeface="宋体" panose="02010600030101010101" pitchFamily="2" charset="-122"/>
              <a:cs typeface="+mn-cs"/>
            </a:endParaRPr>
          </a:p>
        </p:txBody>
      </p:sp>
      <p:sp>
        <p:nvSpPr>
          <p:cNvPr id="17" name="灯片编号占位符 6"/>
          <p:cNvSpPr>
            <a:spLocks noGrp="1"/>
          </p:cNvSpPr>
          <p:nvPr>
            <p:ph type="sldNum" sz="quarter" idx="4"/>
          </p:nvPr>
        </p:nvSpPr>
        <p:spPr>
          <a:xfrm>
            <a:off x="8129588" y="5734050"/>
            <a:ext cx="609600" cy="520700"/>
          </a:xfrm>
          <a:prstGeom prst="rect">
            <a:avLst/>
          </a:prstGeom>
        </p:spPr>
        <p:txBody>
          <a:bodyPr vert="horz" wrap="square" lIns="91440" tIns="45720" rIns="91440" bIns="45720" numCol="1" anchor="ctr" anchorCtr="0" compatLnSpc="1"/>
          <a:p>
            <a:pPr algn="ctr"/>
            <a:fld id="{9A0DB2DC-4C9A-4742-B13C-FB6460FD3503}" type="slidenum">
              <a:rPr lang="zh-CN" altLang="en-US" dirty="0">
                <a:latin typeface="Century Schoolbook" panose="02040604050505020304" pitchFamily="18" charset="0"/>
              </a:rPr>
            </a:fld>
            <a:endParaRPr lang="zh-CN" altLang="en-US" dirty="0">
              <a:latin typeface="Century Schoolbook" panose="02040604050505020304" pitchFamily="18" charset="0"/>
            </a:endParaRPr>
          </a:p>
        </p:txBody>
      </p:sp>
    </p:spTree>
  </p:cSld>
  <p:clrMapOvr>
    <a:masterClrMapping/>
  </p:clrMapOvr>
  <p:transition>
    <p:wip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177800" y="233645"/>
            <a:ext cx="8715375" cy="643544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transition>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noProof="1" smtClean="0"/>
              <a:t>单击此处编辑母版文本样式</a:t>
            </a:r>
            <a:endParaRPr lang="zh-CN" altLang="en-US" noProof="1" smtClean="0"/>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1"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200" b="1"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fld id="{9A0DB2DC-4C9A-4742-B13C-FB6460FD3503}" type="slidenum">
              <a:rPr lang="zh-CN" altLang="en-US" dirty="0"/>
            </a:fld>
            <a:endParaRPr lang="zh-CN" altLang="en-US" dirty="0"/>
          </a:p>
        </p:txBody>
      </p:sp>
    </p:spTree>
  </p:cSld>
  <p:clrMapOvr>
    <a:masterClrMapping/>
  </p:clrMapOvr>
  <p:transition>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1"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200" b="1"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hangingPunct="1"/>
            <a:fld id="{9A0DB2DC-4C9A-4742-B13C-FB6460FD3503}" type="slidenum">
              <a:rPr lang="zh-CN" altLang="en-US" dirty="0"/>
            </a:fld>
            <a:endParaRPr lang="zh-CN" altLang="en-US" dirty="0"/>
          </a:p>
        </p:txBody>
      </p:sp>
    </p:spTree>
  </p:cSld>
  <p:clrMapOvr>
    <a:masterClrMapping/>
  </p:clrMapOvr>
  <p:transition>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endParaRPr lang="zh-CN" altLang="en-US" noProof="1"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endParaRPr lang="zh-CN" altLang="en-US" noProof="1"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7" name="日期占位符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1"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8" name="页脚占位符 7"/>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200" b="1"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p>
            <a:pPr lvl="0" eaLnBrk="1" hangingPunct="1"/>
            <a:fld id="{9A0DB2DC-4C9A-4742-B13C-FB6460FD3503}" type="slidenum">
              <a:rPr lang="zh-CN" altLang="en-US" dirty="0"/>
            </a:fld>
            <a:endParaRPr lang="zh-CN" altLang="en-US" dirty="0"/>
          </a:p>
        </p:txBody>
      </p:sp>
    </p:spTree>
  </p:cSld>
  <p:clrMapOvr>
    <a:masterClrMapping/>
  </p:clrMapOvr>
  <p:transition>
    <p:wip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日期占位符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1"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200" b="1"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p>
            <a:pPr lvl="0" eaLnBrk="1" hangingPunct="1"/>
            <a:fld id="{9A0DB2DC-4C9A-4742-B13C-FB6460FD3503}" type="slidenum">
              <a:rPr lang="zh-CN" altLang="en-US" dirty="0"/>
            </a:fld>
            <a:endParaRPr lang="zh-CN" altLang="en-US" dirty="0"/>
          </a:p>
        </p:txBody>
      </p:sp>
    </p:spTree>
  </p:cSld>
  <p:clrMapOvr>
    <a:masterClrMapping/>
  </p:clrMapOvr>
  <p:transition>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1"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200" b="1"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p>
            <a:pPr lvl="0" eaLnBrk="1" hangingPunct="1"/>
            <a:fld id="{9A0DB2DC-4C9A-4742-B13C-FB6460FD3503}" type="slidenum">
              <a:rPr lang="zh-CN" altLang="en-US" dirty="0"/>
            </a:fld>
            <a:endParaRPr lang="zh-CN" altLang="en-US" dirty="0"/>
          </a:p>
        </p:txBody>
      </p:sp>
    </p:spTree>
  </p:cSld>
  <p:clrMapOvr>
    <a:masterClrMapping/>
  </p:clrMapOvr>
  <p:transition>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smtClean="0"/>
              <a:t>单击此处编辑母版文本样式</a:t>
            </a:r>
            <a:endParaRPr lang="zh-CN" altLang="en-US" noProof="1"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1"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200" b="1"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hangingPunct="1"/>
            <a:fld id="{9A0DB2DC-4C9A-4742-B13C-FB6460FD3503}" type="slidenum">
              <a:rPr lang="zh-CN" altLang="en-US" dirty="0"/>
            </a:fld>
            <a:endParaRPr lang="zh-CN" altLang="en-US" dirty="0"/>
          </a:p>
        </p:txBody>
      </p:sp>
    </p:spTree>
  </p:cSld>
  <p:clrMapOvr>
    <a:masterClrMapping/>
  </p:clrMapOvr>
  <p:transition>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rtlCol="0" anchor="t" anchorCtr="0" compatLnSpc="1">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zh-CN" alt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smtClean="0"/>
              <a:t>单击此处编辑母版文本样式</a:t>
            </a:r>
            <a:endParaRPr lang="zh-CN" altLang="en-US" noProof="1"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1"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200" b="1"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hangingPunct="1"/>
            <a:fld id="{9A0DB2DC-4C9A-4742-B13C-FB6460FD3503}" type="slidenum">
              <a:rPr lang="zh-CN" altLang="en-US" dirty="0"/>
            </a:fld>
            <a:endParaRPr lang="zh-CN" altLang="en-US" dirty="0"/>
          </a:p>
        </p:txBody>
      </p:sp>
    </p:spTree>
  </p:cSld>
  <p:clrMapOvr>
    <a:masterClrMapping/>
  </p:clrMapOvr>
  <p:transition>
    <p:wipe/>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4" Type="http://schemas.openxmlformats.org/officeDocument/2006/relationships/theme" Target="../theme/theme2.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p:sp>
        <p:nvSpPr>
          <p:cNvPr id="1026" name="标题占位符 1"/>
          <p:cNvSpPr>
            <a:spLocks noGrp="1"/>
          </p:cNvSpPr>
          <p:nvPr>
            <p:ph type="title"/>
          </p:nvPr>
        </p:nvSpPr>
        <p:spPr>
          <a:xfrm>
            <a:off x="457200" y="274638"/>
            <a:ext cx="8229600" cy="1143000"/>
          </a:xfrm>
          <a:prstGeom prst="rect">
            <a:avLst/>
          </a:prstGeom>
          <a:noFill/>
          <a:ln w="9525">
            <a:noFill/>
          </a:ln>
        </p:spPr>
        <p:txBody>
          <a:bodyPr anchor="ctr"/>
          <a:p>
            <a:pPr lvl="0"/>
            <a:r>
              <a:rPr lang="zh-CN" altLang="en-US" dirty="0"/>
              <a:t>单击此处编辑母版标题样式</a:t>
            </a:r>
            <a:endParaRPr lang="zh-CN" altLang="en-US" dirty="0"/>
          </a:p>
        </p:txBody>
      </p:sp>
      <p:sp>
        <p:nvSpPr>
          <p:cNvPr id="1027" name="文本占位符 2"/>
          <p:cNvSpPr>
            <a:spLocks noGrp="1"/>
          </p:cNvSpPr>
          <p:nvPr>
            <p:ph type="body"/>
          </p:nvPr>
        </p:nvSpPr>
        <p:spPr>
          <a:xfrm>
            <a:off x="457200" y="1600200"/>
            <a:ext cx="8229600" cy="4525963"/>
          </a:xfrm>
          <a:prstGeom prst="rect">
            <a:avLst/>
          </a:prstGeom>
          <a:noFill/>
          <a:ln w="9525">
            <a:noFill/>
          </a:ln>
        </p:spPr>
        <p:txBody>
          <a:bodyP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buFontTx/>
              <a:buNone/>
              <a:defRPr sz="1200">
                <a:solidFill>
                  <a:schemeClr val="tx1">
                    <a:tint val="75000"/>
                  </a:schemeClr>
                </a:solidFill>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1"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buFontTx/>
              <a:buNone/>
              <a:defRPr sz="1200">
                <a:solidFill>
                  <a:schemeClr val="tx1">
                    <a:tint val="75000"/>
                  </a:schemeClr>
                </a:solidFill>
                <a:latin typeface="Arial" panose="020B0604020202020204" pitchFamily="34" charset="0"/>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200" b="1"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lstStyle>
            <a:lvl1pPr algn="r">
              <a:defRPr sz="1200">
                <a:solidFill>
                  <a:srgbClr val="898989"/>
                </a:solidFill>
                <a:latin typeface="Arial" panose="020B0604020202020204" pitchFamily="34" charset="0"/>
              </a:defRPr>
            </a:lvl1pPr>
          </a:lstStyle>
          <a:p>
            <a:pPr lvl="0" eaLnBrk="1" hangingPunct="1"/>
            <a:fld id="{9A0DB2DC-4C9A-4742-B13C-FB6460FD3503}" type="slidenum">
              <a:rPr lang="zh-CN" altLang="en-US" dirty="0"/>
            </a:fld>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wipe/>
  </p:transition>
  <p:hf sldNum="0"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6" name="直接连接符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20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2" name="标题占位符 21"/>
          <p:cNvSpPr>
            <a:spLocks noGrp="1"/>
          </p:cNvSpPr>
          <p:nvPr>
            <p:ph type="title"/>
          </p:nvPr>
        </p:nvSpPr>
        <p:spPr>
          <a:xfrm>
            <a:off x="457200" y="274638"/>
            <a:ext cx="7467600" cy="1143000"/>
          </a:xfrm>
          <a:prstGeom prst="rect">
            <a:avLst/>
          </a:prstGeom>
        </p:spPr>
        <p:txBody>
          <a:bodyPr vert="horz" anchor="b">
            <a:normAutofit/>
          </a:bodyPr>
          <a:lstStyle/>
          <a:p>
            <a:r>
              <a:rPr lang="zh-CN" altLang="en-US" noProof="1" smtClean="0"/>
              <a:t>单击此处编辑母版标题样式</a:t>
            </a:r>
            <a:endParaRPr lang="en-US" noProof="1"/>
          </a:p>
        </p:txBody>
      </p:sp>
      <p:sp>
        <p:nvSpPr>
          <p:cNvPr id="2052" name="文本占位符 12"/>
          <p:cNvSpPr>
            <a:spLocks noGrp="1"/>
          </p:cNvSpPr>
          <p:nvPr>
            <p:ph type="body"/>
          </p:nvPr>
        </p:nvSpPr>
        <p:spPr>
          <a:xfrm>
            <a:off x="457200" y="1600200"/>
            <a:ext cx="7467600" cy="4873625"/>
          </a:xfrm>
          <a:prstGeom prst="rect">
            <a:avLst/>
          </a:prstGeom>
          <a:noFill/>
          <a:ln w="9525">
            <a:noFill/>
          </a:ln>
        </p:spPr>
        <p:txBody>
          <a:bodyP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en-US" altLang="zh-CN" dirty="0"/>
          </a:p>
        </p:txBody>
      </p:sp>
      <p:sp>
        <p:nvSpPr>
          <p:cNvPr id="14" name="日期占位符 13"/>
          <p:cNvSpPr>
            <a:spLocks noGrp="1"/>
          </p:cNvSpPr>
          <p:nvPr>
            <p:ph type="dt" sz="half" idx="2"/>
          </p:nvPr>
        </p:nvSpPr>
        <p:spPr>
          <a:xfrm rot="5400000">
            <a:off x="7589044" y="1081881"/>
            <a:ext cx="2011363" cy="384175"/>
          </a:xfrm>
          <a:prstGeom prst="rect">
            <a:avLst/>
          </a:prstGeom>
        </p:spPr>
        <p:txBody>
          <a:bodyPr vert="horz" anchor="ctr" anchorCtr="0"/>
          <a:lstStyle>
            <a:lvl1pPr algn="r" eaLnBrk="1" latinLnBrk="0" hangingPunct="1">
              <a:buFontTx/>
              <a:buNone/>
              <a:defRPr kumimoji="0" sz="1200">
                <a:solidFill>
                  <a:schemeClr val="tx2"/>
                </a:solidFill>
                <a:latin typeface="Arial" panose="020B0604020202020204"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zh-CN" altLang="en-US" sz="1200" b="1" i="0" u="none" strike="noStrike" kern="1200" cap="none" spc="0" normalizeH="0" baseline="0" noProof="0">
              <a:ln>
                <a:noFill/>
              </a:ln>
              <a:solidFill>
                <a:schemeClr val="tx2"/>
              </a:solidFill>
              <a:effectLst/>
              <a:uLnTx/>
              <a:uFillTx/>
              <a:latin typeface="Arial" panose="020B0604020202020204" pitchFamily="34" charset="0"/>
              <a:ea typeface="宋体" panose="02010600030101010101" pitchFamily="2" charset="-122"/>
              <a:cs typeface="+mn-cs"/>
            </a:endParaRPr>
          </a:p>
        </p:txBody>
      </p:sp>
      <p:sp>
        <p:nvSpPr>
          <p:cNvPr id="3" name="页脚占位符 2"/>
          <p:cNvSpPr>
            <a:spLocks noGrp="1"/>
          </p:cNvSpPr>
          <p:nvPr>
            <p:ph type="ftr" sz="quarter" idx="3"/>
          </p:nvPr>
        </p:nvSpPr>
        <p:spPr>
          <a:xfrm rot="5400000">
            <a:off x="6989763" y="3736975"/>
            <a:ext cx="3200400" cy="365125"/>
          </a:xfrm>
          <a:prstGeom prst="rect">
            <a:avLst/>
          </a:prstGeom>
        </p:spPr>
        <p:txBody>
          <a:bodyPr vert="horz" anchor="ctr" anchorCtr="0"/>
          <a:lstStyle>
            <a:lvl1pPr algn="l" eaLnBrk="1" latinLnBrk="0" hangingPunct="1">
              <a:buFontTx/>
              <a:buNone/>
              <a:defRPr kumimoji="0" sz="1200">
                <a:solidFill>
                  <a:schemeClr val="tx2"/>
                </a:solidFill>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1" i="0" u="none" strike="noStrike" kern="1200" cap="none" spc="0" normalizeH="0" baseline="0" noProof="0">
              <a:ln>
                <a:noFill/>
              </a:ln>
              <a:solidFill>
                <a:schemeClr val="tx2"/>
              </a:solidFill>
              <a:effectLst/>
              <a:uLnTx/>
              <a:uFillTx/>
              <a:latin typeface="Arial" panose="020B0604020202020204" pitchFamily="34" charset="0"/>
              <a:ea typeface="宋体" panose="02010600030101010101" pitchFamily="2" charset="-122"/>
              <a:cs typeface="+mn-cs"/>
            </a:endParaRPr>
          </a:p>
        </p:txBody>
      </p:sp>
      <p:sp>
        <p:nvSpPr>
          <p:cNvPr id="7" name="直接连接符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20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056" name="直接连接符 8"/>
          <p:cNvSpPr/>
          <p:nvPr/>
        </p:nvSpPr>
        <p:spPr>
          <a:xfrm>
            <a:off x="8991600" y="0"/>
            <a:ext cx="0" cy="6858000"/>
          </a:xfrm>
          <a:prstGeom prst="line">
            <a:avLst/>
          </a:prstGeom>
          <a:ln w="19050" cap="flat" cmpd="sng">
            <a:solidFill>
              <a:schemeClr val="accent1"/>
            </a:solidFill>
            <a:prstDash val="solid"/>
            <a:headEnd type="none" w="med" len="med"/>
            <a:tailEnd type="none" w="med" len="med"/>
          </a:ln>
        </p:spPr>
      </p:sp>
      <p:sp>
        <p:nvSpPr>
          <p:cNvPr id="10" name="矩形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2000" b="1" i="0" u="none" strike="noStrike" kern="1200" cap="none" spc="0" normalizeH="0" baseline="0" noProof="0">
              <a:ln>
                <a:noFill/>
              </a:ln>
              <a:solidFill>
                <a:schemeClr val="lt1"/>
              </a:solidFill>
              <a:effectLst/>
              <a:uLnTx/>
              <a:uFillTx/>
              <a:latin typeface="+mn-lt"/>
              <a:ea typeface="+mn-ea"/>
              <a:cs typeface="+mn-cs"/>
            </a:endParaRPr>
          </a:p>
        </p:txBody>
      </p:sp>
      <p:sp>
        <p:nvSpPr>
          <p:cNvPr id="2058" name="直接连接符 10"/>
          <p:cNvSpPr/>
          <p:nvPr/>
        </p:nvSpPr>
        <p:spPr>
          <a:xfrm>
            <a:off x="8915400" y="0"/>
            <a:ext cx="0" cy="6858000"/>
          </a:xfrm>
          <a:prstGeom prst="line">
            <a:avLst/>
          </a:prstGeom>
          <a:ln w="9525" cap="flat" cmpd="sng">
            <a:solidFill>
              <a:schemeClr val="accent1"/>
            </a:solidFill>
            <a:prstDash val="solid"/>
            <a:headEnd type="none" w="med" len="med"/>
            <a:tailEnd type="none" w="med" len="med"/>
          </a:ln>
        </p:spPr>
      </p:sp>
      <p:sp>
        <p:nvSpPr>
          <p:cNvPr id="12" name="椭圆 11"/>
          <p:cNvSpPr/>
          <p:nvPr/>
        </p:nvSpPr>
        <p:spPr>
          <a:xfrm>
            <a:off x="8156575" y="5715000"/>
            <a:ext cx="549275" cy="549275"/>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2000" b="1" i="0" u="none" strike="noStrike" kern="1200" cap="none" spc="0" normalizeH="0" baseline="0" noProof="0" dirty="0">
              <a:ln>
                <a:noFill/>
              </a:ln>
              <a:solidFill>
                <a:schemeClr val="lt1"/>
              </a:solidFill>
              <a:effectLst/>
              <a:uLnTx/>
              <a:uFillTx/>
              <a:latin typeface="+mn-lt"/>
              <a:ea typeface="+mn-ea"/>
              <a:cs typeface="+mn-cs"/>
            </a:endParaRPr>
          </a:p>
        </p:txBody>
      </p:sp>
      <p:sp>
        <p:nvSpPr>
          <p:cNvPr id="23" name="灯片编号占位符 22"/>
          <p:cNvSpPr>
            <a:spLocks noGrp="1"/>
          </p:cNvSpPr>
          <p:nvPr>
            <p:ph type="sldNum" sz="quarter" idx="4"/>
          </p:nvPr>
        </p:nvSpPr>
        <p:spPr>
          <a:xfrm>
            <a:off x="8129588" y="5734050"/>
            <a:ext cx="609600" cy="520700"/>
          </a:xfrm>
          <a:prstGeom prst="rect">
            <a:avLst/>
          </a:prstGeom>
        </p:spPr>
        <p:txBody>
          <a:bodyPr vert="horz" wrap="square" lIns="91440" tIns="45720" rIns="91440" bIns="45720" numCol="1" anchor="ctr" anchorCtr="0" compatLnSpc="1"/>
          <a:lstStyle>
            <a:lvl1pPr algn="ctr">
              <a:defRPr sz="1400">
                <a:solidFill>
                  <a:srgbClr val="FFFFFF"/>
                </a:solidFill>
                <a:latin typeface="Century Schoolbook" panose="02040604050505020304" pitchFamily="18" charset="0"/>
              </a:defRPr>
            </a:lvl1pPr>
          </a:lstStyle>
          <a:p>
            <a:pPr lvl="0" eaLnBrk="1" hangingPunct="1"/>
            <a:fld id="{9A0DB2DC-4C9A-4742-B13C-FB6460FD3503}" type="slidenum">
              <a:rPr lang="zh-CN" altLang="en-US" dirty="0"/>
            </a:fld>
            <a:endParaRPr lang="zh-CN" alt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ransition>
    <p:wipe/>
  </p:transition>
  <p:hf sldNum="0" hdr="0" ftr="0" dt="0"/>
  <p:txStyles>
    <p:titleStyle>
      <a:lvl1pPr algn="l" rtl="0" eaLnBrk="0" fontAlgn="base" hangingPunct="0">
        <a:spcBef>
          <a:spcPct val="0"/>
        </a:spcBef>
        <a:spcAft>
          <a:spcPct val="0"/>
        </a:spcAft>
        <a:defRPr sz="3000" kern="1200" cap="small">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Century Schoolbook" panose="02040604050505020304" pitchFamily="18" charset="0"/>
          <a:ea typeface="华文楷体" panose="02010600040101010101" pitchFamily="2" charset="-122"/>
        </a:defRPr>
      </a:lvl2pPr>
      <a:lvl3pPr algn="l" rtl="0" eaLnBrk="0" fontAlgn="base" hangingPunct="0">
        <a:spcBef>
          <a:spcPct val="0"/>
        </a:spcBef>
        <a:spcAft>
          <a:spcPct val="0"/>
        </a:spcAft>
        <a:defRPr sz="3000">
          <a:solidFill>
            <a:schemeClr val="tx2"/>
          </a:solidFill>
          <a:latin typeface="Century Schoolbook" panose="02040604050505020304" pitchFamily="18" charset="0"/>
          <a:ea typeface="华文楷体" panose="02010600040101010101" pitchFamily="2" charset="-122"/>
        </a:defRPr>
      </a:lvl3pPr>
      <a:lvl4pPr algn="l" rtl="0" eaLnBrk="0" fontAlgn="base" hangingPunct="0">
        <a:spcBef>
          <a:spcPct val="0"/>
        </a:spcBef>
        <a:spcAft>
          <a:spcPct val="0"/>
        </a:spcAft>
        <a:defRPr sz="3000">
          <a:solidFill>
            <a:schemeClr val="tx2"/>
          </a:solidFill>
          <a:latin typeface="Century Schoolbook" panose="02040604050505020304" pitchFamily="18" charset="0"/>
          <a:ea typeface="华文楷体" panose="02010600040101010101" pitchFamily="2" charset="-122"/>
        </a:defRPr>
      </a:lvl4pPr>
      <a:lvl5pPr algn="l" rtl="0" eaLnBrk="0" fontAlgn="base" hangingPunct="0">
        <a:spcBef>
          <a:spcPct val="0"/>
        </a:spcBef>
        <a:spcAft>
          <a:spcPct val="0"/>
        </a:spcAft>
        <a:defRPr sz="3000">
          <a:solidFill>
            <a:schemeClr val="tx2"/>
          </a:solidFill>
          <a:latin typeface="Century Schoolbook" panose="02040604050505020304" pitchFamily="18" charset="0"/>
          <a:ea typeface="华文楷体" panose="02010600040101010101" pitchFamily="2" charset="-122"/>
        </a:defRPr>
      </a:lvl5pPr>
      <a:lvl6pPr marL="457200" algn="l" rtl="0" fontAlgn="base">
        <a:spcBef>
          <a:spcPct val="0"/>
        </a:spcBef>
        <a:spcAft>
          <a:spcPct val="0"/>
        </a:spcAft>
        <a:defRPr sz="3000">
          <a:solidFill>
            <a:schemeClr val="tx2"/>
          </a:solidFill>
          <a:latin typeface="Century Schoolbook" panose="02040604050505020304" pitchFamily="18" charset="0"/>
          <a:ea typeface="华文楷体" panose="02010600040101010101" pitchFamily="2" charset="-122"/>
        </a:defRPr>
      </a:lvl6pPr>
      <a:lvl7pPr marL="914400" algn="l" rtl="0" fontAlgn="base">
        <a:spcBef>
          <a:spcPct val="0"/>
        </a:spcBef>
        <a:spcAft>
          <a:spcPct val="0"/>
        </a:spcAft>
        <a:defRPr sz="3000">
          <a:solidFill>
            <a:schemeClr val="tx2"/>
          </a:solidFill>
          <a:latin typeface="Century Schoolbook" panose="02040604050505020304" pitchFamily="18" charset="0"/>
          <a:ea typeface="华文楷体" panose="02010600040101010101" pitchFamily="2" charset="-122"/>
        </a:defRPr>
      </a:lvl7pPr>
      <a:lvl8pPr marL="1371600" algn="l" rtl="0" fontAlgn="base">
        <a:spcBef>
          <a:spcPct val="0"/>
        </a:spcBef>
        <a:spcAft>
          <a:spcPct val="0"/>
        </a:spcAft>
        <a:defRPr sz="3000">
          <a:solidFill>
            <a:schemeClr val="tx2"/>
          </a:solidFill>
          <a:latin typeface="Century Schoolbook" panose="02040604050505020304" pitchFamily="18" charset="0"/>
          <a:ea typeface="华文楷体" panose="02010600040101010101" pitchFamily="2" charset="-122"/>
        </a:defRPr>
      </a:lvl8pPr>
      <a:lvl9pPr marL="1828800" algn="l" rtl="0" fontAlgn="base">
        <a:spcBef>
          <a:spcPct val="0"/>
        </a:spcBef>
        <a:spcAft>
          <a:spcPct val="0"/>
        </a:spcAft>
        <a:defRPr sz="3000">
          <a:solidFill>
            <a:schemeClr val="tx2"/>
          </a:solidFill>
          <a:latin typeface="Century Schoolbook" panose="02040604050505020304" pitchFamily="18" charset="0"/>
          <a:ea typeface="华文楷体" panose="02010600040101010101" pitchFamily="2" charset="-122"/>
        </a:defRPr>
      </a:lvl9pPr>
    </p:titleStyle>
    <p:bodyStyle>
      <a:lvl1pPr marL="274955" indent="-274955" algn="l" rtl="0" eaLnBrk="0" fontAlgn="base" hangingPunct="0">
        <a:spcBef>
          <a:spcPts val="600"/>
        </a:spcBef>
        <a:spcAft>
          <a:spcPct val="0"/>
        </a:spcAft>
        <a:buClr>
          <a:schemeClr val="accent1"/>
        </a:buClr>
        <a:buSzPct val="70000"/>
        <a:buFont typeface="Wingdings" panose="05000000000000000000" pitchFamily="2" charset="2"/>
        <a:buChar char=""/>
        <a:defRPr sz="2400" kern="1200">
          <a:solidFill>
            <a:schemeClr val="tx1"/>
          </a:solidFill>
          <a:latin typeface="+mn-lt"/>
          <a:ea typeface="+mn-ea"/>
          <a:cs typeface="+mn-cs"/>
        </a:defRPr>
      </a:lvl1pPr>
      <a:lvl2pPr marL="640080" indent="-274955" algn="l" rtl="0" eaLnBrk="0" fontAlgn="base" hangingPunct="0">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mn-lt"/>
          <a:ea typeface="+mn-ea"/>
          <a:cs typeface="+mn-cs"/>
        </a:defRPr>
      </a:lvl2pPr>
      <a:lvl3pPr marL="914400" indent="-182880" algn="l" rtl="0" eaLnBrk="0" fontAlgn="base" hangingPunct="0">
        <a:spcBef>
          <a:spcPct val="20000"/>
        </a:spcBef>
        <a:spcAft>
          <a:spcPct val="0"/>
        </a:spcAft>
        <a:buClr>
          <a:srgbClr val="E0752F"/>
        </a:buClr>
        <a:buSzPct val="60000"/>
        <a:buFont typeface="Wingdings" panose="05000000000000000000" pitchFamily="2" charset="2"/>
        <a:buChar char=""/>
        <a:defRPr kern="1200">
          <a:solidFill>
            <a:schemeClr val="tx1"/>
          </a:solidFill>
          <a:latin typeface="+mn-lt"/>
          <a:ea typeface="+mn-ea"/>
          <a:cs typeface="+mn-cs"/>
        </a:defRPr>
      </a:lvl3pPr>
      <a:lvl4pPr marL="1189355" indent="-182880" algn="l" rtl="0" eaLnBrk="0" fontAlgn="base" hangingPunct="0">
        <a:spcBef>
          <a:spcPct val="20000"/>
        </a:spcBef>
        <a:spcAft>
          <a:spcPct val="0"/>
        </a:spcAft>
        <a:buClr>
          <a:srgbClr val="FEC3AE"/>
        </a:buClr>
        <a:buSzPct val="60000"/>
        <a:buFont typeface="Wingdings" panose="05000000000000000000" pitchFamily="2" charset="2"/>
        <a:buChar char=""/>
        <a:defRPr kern="1200">
          <a:solidFill>
            <a:schemeClr val="tx1"/>
          </a:solidFill>
          <a:latin typeface="+mn-lt"/>
          <a:ea typeface="+mn-ea"/>
          <a:cs typeface="+mn-cs"/>
        </a:defRPr>
      </a:lvl4pPr>
      <a:lvl5pPr marL="1463675" indent="-184150" algn="l" rtl="0" eaLnBrk="0" fontAlgn="base" hangingPunct="0">
        <a:spcBef>
          <a:spcPct val="20000"/>
        </a:spcBef>
        <a:spcAft>
          <a:spcPct val="0"/>
        </a:spcAft>
        <a:buClr>
          <a:srgbClr val="BDCAE9"/>
        </a:buClr>
        <a:buSzPct val="68000"/>
        <a:buFont typeface="Wingdings 2" panose="05020102010507070707" pitchFamily="18" charset="2"/>
        <a:buChar char=""/>
        <a:defRPr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panose="05000000000000000000"/>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3.xml"/><Relationship Id="rId1" Type="http://schemas.openxmlformats.org/officeDocument/2006/relationships/image" Target="../media/image6.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3.xml"/><Relationship Id="rId1" Type="http://schemas.openxmlformats.org/officeDocument/2006/relationships/image" Target="../media/image7.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3.xml"/><Relationship Id="rId1" Type="http://schemas.openxmlformats.org/officeDocument/2006/relationships/image" Target="../media/image8.w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9.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3.xml"/><Relationship Id="rId1" Type="http://schemas.openxmlformats.org/officeDocument/2006/relationships/image" Target="../media/image10.jpe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3.png"/><Relationship Id="rId1" Type="http://schemas.openxmlformats.org/officeDocument/2006/relationships/image" Target="../media/image2.GIF"/></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11.wmf"/></Relationships>
</file>

<file path=ppt/slides/_rels/slide21.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vmlDrawing" Target="../drawings/vmlDrawing1.vml"/><Relationship Id="rId3" Type="http://schemas.openxmlformats.org/officeDocument/2006/relationships/slideLayout" Target="../slideLayouts/slideLayout13.xml"/><Relationship Id="rId2" Type="http://schemas.openxmlformats.org/officeDocument/2006/relationships/image" Target="../media/image12.png"/><Relationship Id="rId1" Type="http://schemas.openxmlformats.org/officeDocument/2006/relationships/oleObject" Target="../embeddings/oleObject1.bin"/></Relationships>
</file>

<file path=ppt/slides/_rels/slide22.xml.rels><?xml version="1.0" encoding="UTF-8" standalone="yes"?>
<Relationships xmlns="http://schemas.openxmlformats.org/package/2006/relationships"><Relationship Id="rId5" Type="http://schemas.openxmlformats.org/officeDocument/2006/relationships/notesSlide" Target="../notesSlides/notesSlide9.xml"/><Relationship Id="rId4" Type="http://schemas.openxmlformats.org/officeDocument/2006/relationships/vmlDrawing" Target="../drawings/vmlDrawing2.vml"/><Relationship Id="rId3" Type="http://schemas.openxmlformats.org/officeDocument/2006/relationships/slideLayout" Target="../slideLayouts/slideLayout13.xml"/><Relationship Id="rId2" Type="http://schemas.openxmlformats.org/officeDocument/2006/relationships/image" Target="../media/image13.wmf"/><Relationship Id="rId1" Type="http://schemas.openxmlformats.org/officeDocument/2006/relationships/oleObject" Target="../embeddings/oleObject2.bin"/></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3.xml"/><Relationship Id="rId1" Type="http://schemas.openxmlformats.org/officeDocument/2006/relationships/image" Target="../media/image14.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3.xml"/><Relationship Id="rId1" Type="http://schemas.openxmlformats.org/officeDocument/2006/relationships/image" Target="../media/image15.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3.xml"/><Relationship Id="rId1" Type="http://schemas.openxmlformats.org/officeDocument/2006/relationships/image" Target="../media/image16.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3.xml"/><Relationship Id="rId1" Type="http://schemas.openxmlformats.org/officeDocument/2006/relationships/image" Target="../media/image17.png"/></Relationships>
</file>

<file path=ppt/slides/_rels/slide27.xml.rels><?xml version="1.0" encoding="UTF-8" standalone="yes"?>
<Relationships xmlns="http://schemas.openxmlformats.org/package/2006/relationships"><Relationship Id="rId9" Type="http://schemas.openxmlformats.org/officeDocument/2006/relationships/image" Target="../media/image26.emf"/><Relationship Id="rId8" Type="http://schemas.openxmlformats.org/officeDocument/2006/relationships/image" Target="../media/image25.png"/><Relationship Id="rId7" Type="http://schemas.openxmlformats.org/officeDocument/2006/relationships/image" Target="../media/image24.emf"/><Relationship Id="rId6" Type="http://schemas.openxmlformats.org/officeDocument/2006/relationships/image" Target="../media/image23.emf"/><Relationship Id="rId5" Type="http://schemas.openxmlformats.org/officeDocument/2006/relationships/image" Target="../media/image22.png"/><Relationship Id="rId4" Type="http://schemas.openxmlformats.org/officeDocument/2006/relationships/image" Target="../media/image21.emf"/><Relationship Id="rId3" Type="http://schemas.openxmlformats.org/officeDocument/2006/relationships/image" Target="../media/image20.emf"/><Relationship Id="rId24" Type="http://schemas.openxmlformats.org/officeDocument/2006/relationships/notesSlide" Target="../notesSlides/notesSlide14.xml"/><Relationship Id="rId23" Type="http://schemas.openxmlformats.org/officeDocument/2006/relationships/vmlDrawing" Target="../drawings/vmlDrawing3.vml"/><Relationship Id="rId22" Type="http://schemas.openxmlformats.org/officeDocument/2006/relationships/slideLayout" Target="../slideLayouts/slideLayout23.xml"/><Relationship Id="rId21" Type="http://schemas.openxmlformats.org/officeDocument/2006/relationships/image" Target="../media/image34.png"/><Relationship Id="rId20" Type="http://schemas.openxmlformats.org/officeDocument/2006/relationships/oleObject" Target="../embeddings/oleObject6.bin"/><Relationship Id="rId2" Type="http://schemas.openxmlformats.org/officeDocument/2006/relationships/image" Target="../media/image19.emf"/><Relationship Id="rId19" Type="http://schemas.openxmlformats.org/officeDocument/2006/relationships/image" Target="../media/image33.png"/><Relationship Id="rId18" Type="http://schemas.openxmlformats.org/officeDocument/2006/relationships/oleObject" Target="../embeddings/oleObject5.bin"/><Relationship Id="rId17" Type="http://schemas.openxmlformats.org/officeDocument/2006/relationships/image" Target="../media/image32.png"/><Relationship Id="rId16" Type="http://schemas.openxmlformats.org/officeDocument/2006/relationships/oleObject" Target="../embeddings/oleObject4.bin"/><Relationship Id="rId15" Type="http://schemas.openxmlformats.org/officeDocument/2006/relationships/image" Target="../media/image31.png"/><Relationship Id="rId14" Type="http://schemas.openxmlformats.org/officeDocument/2006/relationships/oleObject" Target="../embeddings/oleObject3.bin"/><Relationship Id="rId13" Type="http://schemas.openxmlformats.org/officeDocument/2006/relationships/image" Target="../media/image30.png"/><Relationship Id="rId12" Type="http://schemas.openxmlformats.org/officeDocument/2006/relationships/image" Target="../media/image29.emf"/><Relationship Id="rId11" Type="http://schemas.openxmlformats.org/officeDocument/2006/relationships/image" Target="../media/image28.emf"/><Relationship Id="rId10" Type="http://schemas.openxmlformats.org/officeDocument/2006/relationships/image" Target="../media/image27.emf"/><Relationship Id="rId1" Type="http://schemas.openxmlformats.org/officeDocument/2006/relationships/image" Target="../media/image18.emf"/></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17.xml"/><Relationship Id="rId1" Type="http://schemas.openxmlformats.org/officeDocument/2006/relationships/image" Target="../media/image35.wmf"/></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slide" Target="slide3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slide" Target="slide3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3.png"/><Relationship Id="rId1" Type="http://schemas.openxmlformats.org/officeDocument/2006/relationships/slide" Target="slide1.xml"/></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36.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7" Type="http://schemas.openxmlformats.org/officeDocument/2006/relationships/vmlDrawing" Target="../drawings/vmlDrawing4.vml"/><Relationship Id="rId6" Type="http://schemas.openxmlformats.org/officeDocument/2006/relationships/slideLayout" Target="../slideLayouts/slideLayout17.xml"/><Relationship Id="rId5" Type="http://schemas.openxmlformats.org/officeDocument/2006/relationships/oleObject" Target="../embeddings/oleObject10.bin"/><Relationship Id="rId4" Type="http://schemas.openxmlformats.org/officeDocument/2006/relationships/oleObject" Target="../embeddings/oleObject9.bin"/><Relationship Id="rId3" Type="http://schemas.openxmlformats.org/officeDocument/2006/relationships/oleObject" Target="../embeddings/oleObject8.bin"/><Relationship Id="rId2" Type="http://schemas.openxmlformats.org/officeDocument/2006/relationships/image" Target="../media/image37.wmf"/><Relationship Id="rId1" Type="http://schemas.openxmlformats.org/officeDocument/2006/relationships/oleObject" Target="../embeddings/oleObject7.bin"/></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38.jpe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3.xml.rels><?xml version="1.0" encoding="UTF-8" standalone="yes"?>
<Relationships xmlns="http://schemas.openxmlformats.org/package/2006/relationships"><Relationship Id="rId2" Type="http://schemas.openxmlformats.org/officeDocument/2006/relationships/slideLayout" Target="../slideLayouts/slideLayout24.xml"/><Relationship Id="rId1" Type="http://schemas.openxmlformats.org/officeDocument/2006/relationships/image" Target="../media/image39.jpeg"/></Relationships>
</file>

<file path=ppt/slides/_rels/slide54.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4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16.xml"/><Relationship Id="rId2" Type="http://schemas.openxmlformats.org/officeDocument/2006/relationships/image" Target="../media/image5.png"/><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4" name="Rectangle 6"/>
          <p:cNvSpPr>
            <a:spLocks noGrp="1" noChangeArrowheads="1"/>
          </p:cNvSpPr>
          <p:nvPr>
            <p:ph type="ctrTitle"/>
          </p:nvPr>
        </p:nvSpPr>
        <p:spPr>
          <a:xfrm>
            <a:off x="1835150" y="1773238"/>
            <a:ext cx="7048500" cy="1608138"/>
          </a:xfrm>
        </p:spPr>
        <p:txBody>
          <a:bodyPr vert="horz" anchor="b">
            <a:normAutofit fontScale="90000"/>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7200" b="1" i="0" u="none" strike="noStrike" kern="1200" cap="small" spc="0" normalizeH="0" baseline="0" noProof="0" dirty="0" smtClean="0">
                <a:ln>
                  <a:noFill/>
                </a:ln>
                <a:solidFill>
                  <a:schemeClr val="tx1"/>
                </a:solidFill>
                <a:effectLst/>
                <a:uLnTx/>
                <a:uFillTx/>
                <a:latin typeface="+mj-lt"/>
                <a:ea typeface="+mj-ea"/>
                <a:cs typeface="+mj-cs"/>
              </a:rPr>
              <a:t>第</a:t>
            </a:r>
            <a:r>
              <a:rPr kumimoji="0" lang="en-US" altLang="zh-CN" sz="7200" b="1" i="0" u="none" strike="noStrike" kern="1200" cap="small" spc="0" normalizeH="0" baseline="0" noProof="0" dirty="0" smtClean="0">
                <a:ln>
                  <a:noFill/>
                </a:ln>
                <a:solidFill>
                  <a:schemeClr val="tx1"/>
                </a:solidFill>
                <a:effectLst/>
                <a:uLnTx/>
                <a:uFillTx/>
                <a:latin typeface="+mj-lt"/>
                <a:ea typeface="+mj-ea"/>
                <a:cs typeface="+mj-cs"/>
              </a:rPr>
              <a:t>9</a:t>
            </a:r>
            <a:r>
              <a:rPr kumimoji="0" lang="zh-CN" altLang="en-US" sz="7200" b="1" i="0" u="none" strike="noStrike" kern="1200" cap="small" spc="0" normalizeH="0" baseline="0" noProof="0" dirty="0" smtClean="0">
                <a:ln>
                  <a:noFill/>
                </a:ln>
                <a:solidFill>
                  <a:schemeClr val="tx1"/>
                </a:solidFill>
                <a:effectLst/>
                <a:uLnTx/>
                <a:uFillTx/>
                <a:latin typeface="+mj-lt"/>
                <a:ea typeface="+mj-ea"/>
                <a:cs typeface="+mj-cs"/>
              </a:rPr>
              <a:t>章</a:t>
            </a:r>
            <a:br>
              <a:rPr kumimoji="0" lang="zh-CN" altLang="en-US" sz="7200" b="1" i="0" u="none" strike="noStrike" kern="1200" cap="small" spc="0" normalizeH="0" baseline="0" noProof="0" dirty="0" smtClean="0">
                <a:ln>
                  <a:noFill/>
                </a:ln>
                <a:solidFill>
                  <a:schemeClr val="tx1"/>
                </a:solidFill>
                <a:effectLst/>
                <a:uLnTx/>
                <a:uFillTx/>
                <a:latin typeface="+mj-lt"/>
                <a:ea typeface="+mj-ea"/>
                <a:cs typeface="+mj-cs"/>
              </a:rPr>
            </a:br>
            <a:r>
              <a:rPr kumimoji="0" lang="zh-CN" altLang="en-US" sz="7000" b="1" i="0" u="none" strike="noStrike" kern="1200" cap="small" spc="0" normalizeH="0" baseline="0" noProof="0" dirty="0" smtClean="0">
                <a:ln>
                  <a:noFill/>
                </a:ln>
                <a:solidFill>
                  <a:schemeClr val="tx1"/>
                </a:solidFill>
                <a:effectLst/>
                <a:uLnTx/>
                <a:uFillTx/>
                <a:latin typeface="+mj-lt"/>
                <a:ea typeface="+mj-ea"/>
                <a:cs typeface="+mj-cs"/>
              </a:rPr>
              <a:t>面向对象方法引论</a:t>
            </a:r>
            <a:endParaRPr kumimoji="0" lang="zh-CN" altLang="en-US" sz="6400" b="1" i="0" u="none" strike="noStrike" kern="1200" cap="small" spc="0" normalizeH="0" baseline="0" noProof="0" dirty="0" smtClean="0">
              <a:ln>
                <a:noFill/>
              </a:ln>
              <a:solidFill>
                <a:schemeClr val="tx1"/>
              </a:solidFill>
              <a:effectLst/>
              <a:uLnTx/>
              <a:uFillTx/>
              <a:latin typeface="+mj-lt"/>
              <a:ea typeface="+mj-ea"/>
              <a:cs typeface="+mj-cs"/>
            </a:endParaRPr>
          </a:p>
        </p:txBody>
      </p:sp>
    </p:spTree>
    <p:custDataLst>
      <p:tags r:id="rId1"/>
    </p:custDataLst>
  </p:cSld>
  <p:clrMapOvr>
    <a:masterClrMapping/>
  </p:clrMapOvr>
  <p:transition>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4" name="Rectangle 2"/>
          <p:cNvSpPr>
            <a:spLocks noGrp="1"/>
          </p:cNvSpPr>
          <p:nvPr>
            <p:ph type="title"/>
          </p:nvPr>
        </p:nvSpPr>
        <p:spPr>
          <a:xfrm>
            <a:off x="250825" y="188913"/>
            <a:ext cx="7467600" cy="652463"/>
          </a:xfrm>
        </p:spPr>
        <p:txBody>
          <a:bodyPr vert="horz" anchor="b">
            <a:norm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3000" b="0" i="0" u="none" strike="noStrike" kern="1200" cap="small" spc="0" normalizeH="0" baseline="0" noProof="0" dirty="0" smtClean="0">
                <a:ln>
                  <a:noFill/>
                </a:ln>
                <a:solidFill>
                  <a:schemeClr val="tx1"/>
                </a:solidFill>
                <a:effectLst/>
                <a:uLnTx/>
                <a:uFillTx/>
                <a:latin typeface="+mj-lt"/>
                <a:ea typeface="+mj-ea"/>
                <a:cs typeface="+mj-cs"/>
              </a:rPr>
              <a:t>面向对象方法学</a:t>
            </a:r>
            <a:endParaRPr kumimoji="0" lang="zh-CN" altLang="en-US" sz="3000" b="0" i="0" u="none" strike="noStrike" kern="1200" cap="small" spc="0" normalizeH="0" baseline="0" noProof="0" dirty="0" smtClean="0">
              <a:ln>
                <a:noFill/>
              </a:ln>
              <a:solidFill>
                <a:schemeClr val="tx1"/>
              </a:solidFill>
              <a:effectLst/>
              <a:uLnTx/>
              <a:uFillTx/>
              <a:latin typeface="+mj-lt"/>
              <a:ea typeface="+mj-ea"/>
              <a:cs typeface="+mj-cs"/>
            </a:endParaRPr>
          </a:p>
        </p:txBody>
      </p:sp>
      <p:sp>
        <p:nvSpPr>
          <p:cNvPr id="47107" name="Rectangle 3"/>
          <p:cNvSpPr>
            <a:spLocks noGrp="1"/>
          </p:cNvSpPr>
          <p:nvPr>
            <p:ph sz="quarter" idx="1"/>
          </p:nvPr>
        </p:nvSpPr>
        <p:spPr>
          <a:xfrm>
            <a:off x="611188" y="1412875"/>
            <a:ext cx="7467600" cy="4873625"/>
          </a:xfrm>
          <a:ln/>
        </p:spPr>
        <p:txBody>
          <a:bodyPr vert="horz" wrap="square" lIns="91440" tIns="45720" rIns="91440" bIns="45720" anchor="t"/>
          <a:p>
            <a:pPr eaLnBrk="1" hangingPunct="1"/>
            <a:r>
              <a:rPr lang="zh-CN" altLang="en-US" b="1" dirty="0"/>
              <a:t>面向对象软件开发方法</a:t>
            </a:r>
            <a:r>
              <a:rPr lang="en-US" altLang="zh-CN" b="1" dirty="0"/>
              <a:t>OMT</a:t>
            </a:r>
            <a:r>
              <a:rPr lang="zh-CN" altLang="en-US" b="1" dirty="0"/>
              <a:t>（</a:t>
            </a:r>
            <a:r>
              <a:rPr lang="en-US" altLang="zh-CN" b="1" dirty="0"/>
              <a:t>Object Modeling Technique</a:t>
            </a:r>
            <a:r>
              <a:rPr lang="zh-CN" altLang="en-US" b="1" dirty="0"/>
              <a:t>）包括</a:t>
            </a:r>
            <a:endParaRPr lang="zh-CN" altLang="en-US" b="1" dirty="0"/>
          </a:p>
        </p:txBody>
      </p:sp>
      <p:grpSp>
        <p:nvGrpSpPr>
          <p:cNvPr id="2" name="Group 4"/>
          <p:cNvGrpSpPr/>
          <p:nvPr/>
        </p:nvGrpSpPr>
        <p:grpSpPr>
          <a:xfrm>
            <a:off x="2282825" y="2895600"/>
            <a:ext cx="1176338" cy="1143000"/>
            <a:chOff x="1198" y="2592"/>
            <a:chExt cx="741" cy="720"/>
          </a:xfrm>
        </p:grpSpPr>
        <p:sp>
          <p:nvSpPr>
            <p:cNvPr id="55301" name="Text Box 5"/>
            <p:cNvSpPr txBox="1">
              <a:spLocks noChangeArrowheads="1"/>
            </p:cNvSpPr>
            <p:nvPr/>
          </p:nvSpPr>
          <p:spPr bwMode="auto">
            <a:xfrm>
              <a:off x="1198" y="2784"/>
              <a:ext cx="741" cy="365"/>
            </a:xfrm>
            <a:prstGeom prst="rect">
              <a:avLst/>
            </a:prstGeom>
            <a:noFill/>
            <a:ln w="28575">
              <a:noFill/>
              <a:miter lim="800000"/>
            </a:ln>
            <a:effectLst/>
          </p:spPr>
          <p:txBody>
            <a:bodyPr wrap="none">
              <a:spAutoFit/>
            </a:bodyPr>
            <a:lstStyle/>
            <a:p>
              <a:pPr marR="0" algn="ctr" defTabSz="914400" eaLnBrk="0" hangingPunct="0">
                <a:buClr>
                  <a:schemeClr val="accent2"/>
                </a:buClr>
                <a:buSzPct val="75000"/>
                <a:buFont typeface="Monotype Sorts" charset="2"/>
                <a:buNone/>
                <a:defRPr/>
              </a:pPr>
              <a:r>
                <a:rPr kumimoji="1" lang="en-US" altLang="zh-CN" sz="3200" kern="1200" cap="none" spc="0" normalizeH="0" baseline="0" noProof="0">
                  <a:effectLst>
                    <a:outerShdw blurRad="38100" dist="38100" dir="2700000" algn="tl">
                      <a:srgbClr val="C0C0C0"/>
                    </a:outerShdw>
                  </a:effectLst>
                  <a:latin typeface="Book Antiqua" panose="02040602050305030304" pitchFamily="18" charset="0"/>
                  <a:ea typeface="宋体" panose="02010600030101010101" pitchFamily="2" charset="-122"/>
                  <a:cs typeface="+mn-cs"/>
                </a:rPr>
                <a:t>OOA</a:t>
              </a:r>
              <a:endParaRPr kumimoji="1" lang="en-US" altLang="zh-CN" sz="3200" kern="1200" cap="none" spc="0" normalizeH="0" baseline="0" noProof="0">
                <a:effectLst>
                  <a:outerShdw blurRad="38100" dist="38100" dir="2700000" algn="tl">
                    <a:srgbClr val="C0C0C0"/>
                  </a:outerShdw>
                </a:effectLst>
                <a:latin typeface="Book Antiqua" panose="02040602050305030304" pitchFamily="18" charset="0"/>
                <a:ea typeface="宋体" panose="02010600030101010101" pitchFamily="2" charset="-122"/>
                <a:cs typeface="+mn-cs"/>
              </a:endParaRPr>
            </a:p>
          </p:txBody>
        </p:sp>
        <p:sp>
          <p:nvSpPr>
            <p:cNvPr id="47127" name="Oval 6"/>
            <p:cNvSpPr/>
            <p:nvPr/>
          </p:nvSpPr>
          <p:spPr>
            <a:xfrm>
              <a:off x="1248" y="2592"/>
              <a:ext cx="624" cy="720"/>
            </a:xfrm>
            <a:prstGeom prst="ellipse">
              <a:avLst/>
            </a:prstGeom>
            <a:noFill/>
            <a:ln w="28575" cap="flat" cmpd="sng">
              <a:solidFill>
                <a:schemeClr val="tx1"/>
              </a:solidFill>
              <a:prstDash val="solid"/>
              <a:headEnd type="none" w="med" len="med"/>
              <a:tailEnd type="none" w="med" len="med"/>
            </a:ln>
          </p:spPr>
          <p:txBody>
            <a:bodyPr wrap="none" anchor="ctr"/>
            <a:lstStyle>
              <a:lvl1pPr marL="274955" indent="-274955" algn="l" rtl="0" eaLnBrk="0" fontAlgn="base" hangingPunct="0">
                <a:spcBef>
                  <a:spcPts val="600"/>
                </a:spcBef>
                <a:spcAft>
                  <a:spcPct val="0"/>
                </a:spcAft>
                <a:buClr>
                  <a:schemeClr val="accent1"/>
                </a:buClr>
                <a:buSzPct val="70000"/>
                <a:buFont typeface="Wingdings" panose="05000000000000000000" pitchFamily="2" charset="2"/>
                <a:buChar char=""/>
                <a:defRPr sz="2400" b="0" kern="1200">
                  <a:solidFill>
                    <a:schemeClr val="tx1"/>
                  </a:solidFill>
                  <a:latin typeface="+mn-lt"/>
                  <a:ea typeface="+mn-ea"/>
                  <a:cs typeface="+mn-cs"/>
                </a:defRPr>
              </a:lvl1pPr>
              <a:lvl2pPr marL="640080" indent="-274955" algn="l" rtl="0" eaLnBrk="0" fontAlgn="base" hangingPunct="0">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mn-lt"/>
                  <a:ea typeface="+mn-ea"/>
                  <a:cs typeface="+mn-cs"/>
                </a:defRPr>
              </a:lvl2pPr>
              <a:lvl3pPr marL="914400" indent="-182880" algn="l" rtl="0" eaLnBrk="0" fontAlgn="base" hangingPunct="0">
                <a:spcBef>
                  <a:spcPct val="20000"/>
                </a:spcBef>
                <a:spcAft>
                  <a:spcPct val="0"/>
                </a:spcAft>
                <a:buClr>
                  <a:srgbClr val="E0752F"/>
                </a:buClr>
                <a:buSzPct val="60000"/>
                <a:buFont typeface="Wingdings" panose="05000000000000000000" pitchFamily="2" charset="2"/>
                <a:buChar char=""/>
                <a:defRPr kern="1200">
                  <a:solidFill>
                    <a:schemeClr val="tx1"/>
                  </a:solidFill>
                  <a:latin typeface="+mn-lt"/>
                  <a:ea typeface="+mn-ea"/>
                  <a:cs typeface="+mn-cs"/>
                </a:defRPr>
              </a:lvl3pPr>
              <a:lvl4pPr marL="1189355" indent="-182880" algn="l" rtl="0" eaLnBrk="0" fontAlgn="base" hangingPunct="0">
                <a:spcBef>
                  <a:spcPct val="20000"/>
                </a:spcBef>
                <a:spcAft>
                  <a:spcPct val="0"/>
                </a:spcAft>
                <a:buClr>
                  <a:srgbClr val="FEC3AE"/>
                </a:buClr>
                <a:buSzPct val="60000"/>
                <a:buFont typeface="Wingdings" panose="05000000000000000000" pitchFamily="2" charset="2"/>
                <a:buChar char=""/>
                <a:defRPr kern="1200">
                  <a:solidFill>
                    <a:schemeClr val="tx1"/>
                  </a:solidFill>
                  <a:latin typeface="+mn-lt"/>
                  <a:ea typeface="+mn-ea"/>
                  <a:cs typeface="+mn-cs"/>
                </a:defRPr>
              </a:lvl4pPr>
              <a:lvl5pPr marL="1463675" indent="-184150" algn="l" rtl="0" eaLnBrk="0" fontAlgn="base" hangingPunct="0">
                <a:spcBef>
                  <a:spcPct val="20000"/>
                </a:spcBef>
                <a:spcAft>
                  <a:spcPct val="0"/>
                </a:spcAft>
                <a:buClr>
                  <a:srgbClr val="BDCAE9"/>
                </a:buClr>
                <a:buSzPct val="68000"/>
                <a:buFont typeface="Wingdings 2" panose="05020102010507070707" pitchFamily="18" charset="2"/>
                <a:buChar char=""/>
                <a:defRPr sz="1600" kern="1200">
                  <a:solidFill>
                    <a:schemeClr val="tx1"/>
                  </a:solidFill>
                  <a:latin typeface="+mn-lt"/>
                  <a:ea typeface="+mn-ea"/>
                  <a:cs typeface="+mn-cs"/>
                </a:defRPr>
              </a:lvl5pPr>
            </a:lstStyle>
            <a:p>
              <a:pPr marL="0" lvl="0" indent="0" eaLnBrk="1" hangingPunct="1">
                <a:spcBef>
                  <a:spcPct val="0"/>
                </a:spcBef>
                <a:buClrTx/>
                <a:buSzPct val="100000"/>
                <a:buFont typeface="Arial" panose="020B0604020202020204" pitchFamily="34" charset="0"/>
                <a:buNone/>
              </a:pPr>
              <a:endParaRPr lang="zh-CN" altLang="en-US" sz="2000" b="1" dirty="0"/>
            </a:p>
          </p:txBody>
        </p:sp>
      </p:grpSp>
      <p:grpSp>
        <p:nvGrpSpPr>
          <p:cNvPr id="3" name="Group 7"/>
          <p:cNvGrpSpPr/>
          <p:nvPr/>
        </p:nvGrpSpPr>
        <p:grpSpPr>
          <a:xfrm>
            <a:off x="762000" y="2286000"/>
            <a:ext cx="954088" cy="2438400"/>
            <a:chOff x="720" y="2208"/>
            <a:chExt cx="601" cy="1536"/>
          </a:xfrm>
        </p:grpSpPr>
        <p:sp>
          <p:nvSpPr>
            <p:cNvPr id="47124" name="Oval 8"/>
            <p:cNvSpPr/>
            <p:nvPr/>
          </p:nvSpPr>
          <p:spPr>
            <a:xfrm>
              <a:off x="768" y="2208"/>
              <a:ext cx="528" cy="1536"/>
            </a:xfrm>
            <a:prstGeom prst="ellipse">
              <a:avLst/>
            </a:prstGeom>
            <a:noFill/>
            <a:ln w="28575" cap="flat" cmpd="sng">
              <a:solidFill>
                <a:schemeClr val="tx1"/>
              </a:solidFill>
              <a:prstDash val="solid"/>
              <a:headEnd type="none" w="med" len="med"/>
              <a:tailEnd type="none" w="med" len="med"/>
            </a:ln>
          </p:spPr>
          <p:txBody>
            <a:bodyPr wrap="none" anchor="ctr"/>
            <a:lstStyle>
              <a:lvl1pPr marL="274955" indent="-274955" algn="l" rtl="0" eaLnBrk="0" fontAlgn="base" hangingPunct="0">
                <a:spcBef>
                  <a:spcPts val="600"/>
                </a:spcBef>
                <a:spcAft>
                  <a:spcPct val="0"/>
                </a:spcAft>
                <a:buClr>
                  <a:schemeClr val="accent1"/>
                </a:buClr>
                <a:buSzPct val="70000"/>
                <a:buFont typeface="Wingdings" panose="05000000000000000000" pitchFamily="2" charset="2"/>
                <a:buChar char=""/>
                <a:defRPr sz="2400" b="0" kern="1200">
                  <a:solidFill>
                    <a:schemeClr val="tx1"/>
                  </a:solidFill>
                  <a:latin typeface="+mn-lt"/>
                  <a:ea typeface="+mn-ea"/>
                  <a:cs typeface="+mn-cs"/>
                </a:defRPr>
              </a:lvl1pPr>
              <a:lvl2pPr marL="640080" indent="-274955" algn="l" rtl="0" eaLnBrk="0" fontAlgn="base" hangingPunct="0">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mn-lt"/>
                  <a:ea typeface="+mn-ea"/>
                  <a:cs typeface="+mn-cs"/>
                </a:defRPr>
              </a:lvl2pPr>
              <a:lvl3pPr marL="914400" indent="-182880" algn="l" rtl="0" eaLnBrk="0" fontAlgn="base" hangingPunct="0">
                <a:spcBef>
                  <a:spcPct val="20000"/>
                </a:spcBef>
                <a:spcAft>
                  <a:spcPct val="0"/>
                </a:spcAft>
                <a:buClr>
                  <a:srgbClr val="E0752F"/>
                </a:buClr>
                <a:buSzPct val="60000"/>
                <a:buFont typeface="Wingdings" panose="05000000000000000000" pitchFamily="2" charset="2"/>
                <a:buChar char=""/>
                <a:defRPr kern="1200">
                  <a:solidFill>
                    <a:schemeClr val="tx1"/>
                  </a:solidFill>
                  <a:latin typeface="+mn-lt"/>
                  <a:ea typeface="+mn-ea"/>
                  <a:cs typeface="+mn-cs"/>
                </a:defRPr>
              </a:lvl3pPr>
              <a:lvl4pPr marL="1189355" indent="-182880" algn="l" rtl="0" eaLnBrk="0" fontAlgn="base" hangingPunct="0">
                <a:spcBef>
                  <a:spcPct val="20000"/>
                </a:spcBef>
                <a:spcAft>
                  <a:spcPct val="0"/>
                </a:spcAft>
                <a:buClr>
                  <a:srgbClr val="FEC3AE"/>
                </a:buClr>
                <a:buSzPct val="60000"/>
                <a:buFont typeface="Wingdings" panose="05000000000000000000" pitchFamily="2" charset="2"/>
                <a:buChar char=""/>
                <a:defRPr kern="1200">
                  <a:solidFill>
                    <a:schemeClr val="tx1"/>
                  </a:solidFill>
                  <a:latin typeface="+mn-lt"/>
                  <a:ea typeface="+mn-ea"/>
                  <a:cs typeface="+mn-cs"/>
                </a:defRPr>
              </a:lvl4pPr>
              <a:lvl5pPr marL="1463675" indent="-184150" algn="l" rtl="0" eaLnBrk="0" fontAlgn="base" hangingPunct="0">
                <a:spcBef>
                  <a:spcPct val="20000"/>
                </a:spcBef>
                <a:spcAft>
                  <a:spcPct val="0"/>
                </a:spcAft>
                <a:buClr>
                  <a:srgbClr val="BDCAE9"/>
                </a:buClr>
                <a:buSzPct val="68000"/>
                <a:buFont typeface="Wingdings 2" panose="05020102010507070707" pitchFamily="18" charset="2"/>
                <a:buChar char=""/>
                <a:defRPr sz="1600" kern="1200">
                  <a:solidFill>
                    <a:schemeClr val="tx1"/>
                  </a:solidFill>
                  <a:latin typeface="+mn-lt"/>
                  <a:ea typeface="+mn-ea"/>
                  <a:cs typeface="+mn-cs"/>
                </a:defRPr>
              </a:lvl5pPr>
            </a:lstStyle>
            <a:p>
              <a:pPr marL="0" lvl="0" indent="0" eaLnBrk="1" hangingPunct="1">
                <a:spcBef>
                  <a:spcPct val="0"/>
                </a:spcBef>
                <a:buClrTx/>
                <a:buSzPct val="100000"/>
                <a:buFont typeface="Arial" panose="020B0604020202020204" pitchFamily="34" charset="0"/>
                <a:buNone/>
              </a:pPr>
              <a:endParaRPr lang="zh-CN" altLang="en-US" sz="2000" b="1" dirty="0"/>
            </a:p>
          </p:txBody>
        </p:sp>
        <p:sp>
          <p:nvSpPr>
            <p:cNvPr id="55305" name="Text Box 9"/>
            <p:cNvSpPr txBox="1">
              <a:spLocks noChangeArrowheads="1"/>
            </p:cNvSpPr>
            <p:nvPr/>
          </p:nvSpPr>
          <p:spPr bwMode="auto">
            <a:xfrm>
              <a:off x="720" y="2304"/>
              <a:ext cx="601" cy="1286"/>
            </a:xfrm>
            <a:prstGeom prst="rect">
              <a:avLst/>
            </a:prstGeom>
            <a:noFill/>
            <a:ln w="12700">
              <a:noFill/>
              <a:miter lim="800000"/>
            </a:ln>
            <a:effectLst/>
          </p:spPr>
          <p:txBody>
            <a:bodyPr>
              <a:spAutoFit/>
            </a:bodyPr>
            <a:lstStyle/>
            <a:p>
              <a:pPr marR="0" algn="ctr" defTabSz="914400" eaLnBrk="0" hangingPunct="0">
                <a:buClr>
                  <a:schemeClr val="accent2"/>
                </a:buClr>
                <a:buSzPct val="75000"/>
                <a:buFont typeface="Monotype Sorts" charset="2"/>
                <a:buNone/>
                <a:defRPr/>
              </a:pPr>
              <a:r>
                <a:rPr kumimoji="1" lang="zh-CN" altLang="en-US" sz="3200" kern="1200" cap="none" spc="0" normalizeH="0" baseline="0" noProof="0">
                  <a:effectLst>
                    <a:outerShdw blurRad="38100" dist="38100" dir="2700000" algn="tl">
                      <a:srgbClr val="C0C0C0"/>
                    </a:outerShdw>
                  </a:effectLst>
                  <a:latin typeface="Book Antiqua" panose="02040602050305030304" pitchFamily="18" charset="0"/>
                  <a:ea typeface="宋体" panose="02010600030101010101" pitchFamily="2" charset="-122"/>
                  <a:cs typeface="+mn-cs"/>
                </a:rPr>
                <a:t>客观世界</a:t>
              </a:r>
              <a:endParaRPr kumimoji="1" lang="zh-CN" altLang="en-US" kern="1200" cap="none" spc="0" normalizeH="0" baseline="0" noProof="0">
                <a:effectLst>
                  <a:outerShdw blurRad="38100" dist="38100" dir="2700000" algn="tl">
                    <a:srgbClr val="C0C0C0"/>
                  </a:outerShdw>
                </a:effectLst>
                <a:latin typeface="Book Antiqua" panose="02040602050305030304" pitchFamily="18" charset="0"/>
                <a:ea typeface="宋体" panose="02010600030101010101" pitchFamily="2" charset="-122"/>
                <a:cs typeface="+mn-cs"/>
              </a:endParaRPr>
            </a:p>
          </p:txBody>
        </p:sp>
      </p:grpSp>
      <p:grpSp>
        <p:nvGrpSpPr>
          <p:cNvPr id="4" name="Group 10"/>
          <p:cNvGrpSpPr/>
          <p:nvPr/>
        </p:nvGrpSpPr>
        <p:grpSpPr>
          <a:xfrm>
            <a:off x="4024313" y="2971800"/>
            <a:ext cx="1198562" cy="1143000"/>
            <a:chOff x="1191" y="2592"/>
            <a:chExt cx="755" cy="720"/>
          </a:xfrm>
        </p:grpSpPr>
        <p:sp>
          <p:nvSpPr>
            <p:cNvPr id="55307" name="Text Box 11"/>
            <p:cNvSpPr txBox="1">
              <a:spLocks noChangeArrowheads="1"/>
            </p:cNvSpPr>
            <p:nvPr/>
          </p:nvSpPr>
          <p:spPr bwMode="auto">
            <a:xfrm>
              <a:off x="1191" y="2784"/>
              <a:ext cx="755" cy="365"/>
            </a:xfrm>
            <a:prstGeom prst="rect">
              <a:avLst/>
            </a:prstGeom>
            <a:noFill/>
            <a:ln w="28575">
              <a:noFill/>
              <a:miter lim="800000"/>
            </a:ln>
            <a:effectLst/>
          </p:spPr>
          <p:txBody>
            <a:bodyPr wrap="none">
              <a:spAutoFit/>
            </a:bodyPr>
            <a:lstStyle/>
            <a:p>
              <a:pPr marR="0" algn="ctr" defTabSz="914400" eaLnBrk="0" hangingPunct="0">
                <a:buClr>
                  <a:schemeClr val="accent2"/>
                </a:buClr>
                <a:buSzPct val="75000"/>
                <a:buFont typeface="Monotype Sorts" charset="2"/>
                <a:buNone/>
                <a:defRPr/>
              </a:pPr>
              <a:r>
                <a:rPr kumimoji="1" lang="en-US" altLang="zh-CN" sz="3200" kern="1200" cap="none" spc="0" normalizeH="0" baseline="0" noProof="0">
                  <a:effectLst>
                    <a:outerShdw blurRad="38100" dist="38100" dir="2700000" algn="tl">
                      <a:srgbClr val="C0C0C0"/>
                    </a:outerShdw>
                  </a:effectLst>
                  <a:latin typeface="Book Antiqua" panose="02040602050305030304" pitchFamily="18" charset="0"/>
                  <a:ea typeface="宋体" panose="02010600030101010101" pitchFamily="2" charset="-122"/>
                  <a:cs typeface="+mn-cs"/>
                </a:rPr>
                <a:t>OOD</a:t>
              </a:r>
              <a:endParaRPr kumimoji="1" lang="en-US" altLang="zh-CN" sz="3200" kern="1200" cap="none" spc="0" normalizeH="0" baseline="0" noProof="0">
                <a:effectLst>
                  <a:outerShdw blurRad="38100" dist="38100" dir="2700000" algn="tl">
                    <a:srgbClr val="C0C0C0"/>
                  </a:outerShdw>
                </a:effectLst>
                <a:latin typeface="Book Antiqua" panose="02040602050305030304" pitchFamily="18" charset="0"/>
                <a:ea typeface="宋体" panose="02010600030101010101" pitchFamily="2" charset="-122"/>
                <a:cs typeface="+mn-cs"/>
              </a:endParaRPr>
            </a:p>
          </p:txBody>
        </p:sp>
        <p:sp>
          <p:nvSpPr>
            <p:cNvPr id="47123" name="Oval 12"/>
            <p:cNvSpPr/>
            <p:nvPr/>
          </p:nvSpPr>
          <p:spPr>
            <a:xfrm>
              <a:off x="1248" y="2592"/>
              <a:ext cx="624" cy="720"/>
            </a:xfrm>
            <a:prstGeom prst="ellipse">
              <a:avLst/>
            </a:prstGeom>
            <a:noFill/>
            <a:ln w="28575" cap="flat" cmpd="sng">
              <a:solidFill>
                <a:schemeClr val="tx1"/>
              </a:solidFill>
              <a:prstDash val="solid"/>
              <a:headEnd type="none" w="med" len="med"/>
              <a:tailEnd type="none" w="med" len="med"/>
            </a:ln>
          </p:spPr>
          <p:txBody>
            <a:bodyPr wrap="none" anchor="ctr"/>
            <a:lstStyle>
              <a:lvl1pPr marL="274955" indent="-274955" algn="l" rtl="0" eaLnBrk="0" fontAlgn="base" hangingPunct="0">
                <a:spcBef>
                  <a:spcPts val="600"/>
                </a:spcBef>
                <a:spcAft>
                  <a:spcPct val="0"/>
                </a:spcAft>
                <a:buClr>
                  <a:schemeClr val="accent1"/>
                </a:buClr>
                <a:buSzPct val="70000"/>
                <a:buFont typeface="Wingdings" panose="05000000000000000000" pitchFamily="2" charset="2"/>
                <a:buChar char=""/>
                <a:defRPr sz="2400" b="0" kern="1200">
                  <a:solidFill>
                    <a:schemeClr val="tx1"/>
                  </a:solidFill>
                  <a:latin typeface="+mn-lt"/>
                  <a:ea typeface="+mn-ea"/>
                  <a:cs typeface="+mn-cs"/>
                </a:defRPr>
              </a:lvl1pPr>
              <a:lvl2pPr marL="640080" indent="-274955" algn="l" rtl="0" eaLnBrk="0" fontAlgn="base" hangingPunct="0">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mn-lt"/>
                  <a:ea typeface="+mn-ea"/>
                  <a:cs typeface="+mn-cs"/>
                </a:defRPr>
              </a:lvl2pPr>
              <a:lvl3pPr marL="914400" indent="-182880" algn="l" rtl="0" eaLnBrk="0" fontAlgn="base" hangingPunct="0">
                <a:spcBef>
                  <a:spcPct val="20000"/>
                </a:spcBef>
                <a:spcAft>
                  <a:spcPct val="0"/>
                </a:spcAft>
                <a:buClr>
                  <a:srgbClr val="E0752F"/>
                </a:buClr>
                <a:buSzPct val="60000"/>
                <a:buFont typeface="Wingdings" panose="05000000000000000000" pitchFamily="2" charset="2"/>
                <a:buChar char=""/>
                <a:defRPr kern="1200">
                  <a:solidFill>
                    <a:schemeClr val="tx1"/>
                  </a:solidFill>
                  <a:latin typeface="+mn-lt"/>
                  <a:ea typeface="+mn-ea"/>
                  <a:cs typeface="+mn-cs"/>
                </a:defRPr>
              </a:lvl3pPr>
              <a:lvl4pPr marL="1189355" indent="-182880" algn="l" rtl="0" eaLnBrk="0" fontAlgn="base" hangingPunct="0">
                <a:spcBef>
                  <a:spcPct val="20000"/>
                </a:spcBef>
                <a:spcAft>
                  <a:spcPct val="0"/>
                </a:spcAft>
                <a:buClr>
                  <a:srgbClr val="FEC3AE"/>
                </a:buClr>
                <a:buSzPct val="60000"/>
                <a:buFont typeface="Wingdings" panose="05000000000000000000" pitchFamily="2" charset="2"/>
                <a:buChar char=""/>
                <a:defRPr kern="1200">
                  <a:solidFill>
                    <a:schemeClr val="tx1"/>
                  </a:solidFill>
                  <a:latin typeface="+mn-lt"/>
                  <a:ea typeface="+mn-ea"/>
                  <a:cs typeface="+mn-cs"/>
                </a:defRPr>
              </a:lvl4pPr>
              <a:lvl5pPr marL="1463675" indent="-184150" algn="l" rtl="0" eaLnBrk="0" fontAlgn="base" hangingPunct="0">
                <a:spcBef>
                  <a:spcPct val="20000"/>
                </a:spcBef>
                <a:spcAft>
                  <a:spcPct val="0"/>
                </a:spcAft>
                <a:buClr>
                  <a:srgbClr val="BDCAE9"/>
                </a:buClr>
                <a:buSzPct val="68000"/>
                <a:buFont typeface="Wingdings 2" panose="05020102010507070707" pitchFamily="18" charset="2"/>
                <a:buChar char=""/>
                <a:defRPr sz="1600" kern="1200">
                  <a:solidFill>
                    <a:schemeClr val="tx1"/>
                  </a:solidFill>
                  <a:latin typeface="+mn-lt"/>
                  <a:ea typeface="+mn-ea"/>
                  <a:cs typeface="+mn-cs"/>
                </a:defRPr>
              </a:lvl5pPr>
            </a:lstStyle>
            <a:p>
              <a:pPr marL="0" lvl="0" indent="0" eaLnBrk="1" hangingPunct="1">
                <a:spcBef>
                  <a:spcPct val="0"/>
                </a:spcBef>
                <a:buClrTx/>
                <a:buSzPct val="100000"/>
                <a:buFont typeface="Arial" panose="020B0604020202020204" pitchFamily="34" charset="0"/>
                <a:buNone/>
              </a:pPr>
              <a:endParaRPr lang="zh-CN" altLang="en-US" sz="2000" b="1" dirty="0"/>
            </a:p>
          </p:txBody>
        </p:sp>
      </p:grpSp>
      <p:grpSp>
        <p:nvGrpSpPr>
          <p:cNvPr id="5" name="Group 13"/>
          <p:cNvGrpSpPr/>
          <p:nvPr/>
        </p:nvGrpSpPr>
        <p:grpSpPr>
          <a:xfrm>
            <a:off x="5821363" y="2971800"/>
            <a:ext cx="1108075" cy="1143000"/>
            <a:chOff x="1219" y="2592"/>
            <a:chExt cx="698" cy="720"/>
          </a:xfrm>
        </p:grpSpPr>
        <p:sp>
          <p:nvSpPr>
            <p:cNvPr id="55310" name="Text Box 14"/>
            <p:cNvSpPr txBox="1">
              <a:spLocks noChangeArrowheads="1"/>
            </p:cNvSpPr>
            <p:nvPr/>
          </p:nvSpPr>
          <p:spPr bwMode="auto">
            <a:xfrm>
              <a:off x="1219" y="2784"/>
              <a:ext cx="698" cy="365"/>
            </a:xfrm>
            <a:prstGeom prst="rect">
              <a:avLst/>
            </a:prstGeom>
            <a:noFill/>
            <a:ln w="28575">
              <a:noFill/>
              <a:miter lim="800000"/>
            </a:ln>
            <a:effectLst/>
          </p:spPr>
          <p:txBody>
            <a:bodyPr wrap="none">
              <a:spAutoFit/>
            </a:bodyPr>
            <a:lstStyle/>
            <a:p>
              <a:pPr marR="0" algn="ctr" defTabSz="914400" eaLnBrk="0" hangingPunct="0">
                <a:buClr>
                  <a:schemeClr val="accent2"/>
                </a:buClr>
                <a:buSzPct val="75000"/>
                <a:buFont typeface="Monotype Sorts" charset="2"/>
                <a:buNone/>
                <a:defRPr/>
              </a:pPr>
              <a:r>
                <a:rPr kumimoji="1" lang="en-US" altLang="zh-CN" sz="3200" kern="1200" cap="none" spc="0" normalizeH="0" baseline="0" noProof="0">
                  <a:effectLst>
                    <a:outerShdw blurRad="38100" dist="38100" dir="2700000" algn="tl">
                      <a:srgbClr val="C0C0C0"/>
                    </a:outerShdw>
                  </a:effectLst>
                  <a:latin typeface="Book Antiqua" panose="02040602050305030304" pitchFamily="18" charset="0"/>
                  <a:ea typeface="宋体" panose="02010600030101010101" pitchFamily="2" charset="-122"/>
                  <a:cs typeface="+mn-cs"/>
                </a:rPr>
                <a:t>OOP</a:t>
              </a:r>
              <a:endParaRPr kumimoji="1" lang="en-US" altLang="zh-CN" sz="3200" kern="1200" cap="none" spc="0" normalizeH="0" baseline="0" noProof="0">
                <a:effectLst>
                  <a:outerShdw blurRad="38100" dist="38100" dir="2700000" algn="tl">
                    <a:srgbClr val="C0C0C0"/>
                  </a:outerShdw>
                </a:effectLst>
                <a:latin typeface="Book Antiqua" panose="02040602050305030304" pitchFamily="18" charset="0"/>
                <a:ea typeface="宋体" panose="02010600030101010101" pitchFamily="2" charset="-122"/>
                <a:cs typeface="+mn-cs"/>
              </a:endParaRPr>
            </a:p>
          </p:txBody>
        </p:sp>
        <p:sp>
          <p:nvSpPr>
            <p:cNvPr id="47121" name="Oval 15"/>
            <p:cNvSpPr/>
            <p:nvPr/>
          </p:nvSpPr>
          <p:spPr>
            <a:xfrm>
              <a:off x="1248" y="2592"/>
              <a:ext cx="624" cy="720"/>
            </a:xfrm>
            <a:prstGeom prst="ellipse">
              <a:avLst/>
            </a:prstGeom>
            <a:noFill/>
            <a:ln w="28575" cap="flat" cmpd="sng">
              <a:solidFill>
                <a:schemeClr val="tx1"/>
              </a:solidFill>
              <a:prstDash val="solid"/>
              <a:headEnd type="none" w="med" len="med"/>
              <a:tailEnd type="none" w="med" len="med"/>
            </a:ln>
          </p:spPr>
          <p:txBody>
            <a:bodyPr wrap="none" anchor="ctr"/>
            <a:lstStyle>
              <a:lvl1pPr marL="274955" indent="-274955" algn="l" rtl="0" eaLnBrk="0" fontAlgn="base" hangingPunct="0">
                <a:spcBef>
                  <a:spcPts val="600"/>
                </a:spcBef>
                <a:spcAft>
                  <a:spcPct val="0"/>
                </a:spcAft>
                <a:buClr>
                  <a:schemeClr val="accent1"/>
                </a:buClr>
                <a:buSzPct val="70000"/>
                <a:buFont typeface="Wingdings" panose="05000000000000000000" pitchFamily="2" charset="2"/>
                <a:buChar char=""/>
                <a:defRPr sz="2400" b="0" kern="1200">
                  <a:solidFill>
                    <a:schemeClr val="tx1"/>
                  </a:solidFill>
                  <a:latin typeface="+mn-lt"/>
                  <a:ea typeface="+mn-ea"/>
                  <a:cs typeface="+mn-cs"/>
                </a:defRPr>
              </a:lvl1pPr>
              <a:lvl2pPr marL="640080" indent="-274955" algn="l" rtl="0" eaLnBrk="0" fontAlgn="base" hangingPunct="0">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mn-lt"/>
                  <a:ea typeface="+mn-ea"/>
                  <a:cs typeface="+mn-cs"/>
                </a:defRPr>
              </a:lvl2pPr>
              <a:lvl3pPr marL="914400" indent="-182880" algn="l" rtl="0" eaLnBrk="0" fontAlgn="base" hangingPunct="0">
                <a:spcBef>
                  <a:spcPct val="20000"/>
                </a:spcBef>
                <a:spcAft>
                  <a:spcPct val="0"/>
                </a:spcAft>
                <a:buClr>
                  <a:srgbClr val="E0752F"/>
                </a:buClr>
                <a:buSzPct val="60000"/>
                <a:buFont typeface="Wingdings" panose="05000000000000000000" pitchFamily="2" charset="2"/>
                <a:buChar char=""/>
                <a:defRPr kern="1200">
                  <a:solidFill>
                    <a:schemeClr val="tx1"/>
                  </a:solidFill>
                  <a:latin typeface="+mn-lt"/>
                  <a:ea typeface="+mn-ea"/>
                  <a:cs typeface="+mn-cs"/>
                </a:defRPr>
              </a:lvl3pPr>
              <a:lvl4pPr marL="1189355" indent="-182880" algn="l" rtl="0" eaLnBrk="0" fontAlgn="base" hangingPunct="0">
                <a:spcBef>
                  <a:spcPct val="20000"/>
                </a:spcBef>
                <a:spcAft>
                  <a:spcPct val="0"/>
                </a:spcAft>
                <a:buClr>
                  <a:srgbClr val="FEC3AE"/>
                </a:buClr>
                <a:buSzPct val="60000"/>
                <a:buFont typeface="Wingdings" panose="05000000000000000000" pitchFamily="2" charset="2"/>
                <a:buChar char=""/>
                <a:defRPr kern="1200">
                  <a:solidFill>
                    <a:schemeClr val="tx1"/>
                  </a:solidFill>
                  <a:latin typeface="+mn-lt"/>
                  <a:ea typeface="+mn-ea"/>
                  <a:cs typeface="+mn-cs"/>
                </a:defRPr>
              </a:lvl4pPr>
              <a:lvl5pPr marL="1463675" indent="-184150" algn="l" rtl="0" eaLnBrk="0" fontAlgn="base" hangingPunct="0">
                <a:spcBef>
                  <a:spcPct val="20000"/>
                </a:spcBef>
                <a:spcAft>
                  <a:spcPct val="0"/>
                </a:spcAft>
                <a:buClr>
                  <a:srgbClr val="BDCAE9"/>
                </a:buClr>
                <a:buSzPct val="68000"/>
                <a:buFont typeface="Wingdings 2" panose="05020102010507070707" pitchFamily="18" charset="2"/>
                <a:buChar char=""/>
                <a:defRPr sz="1600" kern="1200">
                  <a:solidFill>
                    <a:schemeClr val="tx1"/>
                  </a:solidFill>
                  <a:latin typeface="+mn-lt"/>
                  <a:ea typeface="+mn-ea"/>
                  <a:cs typeface="+mn-cs"/>
                </a:defRPr>
              </a:lvl5pPr>
            </a:lstStyle>
            <a:p>
              <a:pPr marL="0" lvl="0" indent="0" eaLnBrk="1" hangingPunct="1">
                <a:spcBef>
                  <a:spcPct val="0"/>
                </a:spcBef>
                <a:buClrTx/>
                <a:buSzPct val="100000"/>
                <a:buFont typeface="Arial" panose="020B0604020202020204" pitchFamily="34" charset="0"/>
                <a:buNone/>
              </a:pPr>
              <a:endParaRPr lang="zh-CN" altLang="en-US" sz="2000" b="1" dirty="0"/>
            </a:p>
          </p:txBody>
        </p:sp>
      </p:grpSp>
      <p:grpSp>
        <p:nvGrpSpPr>
          <p:cNvPr id="6" name="Group 16"/>
          <p:cNvGrpSpPr/>
          <p:nvPr/>
        </p:nvGrpSpPr>
        <p:grpSpPr>
          <a:xfrm>
            <a:off x="7467600" y="2133600"/>
            <a:ext cx="954088" cy="2716213"/>
            <a:chOff x="720" y="2208"/>
            <a:chExt cx="601" cy="1536"/>
          </a:xfrm>
        </p:grpSpPr>
        <p:sp>
          <p:nvSpPr>
            <p:cNvPr id="47118" name="Oval 17"/>
            <p:cNvSpPr/>
            <p:nvPr/>
          </p:nvSpPr>
          <p:spPr>
            <a:xfrm>
              <a:off x="768" y="2208"/>
              <a:ext cx="528" cy="1536"/>
            </a:xfrm>
            <a:prstGeom prst="ellipse">
              <a:avLst/>
            </a:prstGeom>
            <a:noFill/>
            <a:ln w="28575" cap="flat" cmpd="sng">
              <a:solidFill>
                <a:schemeClr val="tx1"/>
              </a:solidFill>
              <a:prstDash val="solid"/>
              <a:headEnd type="none" w="med" len="med"/>
              <a:tailEnd type="none" w="med" len="med"/>
            </a:ln>
          </p:spPr>
          <p:txBody>
            <a:bodyPr wrap="none" anchor="ctr"/>
            <a:lstStyle>
              <a:lvl1pPr marL="274955" indent="-274955" algn="l" rtl="0" eaLnBrk="0" fontAlgn="base" hangingPunct="0">
                <a:spcBef>
                  <a:spcPts val="600"/>
                </a:spcBef>
                <a:spcAft>
                  <a:spcPct val="0"/>
                </a:spcAft>
                <a:buClr>
                  <a:schemeClr val="accent1"/>
                </a:buClr>
                <a:buSzPct val="70000"/>
                <a:buFont typeface="Wingdings" panose="05000000000000000000" pitchFamily="2" charset="2"/>
                <a:buChar char=""/>
                <a:defRPr sz="2400" b="0" kern="1200">
                  <a:solidFill>
                    <a:schemeClr val="tx1"/>
                  </a:solidFill>
                  <a:latin typeface="+mn-lt"/>
                  <a:ea typeface="+mn-ea"/>
                  <a:cs typeface="+mn-cs"/>
                </a:defRPr>
              </a:lvl1pPr>
              <a:lvl2pPr marL="640080" indent="-274955" algn="l" rtl="0" eaLnBrk="0" fontAlgn="base" hangingPunct="0">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mn-lt"/>
                  <a:ea typeface="+mn-ea"/>
                  <a:cs typeface="+mn-cs"/>
                </a:defRPr>
              </a:lvl2pPr>
              <a:lvl3pPr marL="914400" indent="-182880" algn="l" rtl="0" eaLnBrk="0" fontAlgn="base" hangingPunct="0">
                <a:spcBef>
                  <a:spcPct val="20000"/>
                </a:spcBef>
                <a:spcAft>
                  <a:spcPct val="0"/>
                </a:spcAft>
                <a:buClr>
                  <a:srgbClr val="E0752F"/>
                </a:buClr>
                <a:buSzPct val="60000"/>
                <a:buFont typeface="Wingdings" panose="05000000000000000000" pitchFamily="2" charset="2"/>
                <a:buChar char=""/>
                <a:defRPr kern="1200">
                  <a:solidFill>
                    <a:schemeClr val="tx1"/>
                  </a:solidFill>
                  <a:latin typeface="+mn-lt"/>
                  <a:ea typeface="+mn-ea"/>
                  <a:cs typeface="+mn-cs"/>
                </a:defRPr>
              </a:lvl3pPr>
              <a:lvl4pPr marL="1189355" indent="-182880" algn="l" rtl="0" eaLnBrk="0" fontAlgn="base" hangingPunct="0">
                <a:spcBef>
                  <a:spcPct val="20000"/>
                </a:spcBef>
                <a:spcAft>
                  <a:spcPct val="0"/>
                </a:spcAft>
                <a:buClr>
                  <a:srgbClr val="FEC3AE"/>
                </a:buClr>
                <a:buSzPct val="60000"/>
                <a:buFont typeface="Wingdings" panose="05000000000000000000" pitchFamily="2" charset="2"/>
                <a:buChar char=""/>
                <a:defRPr kern="1200">
                  <a:solidFill>
                    <a:schemeClr val="tx1"/>
                  </a:solidFill>
                  <a:latin typeface="+mn-lt"/>
                  <a:ea typeface="+mn-ea"/>
                  <a:cs typeface="+mn-cs"/>
                </a:defRPr>
              </a:lvl4pPr>
              <a:lvl5pPr marL="1463675" indent="-184150" algn="l" rtl="0" eaLnBrk="0" fontAlgn="base" hangingPunct="0">
                <a:spcBef>
                  <a:spcPct val="20000"/>
                </a:spcBef>
                <a:spcAft>
                  <a:spcPct val="0"/>
                </a:spcAft>
                <a:buClr>
                  <a:srgbClr val="BDCAE9"/>
                </a:buClr>
                <a:buSzPct val="68000"/>
                <a:buFont typeface="Wingdings 2" panose="05020102010507070707" pitchFamily="18" charset="2"/>
                <a:buChar char=""/>
                <a:defRPr sz="1600" kern="1200">
                  <a:solidFill>
                    <a:schemeClr val="tx1"/>
                  </a:solidFill>
                  <a:latin typeface="+mn-lt"/>
                  <a:ea typeface="+mn-ea"/>
                  <a:cs typeface="+mn-cs"/>
                </a:defRPr>
              </a:lvl5pPr>
            </a:lstStyle>
            <a:p>
              <a:pPr marL="0" lvl="0" indent="0" eaLnBrk="1" hangingPunct="1">
                <a:spcBef>
                  <a:spcPct val="0"/>
                </a:spcBef>
                <a:buClrTx/>
                <a:buSzPct val="100000"/>
                <a:buFont typeface="Arial" panose="020B0604020202020204" pitchFamily="34" charset="0"/>
                <a:buNone/>
              </a:pPr>
              <a:endParaRPr lang="zh-CN" altLang="en-US" sz="2000" b="1" dirty="0"/>
            </a:p>
          </p:txBody>
        </p:sp>
        <p:sp>
          <p:nvSpPr>
            <p:cNvPr id="55314" name="Text Box 18"/>
            <p:cNvSpPr txBox="1">
              <a:spLocks noChangeArrowheads="1"/>
            </p:cNvSpPr>
            <p:nvPr/>
          </p:nvSpPr>
          <p:spPr bwMode="auto">
            <a:xfrm>
              <a:off x="720" y="2304"/>
              <a:ext cx="601" cy="1430"/>
            </a:xfrm>
            <a:prstGeom prst="rect">
              <a:avLst/>
            </a:prstGeom>
            <a:noFill/>
            <a:ln w="12700">
              <a:noFill/>
              <a:miter lim="800000"/>
            </a:ln>
            <a:effectLst/>
          </p:spPr>
          <p:txBody>
            <a:bodyPr>
              <a:spAutoFit/>
            </a:bodyPr>
            <a:lstStyle/>
            <a:p>
              <a:pPr marR="0" algn="ctr" defTabSz="914400" eaLnBrk="0" hangingPunct="0">
                <a:buClr>
                  <a:schemeClr val="accent2"/>
                </a:buClr>
                <a:buSzPct val="75000"/>
                <a:buFont typeface="Monotype Sorts" charset="2"/>
                <a:buNone/>
                <a:defRPr/>
              </a:pPr>
              <a:r>
                <a:rPr kumimoji="1" lang="zh-CN" altLang="en-US" sz="3200" kern="1200" cap="none" spc="0" normalizeH="0" baseline="0" noProof="0">
                  <a:effectLst>
                    <a:outerShdw blurRad="38100" dist="38100" dir="2700000" algn="tl">
                      <a:srgbClr val="C0C0C0"/>
                    </a:outerShdw>
                  </a:effectLst>
                  <a:latin typeface="Book Antiqua" panose="02040602050305030304" pitchFamily="18" charset="0"/>
                  <a:ea typeface="宋体" panose="02010600030101010101" pitchFamily="2" charset="-122"/>
                  <a:cs typeface="+mn-cs"/>
                </a:rPr>
                <a:t>计算机世界</a:t>
              </a:r>
              <a:endParaRPr kumimoji="1" lang="zh-CN" altLang="en-US" kern="1200" cap="none" spc="0" normalizeH="0" baseline="0" noProof="0">
                <a:effectLst>
                  <a:outerShdw blurRad="38100" dist="38100" dir="2700000" algn="tl">
                    <a:srgbClr val="C0C0C0"/>
                  </a:outerShdw>
                </a:effectLst>
                <a:latin typeface="Book Antiqua" panose="02040602050305030304" pitchFamily="18" charset="0"/>
                <a:ea typeface="宋体" panose="02010600030101010101" pitchFamily="2" charset="-122"/>
                <a:cs typeface="+mn-cs"/>
              </a:endParaRPr>
            </a:p>
          </p:txBody>
        </p:sp>
      </p:grpSp>
      <p:sp>
        <p:nvSpPr>
          <p:cNvPr id="55315" name="AutoShape 19"/>
          <p:cNvSpPr/>
          <p:nvPr/>
        </p:nvSpPr>
        <p:spPr>
          <a:xfrm>
            <a:off x="1752600" y="3352800"/>
            <a:ext cx="533400" cy="228600"/>
          </a:xfrm>
          <a:prstGeom prst="rightArrow">
            <a:avLst>
              <a:gd name="adj1" fmla="val 50000"/>
              <a:gd name="adj2" fmla="val 58322"/>
            </a:avLst>
          </a:prstGeom>
          <a:solidFill>
            <a:schemeClr val="accent1"/>
          </a:solidFill>
          <a:ln w="9525" cap="flat" cmpd="sng">
            <a:solidFill>
              <a:schemeClr val="tx1"/>
            </a:solidFill>
            <a:prstDash val="solid"/>
            <a:miter/>
            <a:headEnd type="none" w="med" len="med"/>
            <a:tailEnd type="none" w="med" len="med"/>
          </a:ln>
        </p:spPr>
        <p:txBody>
          <a:bodyPr wrap="none" anchor="ctr"/>
          <a:lstStyle>
            <a:lvl1pPr marL="274955" indent="-274955" algn="l" rtl="0" eaLnBrk="0" fontAlgn="base" hangingPunct="0">
              <a:spcBef>
                <a:spcPts val="600"/>
              </a:spcBef>
              <a:spcAft>
                <a:spcPct val="0"/>
              </a:spcAft>
              <a:buClr>
                <a:schemeClr val="accent1"/>
              </a:buClr>
              <a:buSzPct val="70000"/>
              <a:buFont typeface="Wingdings" panose="05000000000000000000" pitchFamily="2" charset="2"/>
              <a:buChar char=""/>
              <a:defRPr sz="2400" b="0" kern="1200">
                <a:solidFill>
                  <a:schemeClr val="tx1"/>
                </a:solidFill>
                <a:latin typeface="+mn-lt"/>
                <a:ea typeface="+mn-ea"/>
                <a:cs typeface="+mn-cs"/>
              </a:defRPr>
            </a:lvl1pPr>
            <a:lvl2pPr marL="640080" indent="-274955" algn="l" rtl="0" eaLnBrk="0" fontAlgn="base" hangingPunct="0">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mn-lt"/>
                <a:ea typeface="+mn-ea"/>
                <a:cs typeface="+mn-cs"/>
              </a:defRPr>
            </a:lvl2pPr>
            <a:lvl3pPr marL="914400" indent="-182880" algn="l" rtl="0" eaLnBrk="0" fontAlgn="base" hangingPunct="0">
              <a:spcBef>
                <a:spcPct val="20000"/>
              </a:spcBef>
              <a:spcAft>
                <a:spcPct val="0"/>
              </a:spcAft>
              <a:buClr>
                <a:srgbClr val="E0752F"/>
              </a:buClr>
              <a:buSzPct val="60000"/>
              <a:buFont typeface="Wingdings" panose="05000000000000000000" pitchFamily="2" charset="2"/>
              <a:buChar char=""/>
              <a:defRPr kern="1200">
                <a:solidFill>
                  <a:schemeClr val="tx1"/>
                </a:solidFill>
                <a:latin typeface="+mn-lt"/>
                <a:ea typeface="+mn-ea"/>
                <a:cs typeface="+mn-cs"/>
              </a:defRPr>
            </a:lvl3pPr>
            <a:lvl4pPr marL="1189355" indent="-182880" algn="l" rtl="0" eaLnBrk="0" fontAlgn="base" hangingPunct="0">
              <a:spcBef>
                <a:spcPct val="20000"/>
              </a:spcBef>
              <a:spcAft>
                <a:spcPct val="0"/>
              </a:spcAft>
              <a:buClr>
                <a:srgbClr val="FEC3AE"/>
              </a:buClr>
              <a:buSzPct val="60000"/>
              <a:buFont typeface="Wingdings" panose="05000000000000000000" pitchFamily="2" charset="2"/>
              <a:buChar char=""/>
              <a:defRPr kern="1200">
                <a:solidFill>
                  <a:schemeClr val="tx1"/>
                </a:solidFill>
                <a:latin typeface="+mn-lt"/>
                <a:ea typeface="+mn-ea"/>
                <a:cs typeface="+mn-cs"/>
              </a:defRPr>
            </a:lvl4pPr>
            <a:lvl5pPr marL="1463675" indent="-184150" algn="l" rtl="0" eaLnBrk="0" fontAlgn="base" hangingPunct="0">
              <a:spcBef>
                <a:spcPct val="20000"/>
              </a:spcBef>
              <a:spcAft>
                <a:spcPct val="0"/>
              </a:spcAft>
              <a:buClr>
                <a:srgbClr val="BDCAE9"/>
              </a:buClr>
              <a:buSzPct val="68000"/>
              <a:buFont typeface="Wingdings 2" panose="05020102010507070707" pitchFamily="18" charset="2"/>
              <a:buChar char=""/>
              <a:defRPr sz="1600" kern="1200">
                <a:solidFill>
                  <a:schemeClr val="tx1"/>
                </a:solidFill>
                <a:latin typeface="+mn-lt"/>
                <a:ea typeface="+mn-ea"/>
                <a:cs typeface="+mn-cs"/>
              </a:defRPr>
            </a:lvl5pPr>
          </a:lstStyle>
          <a:p>
            <a:pPr marL="0" lvl="0" indent="0" eaLnBrk="1" hangingPunct="1">
              <a:spcBef>
                <a:spcPct val="0"/>
              </a:spcBef>
              <a:buClrTx/>
              <a:buSzPct val="100000"/>
              <a:buFont typeface="Arial" panose="020B0604020202020204" pitchFamily="34" charset="0"/>
              <a:buNone/>
            </a:pPr>
            <a:endParaRPr lang="zh-CN" altLang="en-US" sz="2000" b="1" dirty="0"/>
          </a:p>
        </p:txBody>
      </p:sp>
      <p:sp>
        <p:nvSpPr>
          <p:cNvPr id="55316" name="AutoShape 20"/>
          <p:cNvSpPr/>
          <p:nvPr/>
        </p:nvSpPr>
        <p:spPr>
          <a:xfrm>
            <a:off x="3429000" y="3352800"/>
            <a:ext cx="533400" cy="228600"/>
          </a:xfrm>
          <a:prstGeom prst="rightArrow">
            <a:avLst>
              <a:gd name="adj1" fmla="val 50000"/>
              <a:gd name="adj2" fmla="val 58322"/>
            </a:avLst>
          </a:prstGeom>
          <a:solidFill>
            <a:schemeClr val="accent1"/>
          </a:solidFill>
          <a:ln w="9525" cap="flat" cmpd="sng">
            <a:solidFill>
              <a:schemeClr val="tx1"/>
            </a:solidFill>
            <a:prstDash val="solid"/>
            <a:miter/>
            <a:headEnd type="none" w="med" len="med"/>
            <a:tailEnd type="none" w="med" len="med"/>
          </a:ln>
        </p:spPr>
        <p:txBody>
          <a:bodyPr wrap="none" anchor="ctr"/>
          <a:lstStyle>
            <a:lvl1pPr marL="274955" indent="-274955" algn="l" rtl="0" eaLnBrk="0" fontAlgn="base" hangingPunct="0">
              <a:spcBef>
                <a:spcPts val="600"/>
              </a:spcBef>
              <a:spcAft>
                <a:spcPct val="0"/>
              </a:spcAft>
              <a:buClr>
                <a:schemeClr val="accent1"/>
              </a:buClr>
              <a:buSzPct val="70000"/>
              <a:buFont typeface="Wingdings" panose="05000000000000000000" pitchFamily="2" charset="2"/>
              <a:buChar char=""/>
              <a:defRPr sz="2400" b="0" kern="1200">
                <a:solidFill>
                  <a:schemeClr val="tx1"/>
                </a:solidFill>
                <a:latin typeface="+mn-lt"/>
                <a:ea typeface="+mn-ea"/>
                <a:cs typeface="+mn-cs"/>
              </a:defRPr>
            </a:lvl1pPr>
            <a:lvl2pPr marL="640080" indent="-274955" algn="l" rtl="0" eaLnBrk="0" fontAlgn="base" hangingPunct="0">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mn-lt"/>
                <a:ea typeface="+mn-ea"/>
                <a:cs typeface="+mn-cs"/>
              </a:defRPr>
            </a:lvl2pPr>
            <a:lvl3pPr marL="914400" indent="-182880" algn="l" rtl="0" eaLnBrk="0" fontAlgn="base" hangingPunct="0">
              <a:spcBef>
                <a:spcPct val="20000"/>
              </a:spcBef>
              <a:spcAft>
                <a:spcPct val="0"/>
              </a:spcAft>
              <a:buClr>
                <a:srgbClr val="E0752F"/>
              </a:buClr>
              <a:buSzPct val="60000"/>
              <a:buFont typeface="Wingdings" panose="05000000000000000000" pitchFamily="2" charset="2"/>
              <a:buChar char=""/>
              <a:defRPr kern="1200">
                <a:solidFill>
                  <a:schemeClr val="tx1"/>
                </a:solidFill>
                <a:latin typeface="+mn-lt"/>
                <a:ea typeface="+mn-ea"/>
                <a:cs typeface="+mn-cs"/>
              </a:defRPr>
            </a:lvl3pPr>
            <a:lvl4pPr marL="1189355" indent="-182880" algn="l" rtl="0" eaLnBrk="0" fontAlgn="base" hangingPunct="0">
              <a:spcBef>
                <a:spcPct val="20000"/>
              </a:spcBef>
              <a:spcAft>
                <a:spcPct val="0"/>
              </a:spcAft>
              <a:buClr>
                <a:srgbClr val="FEC3AE"/>
              </a:buClr>
              <a:buSzPct val="60000"/>
              <a:buFont typeface="Wingdings" panose="05000000000000000000" pitchFamily="2" charset="2"/>
              <a:buChar char=""/>
              <a:defRPr kern="1200">
                <a:solidFill>
                  <a:schemeClr val="tx1"/>
                </a:solidFill>
                <a:latin typeface="+mn-lt"/>
                <a:ea typeface="+mn-ea"/>
                <a:cs typeface="+mn-cs"/>
              </a:defRPr>
            </a:lvl4pPr>
            <a:lvl5pPr marL="1463675" indent="-184150" algn="l" rtl="0" eaLnBrk="0" fontAlgn="base" hangingPunct="0">
              <a:spcBef>
                <a:spcPct val="20000"/>
              </a:spcBef>
              <a:spcAft>
                <a:spcPct val="0"/>
              </a:spcAft>
              <a:buClr>
                <a:srgbClr val="BDCAE9"/>
              </a:buClr>
              <a:buSzPct val="68000"/>
              <a:buFont typeface="Wingdings 2" panose="05020102010507070707" pitchFamily="18" charset="2"/>
              <a:buChar char=""/>
              <a:defRPr sz="1600" kern="1200">
                <a:solidFill>
                  <a:schemeClr val="tx1"/>
                </a:solidFill>
                <a:latin typeface="+mn-lt"/>
                <a:ea typeface="+mn-ea"/>
                <a:cs typeface="+mn-cs"/>
              </a:defRPr>
            </a:lvl5pPr>
          </a:lstStyle>
          <a:p>
            <a:pPr marL="0" lvl="0" indent="0" eaLnBrk="1" hangingPunct="1">
              <a:spcBef>
                <a:spcPct val="0"/>
              </a:spcBef>
              <a:buClrTx/>
              <a:buSzPct val="100000"/>
              <a:buFont typeface="Arial" panose="020B0604020202020204" pitchFamily="34" charset="0"/>
              <a:buNone/>
            </a:pPr>
            <a:endParaRPr lang="zh-CN" altLang="en-US" sz="2000" b="1" dirty="0"/>
          </a:p>
        </p:txBody>
      </p:sp>
      <p:sp>
        <p:nvSpPr>
          <p:cNvPr id="55317" name="AutoShape 21"/>
          <p:cNvSpPr/>
          <p:nvPr/>
        </p:nvSpPr>
        <p:spPr>
          <a:xfrm>
            <a:off x="5257800" y="3429000"/>
            <a:ext cx="533400" cy="228600"/>
          </a:xfrm>
          <a:prstGeom prst="rightArrow">
            <a:avLst>
              <a:gd name="adj1" fmla="val 50000"/>
              <a:gd name="adj2" fmla="val 58322"/>
            </a:avLst>
          </a:prstGeom>
          <a:solidFill>
            <a:schemeClr val="accent1"/>
          </a:solidFill>
          <a:ln w="9525" cap="flat" cmpd="sng">
            <a:solidFill>
              <a:schemeClr val="tx1"/>
            </a:solidFill>
            <a:prstDash val="solid"/>
            <a:miter/>
            <a:headEnd type="none" w="med" len="med"/>
            <a:tailEnd type="none" w="med" len="med"/>
          </a:ln>
        </p:spPr>
        <p:txBody>
          <a:bodyPr wrap="none" anchor="ctr"/>
          <a:lstStyle>
            <a:lvl1pPr marL="274955" indent="-274955" algn="l" rtl="0" eaLnBrk="0" fontAlgn="base" hangingPunct="0">
              <a:spcBef>
                <a:spcPts val="600"/>
              </a:spcBef>
              <a:spcAft>
                <a:spcPct val="0"/>
              </a:spcAft>
              <a:buClr>
                <a:schemeClr val="accent1"/>
              </a:buClr>
              <a:buSzPct val="70000"/>
              <a:buFont typeface="Wingdings" panose="05000000000000000000" pitchFamily="2" charset="2"/>
              <a:buChar char=""/>
              <a:defRPr sz="2400" b="0" kern="1200">
                <a:solidFill>
                  <a:schemeClr val="tx1"/>
                </a:solidFill>
                <a:latin typeface="+mn-lt"/>
                <a:ea typeface="+mn-ea"/>
                <a:cs typeface="+mn-cs"/>
              </a:defRPr>
            </a:lvl1pPr>
            <a:lvl2pPr marL="640080" indent="-274955" algn="l" rtl="0" eaLnBrk="0" fontAlgn="base" hangingPunct="0">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mn-lt"/>
                <a:ea typeface="+mn-ea"/>
                <a:cs typeface="+mn-cs"/>
              </a:defRPr>
            </a:lvl2pPr>
            <a:lvl3pPr marL="914400" indent="-182880" algn="l" rtl="0" eaLnBrk="0" fontAlgn="base" hangingPunct="0">
              <a:spcBef>
                <a:spcPct val="20000"/>
              </a:spcBef>
              <a:spcAft>
                <a:spcPct val="0"/>
              </a:spcAft>
              <a:buClr>
                <a:srgbClr val="E0752F"/>
              </a:buClr>
              <a:buSzPct val="60000"/>
              <a:buFont typeface="Wingdings" panose="05000000000000000000" pitchFamily="2" charset="2"/>
              <a:buChar char=""/>
              <a:defRPr kern="1200">
                <a:solidFill>
                  <a:schemeClr val="tx1"/>
                </a:solidFill>
                <a:latin typeface="+mn-lt"/>
                <a:ea typeface="+mn-ea"/>
                <a:cs typeface="+mn-cs"/>
              </a:defRPr>
            </a:lvl3pPr>
            <a:lvl4pPr marL="1189355" indent="-182880" algn="l" rtl="0" eaLnBrk="0" fontAlgn="base" hangingPunct="0">
              <a:spcBef>
                <a:spcPct val="20000"/>
              </a:spcBef>
              <a:spcAft>
                <a:spcPct val="0"/>
              </a:spcAft>
              <a:buClr>
                <a:srgbClr val="FEC3AE"/>
              </a:buClr>
              <a:buSzPct val="60000"/>
              <a:buFont typeface="Wingdings" panose="05000000000000000000" pitchFamily="2" charset="2"/>
              <a:buChar char=""/>
              <a:defRPr kern="1200">
                <a:solidFill>
                  <a:schemeClr val="tx1"/>
                </a:solidFill>
                <a:latin typeface="+mn-lt"/>
                <a:ea typeface="+mn-ea"/>
                <a:cs typeface="+mn-cs"/>
              </a:defRPr>
            </a:lvl4pPr>
            <a:lvl5pPr marL="1463675" indent="-184150" algn="l" rtl="0" eaLnBrk="0" fontAlgn="base" hangingPunct="0">
              <a:spcBef>
                <a:spcPct val="20000"/>
              </a:spcBef>
              <a:spcAft>
                <a:spcPct val="0"/>
              </a:spcAft>
              <a:buClr>
                <a:srgbClr val="BDCAE9"/>
              </a:buClr>
              <a:buSzPct val="68000"/>
              <a:buFont typeface="Wingdings 2" panose="05020102010507070707" pitchFamily="18" charset="2"/>
              <a:buChar char=""/>
              <a:defRPr sz="1600" kern="1200">
                <a:solidFill>
                  <a:schemeClr val="tx1"/>
                </a:solidFill>
                <a:latin typeface="+mn-lt"/>
                <a:ea typeface="+mn-ea"/>
                <a:cs typeface="+mn-cs"/>
              </a:defRPr>
            </a:lvl5pPr>
          </a:lstStyle>
          <a:p>
            <a:pPr marL="0" lvl="0" indent="0" eaLnBrk="1" hangingPunct="1">
              <a:spcBef>
                <a:spcPct val="0"/>
              </a:spcBef>
              <a:buClrTx/>
              <a:buSzPct val="100000"/>
              <a:buFont typeface="Arial" panose="020B0604020202020204" pitchFamily="34" charset="0"/>
              <a:buNone/>
            </a:pPr>
            <a:endParaRPr lang="zh-CN" altLang="en-US" sz="2000" b="1" dirty="0"/>
          </a:p>
        </p:txBody>
      </p:sp>
      <p:sp>
        <p:nvSpPr>
          <p:cNvPr id="55318" name="AutoShape 22"/>
          <p:cNvSpPr/>
          <p:nvPr/>
        </p:nvSpPr>
        <p:spPr>
          <a:xfrm>
            <a:off x="6934200" y="3429000"/>
            <a:ext cx="533400" cy="228600"/>
          </a:xfrm>
          <a:prstGeom prst="rightArrow">
            <a:avLst>
              <a:gd name="adj1" fmla="val 50000"/>
              <a:gd name="adj2" fmla="val 58322"/>
            </a:avLst>
          </a:prstGeom>
          <a:solidFill>
            <a:schemeClr val="accent1"/>
          </a:solidFill>
          <a:ln w="9525" cap="flat" cmpd="sng">
            <a:solidFill>
              <a:schemeClr val="tx1"/>
            </a:solidFill>
            <a:prstDash val="solid"/>
            <a:miter/>
            <a:headEnd type="none" w="med" len="med"/>
            <a:tailEnd type="none" w="med" len="med"/>
          </a:ln>
        </p:spPr>
        <p:txBody>
          <a:bodyPr wrap="none" anchor="ctr"/>
          <a:lstStyle>
            <a:lvl1pPr marL="274955" indent="-274955" algn="l" rtl="0" eaLnBrk="0" fontAlgn="base" hangingPunct="0">
              <a:spcBef>
                <a:spcPts val="600"/>
              </a:spcBef>
              <a:spcAft>
                <a:spcPct val="0"/>
              </a:spcAft>
              <a:buClr>
                <a:schemeClr val="accent1"/>
              </a:buClr>
              <a:buSzPct val="70000"/>
              <a:buFont typeface="Wingdings" panose="05000000000000000000" pitchFamily="2" charset="2"/>
              <a:buChar char=""/>
              <a:defRPr sz="2400" b="0" kern="1200">
                <a:solidFill>
                  <a:schemeClr val="tx1"/>
                </a:solidFill>
                <a:latin typeface="+mn-lt"/>
                <a:ea typeface="+mn-ea"/>
                <a:cs typeface="+mn-cs"/>
              </a:defRPr>
            </a:lvl1pPr>
            <a:lvl2pPr marL="640080" indent="-274955" algn="l" rtl="0" eaLnBrk="0" fontAlgn="base" hangingPunct="0">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mn-lt"/>
                <a:ea typeface="+mn-ea"/>
                <a:cs typeface="+mn-cs"/>
              </a:defRPr>
            </a:lvl2pPr>
            <a:lvl3pPr marL="914400" indent="-182880" algn="l" rtl="0" eaLnBrk="0" fontAlgn="base" hangingPunct="0">
              <a:spcBef>
                <a:spcPct val="20000"/>
              </a:spcBef>
              <a:spcAft>
                <a:spcPct val="0"/>
              </a:spcAft>
              <a:buClr>
                <a:srgbClr val="E0752F"/>
              </a:buClr>
              <a:buSzPct val="60000"/>
              <a:buFont typeface="Wingdings" panose="05000000000000000000" pitchFamily="2" charset="2"/>
              <a:buChar char=""/>
              <a:defRPr kern="1200">
                <a:solidFill>
                  <a:schemeClr val="tx1"/>
                </a:solidFill>
                <a:latin typeface="+mn-lt"/>
                <a:ea typeface="+mn-ea"/>
                <a:cs typeface="+mn-cs"/>
              </a:defRPr>
            </a:lvl3pPr>
            <a:lvl4pPr marL="1189355" indent="-182880" algn="l" rtl="0" eaLnBrk="0" fontAlgn="base" hangingPunct="0">
              <a:spcBef>
                <a:spcPct val="20000"/>
              </a:spcBef>
              <a:spcAft>
                <a:spcPct val="0"/>
              </a:spcAft>
              <a:buClr>
                <a:srgbClr val="FEC3AE"/>
              </a:buClr>
              <a:buSzPct val="60000"/>
              <a:buFont typeface="Wingdings" panose="05000000000000000000" pitchFamily="2" charset="2"/>
              <a:buChar char=""/>
              <a:defRPr kern="1200">
                <a:solidFill>
                  <a:schemeClr val="tx1"/>
                </a:solidFill>
                <a:latin typeface="+mn-lt"/>
                <a:ea typeface="+mn-ea"/>
                <a:cs typeface="+mn-cs"/>
              </a:defRPr>
            </a:lvl4pPr>
            <a:lvl5pPr marL="1463675" indent="-184150" algn="l" rtl="0" eaLnBrk="0" fontAlgn="base" hangingPunct="0">
              <a:spcBef>
                <a:spcPct val="20000"/>
              </a:spcBef>
              <a:spcAft>
                <a:spcPct val="0"/>
              </a:spcAft>
              <a:buClr>
                <a:srgbClr val="BDCAE9"/>
              </a:buClr>
              <a:buSzPct val="68000"/>
              <a:buFont typeface="Wingdings 2" panose="05020102010507070707" pitchFamily="18" charset="2"/>
              <a:buChar char=""/>
              <a:defRPr sz="1600" kern="1200">
                <a:solidFill>
                  <a:schemeClr val="tx1"/>
                </a:solidFill>
                <a:latin typeface="+mn-lt"/>
                <a:ea typeface="+mn-ea"/>
                <a:cs typeface="+mn-cs"/>
              </a:defRPr>
            </a:lvl5pPr>
          </a:lstStyle>
          <a:p>
            <a:pPr marL="0" lvl="0" indent="0" eaLnBrk="1" hangingPunct="1">
              <a:spcBef>
                <a:spcPct val="0"/>
              </a:spcBef>
              <a:buClrTx/>
              <a:buSzPct val="100000"/>
              <a:buFont typeface="Arial" panose="020B0604020202020204" pitchFamily="34" charset="0"/>
              <a:buNone/>
            </a:pPr>
            <a:endParaRPr lang="zh-CN" altLang="en-US" sz="2000" b="1" dirty="0"/>
          </a:p>
        </p:txBody>
      </p:sp>
      <p:pic>
        <p:nvPicPr>
          <p:cNvPr id="47117" name="Picture 23" descr="thinker"/>
          <p:cNvPicPr>
            <a:picLocks noChangeAspect="1"/>
          </p:cNvPicPr>
          <p:nvPr/>
        </p:nvPicPr>
        <p:blipFill>
          <a:blip r:embed="rId1"/>
          <a:stretch>
            <a:fillRect/>
          </a:stretch>
        </p:blipFill>
        <p:spPr>
          <a:xfrm>
            <a:off x="2667000" y="4191000"/>
            <a:ext cx="3886200" cy="2386013"/>
          </a:xfrm>
          <a:prstGeom prst="rect">
            <a:avLst/>
          </a:prstGeom>
          <a:noFill/>
          <a:ln w="9525">
            <a:noFill/>
          </a:ln>
        </p:spPr>
      </p:pic>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5315"/>
                                        </p:tgtEl>
                                        <p:attrNameLst>
                                          <p:attrName>style.visibility</p:attrName>
                                        </p:attrNameLst>
                                      </p:cBhvr>
                                      <p:to>
                                        <p:strVal val="visible"/>
                                      </p:to>
                                    </p:set>
                                    <p:anim calcmode="lin" valueType="num">
                                      <p:cBhvr additive="base">
                                        <p:cTn id="13" dur="500" fill="hold"/>
                                        <p:tgtEl>
                                          <p:spTgt spid="55315"/>
                                        </p:tgtEl>
                                        <p:attrNameLst>
                                          <p:attrName>ppt_x</p:attrName>
                                        </p:attrNameLst>
                                      </p:cBhvr>
                                      <p:tavLst>
                                        <p:tav tm="0">
                                          <p:val>
                                            <p:strVal val="0-#ppt_w/2"/>
                                          </p:val>
                                        </p:tav>
                                        <p:tav tm="100000">
                                          <p:val>
                                            <p:strVal val="#ppt_x"/>
                                          </p:val>
                                        </p:tav>
                                      </p:tavLst>
                                    </p:anim>
                                    <p:anim calcmode="lin" valueType="num">
                                      <p:cBhvr additive="base">
                                        <p:cTn id="14" dur="500" fill="hold"/>
                                        <p:tgtEl>
                                          <p:spTgt spid="55315"/>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0-#ppt_w/2"/>
                                          </p:val>
                                        </p:tav>
                                        <p:tav tm="100000">
                                          <p:val>
                                            <p:strVal val="#ppt_x"/>
                                          </p:val>
                                        </p:tav>
                                      </p:tavLst>
                                    </p:anim>
                                    <p:anim calcmode="lin" valueType="num">
                                      <p:cBhvr additive="base">
                                        <p:cTn id="20"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55316"/>
                                        </p:tgtEl>
                                        <p:attrNameLst>
                                          <p:attrName>style.visibility</p:attrName>
                                        </p:attrNameLst>
                                      </p:cBhvr>
                                      <p:to>
                                        <p:strVal val="visible"/>
                                      </p:to>
                                    </p:set>
                                    <p:anim calcmode="lin" valueType="num">
                                      <p:cBhvr additive="base">
                                        <p:cTn id="25" dur="500" fill="hold"/>
                                        <p:tgtEl>
                                          <p:spTgt spid="55316"/>
                                        </p:tgtEl>
                                        <p:attrNameLst>
                                          <p:attrName>ppt_x</p:attrName>
                                        </p:attrNameLst>
                                      </p:cBhvr>
                                      <p:tavLst>
                                        <p:tav tm="0">
                                          <p:val>
                                            <p:strVal val="0-#ppt_w/2"/>
                                          </p:val>
                                        </p:tav>
                                        <p:tav tm="100000">
                                          <p:val>
                                            <p:strVal val="#ppt_x"/>
                                          </p:val>
                                        </p:tav>
                                      </p:tavLst>
                                    </p:anim>
                                    <p:anim calcmode="lin" valueType="num">
                                      <p:cBhvr additive="base">
                                        <p:cTn id="26" dur="500" fill="hold"/>
                                        <p:tgtEl>
                                          <p:spTgt spid="55316"/>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4"/>
                                        </p:tgtEl>
                                        <p:attrNameLst>
                                          <p:attrName>style.visibility</p:attrName>
                                        </p:attrNameLst>
                                      </p:cBhvr>
                                      <p:to>
                                        <p:strVal val="visible"/>
                                      </p:to>
                                    </p:set>
                                    <p:anim calcmode="lin" valueType="num">
                                      <p:cBhvr additive="base">
                                        <p:cTn id="31" dur="500" fill="hold"/>
                                        <p:tgtEl>
                                          <p:spTgt spid="4"/>
                                        </p:tgtEl>
                                        <p:attrNameLst>
                                          <p:attrName>ppt_x</p:attrName>
                                        </p:attrNameLst>
                                      </p:cBhvr>
                                      <p:tavLst>
                                        <p:tav tm="0">
                                          <p:val>
                                            <p:strVal val="0-#ppt_w/2"/>
                                          </p:val>
                                        </p:tav>
                                        <p:tav tm="100000">
                                          <p:val>
                                            <p:strVal val="#ppt_x"/>
                                          </p:val>
                                        </p:tav>
                                      </p:tavLst>
                                    </p:anim>
                                    <p:anim calcmode="lin" valueType="num">
                                      <p:cBhvr additive="base">
                                        <p:cTn id="32"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55317"/>
                                        </p:tgtEl>
                                        <p:attrNameLst>
                                          <p:attrName>style.visibility</p:attrName>
                                        </p:attrNameLst>
                                      </p:cBhvr>
                                      <p:to>
                                        <p:strVal val="visible"/>
                                      </p:to>
                                    </p:set>
                                    <p:anim calcmode="lin" valueType="num">
                                      <p:cBhvr additive="base">
                                        <p:cTn id="37" dur="500" fill="hold"/>
                                        <p:tgtEl>
                                          <p:spTgt spid="55317"/>
                                        </p:tgtEl>
                                        <p:attrNameLst>
                                          <p:attrName>ppt_x</p:attrName>
                                        </p:attrNameLst>
                                      </p:cBhvr>
                                      <p:tavLst>
                                        <p:tav tm="0">
                                          <p:val>
                                            <p:strVal val="0-#ppt_w/2"/>
                                          </p:val>
                                        </p:tav>
                                        <p:tav tm="100000">
                                          <p:val>
                                            <p:strVal val="#ppt_x"/>
                                          </p:val>
                                        </p:tav>
                                      </p:tavLst>
                                    </p:anim>
                                    <p:anim calcmode="lin" valueType="num">
                                      <p:cBhvr additive="base">
                                        <p:cTn id="38" dur="500" fill="hold"/>
                                        <p:tgtEl>
                                          <p:spTgt spid="55317"/>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nodeType="clickEffect">
                                  <p:stCondLst>
                                    <p:cond delay="0"/>
                                  </p:stCondLst>
                                  <p:childTnLst>
                                    <p:set>
                                      <p:cBhvr>
                                        <p:cTn id="42" dur="1" fill="hold">
                                          <p:stCondLst>
                                            <p:cond delay="0"/>
                                          </p:stCondLst>
                                        </p:cTn>
                                        <p:tgtEl>
                                          <p:spTgt spid="5"/>
                                        </p:tgtEl>
                                        <p:attrNameLst>
                                          <p:attrName>style.visibility</p:attrName>
                                        </p:attrNameLst>
                                      </p:cBhvr>
                                      <p:to>
                                        <p:strVal val="visible"/>
                                      </p:to>
                                    </p:set>
                                    <p:anim calcmode="lin" valueType="num">
                                      <p:cBhvr additive="base">
                                        <p:cTn id="43" dur="500" fill="hold"/>
                                        <p:tgtEl>
                                          <p:spTgt spid="5"/>
                                        </p:tgtEl>
                                        <p:attrNameLst>
                                          <p:attrName>ppt_x</p:attrName>
                                        </p:attrNameLst>
                                      </p:cBhvr>
                                      <p:tavLst>
                                        <p:tav tm="0">
                                          <p:val>
                                            <p:strVal val="0-#ppt_w/2"/>
                                          </p:val>
                                        </p:tav>
                                        <p:tav tm="100000">
                                          <p:val>
                                            <p:strVal val="#ppt_x"/>
                                          </p:val>
                                        </p:tav>
                                      </p:tavLst>
                                    </p:anim>
                                    <p:anim calcmode="lin" valueType="num">
                                      <p:cBhvr additive="base">
                                        <p:cTn id="44"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55318"/>
                                        </p:tgtEl>
                                        <p:attrNameLst>
                                          <p:attrName>style.visibility</p:attrName>
                                        </p:attrNameLst>
                                      </p:cBhvr>
                                      <p:to>
                                        <p:strVal val="visible"/>
                                      </p:to>
                                    </p:set>
                                    <p:anim calcmode="lin" valueType="num">
                                      <p:cBhvr additive="base">
                                        <p:cTn id="49" dur="500" fill="hold"/>
                                        <p:tgtEl>
                                          <p:spTgt spid="55318"/>
                                        </p:tgtEl>
                                        <p:attrNameLst>
                                          <p:attrName>ppt_x</p:attrName>
                                        </p:attrNameLst>
                                      </p:cBhvr>
                                      <p:tavLst>
                                        <p:tav tm="0">
                                          <p:val>
                                            <p:strVal val="0-#ppt_w/2"/>
                                          </p:val>
                                        </p:tav>
                                        <p:tav tm="100000">
                                          <p:val>
                                            <p:strVal val="#ppt_x"/>
                                          </p:val>
                                        </p:tav>
                                      </p:tavLst>
                                    </p:anim>
                                    <p:anim calcmode="lin" valueType="num">
                                      <p:cBhvr additive="base">
                                        <p:cTn id="50" dur="500" fill="hold"/>
                                        <p:tgtEl>
                                          <p:spTgt spid="55318"/>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nodeType="clickEffect">
                                  <p:stCondLst>
                                    <p:cond delay="0"/>
                                  </p:stCondLst>
                                  <p:childTnLst>
                                    <p:set>
                                      <p:cBhvr>
                                        <p:cTn id="54" dur="1" fill="hold">
                                          <p:stCondLst>
                                            <p:cond delay="0"/>
                                          </p:stCondLst>
                                        </p:cTn>
                                        <p:tgtEl>
                                          <p:spTgt spid="6"/>
                                        </p:tgtEl>
                                        <p:attrNameLst>
                                          <p:attrName>style.visibility</p:attrName>
                                        </p:attrNameLst>
                                      </p:cBhvr>
                                      <p:to>
                                        <p:strVal val="visible"/>
                                      </p:to>
                                    </p:set>
                                    <p:anim calcmode="lin" valueType="num">
                                      <p:cBhvr additive="base">
                                        <p:cTn id="55" dur="500" fill="hold"/>
                                        <p:tgtEl>
                                          <p:spTgt spid="6"/>
                                        </p:tgtEl>
                                        <p:attrNameLst>
                                          <p:attrName>ppt_x</p:attrName>
                                        </p:attrNameLst>
                                      </p:cBhvr>
                                      <p:tavLst>
                                        <p:tav tm="0">
                                          <p:val>
                                            <p:strVal val="0-#ppt_w/2"/>
                                          </p:val>
                                        </p:tav>
                                        <p:tav tm="100000">
                                          <p:val>
                                            <p:strVal val="#ppt_x"/>
                                          </p:val>
                                        </p:tav>
                                      </p:tavLst>
                                    </p:anim>
                                    <p:anim calcmode="lin" valueType="num">
                                      <p:cBhvr additive="base">
                                        <p:cTn id="56"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315" grpId="0" animBg="1"/>
      <p:bldP spid="55316" grpId="0" animBg="1"/>
      <p:bldP spid="55317" grpId="0" animBg="1"/>
      <p:bldP spid="5531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8130" name="Rectangle 3"/>
          <p:cNvSpPr/>
          <p:nvPr/>
        </p:nvSpPr>
        <p:spPr>
          <a:xfrm>
            <a:off x="5410200" y="2819400"/>
            <a:ext cx="3276600" cy="523875"/>
          </a:xfrm>
          <a:prstGeom prst="rect">
            <a:avLst/>
          </a:prstGeom>
          <a:noFill/>
          <a:ln w="9525">
            <a:noFill/>
          </a:ln>
        </p:spPr>
        <p:txBody>
          <a:bodyPr>
            <a:spAutoFit/>
          </a:bodyPr>
          <a:lstStyle>
            <a:lvl1pPr marL="274955" indent="-274955" algn="l" rtl="0" eaLnBrk="0" fontAlgn="base" hangingPunct="0">
              <a:spcBef>
                <a:spcPts val="600"/>
              </a:spcBef>
              <a:spcAft>
                <a:spcPct val="0"/>
              </a:spcAft>
              <a:buClr>
                <a:schemeClr val="accent1"/>
              </a:buClr>
              <a:buSzPct val="70000"/>
              <a:buFont typeface="Wingdings" panose="05000000000000000000" pitchFamily="2" charset="2"/>
              <a:buChar char=""/>
              <a:defRPr sz="2400" b="0" kern="1200">
                <a:solidFill>
                  <a:schemeClr val="tx1"/>
                </a:solidFill>
                <a:latin typeface="+mn-lt"/>
                <a:ea typeface="+mn-ea"/>
                <a:cs typeface="+mn-cs"/>
              </a:defRPr>
            </a:lvl1pPr>
            <a:lvl2pPr marL="640080" indent="-274955" algn="l" rtl="0" eaLnBrk="0" fontAlgn="base" hangingPunct="0">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mn-lt"/>
                <a:ea typeface="+mn-ea"/>
                <a:cs typeface="+mn-cs"/>
              </a:defRPr>
            </a:lvl2pPr>
            <a:lvl3pPr marL="914400" indent="-182880" algn="l" rtl="0" eaLnBrk="0" fontAlgn="base" hangingPunct="0">
              <a:spcBef>
                <a:spcPct val="20000"/>
              </a:spcBef>
              <a:spcAft>
                <a:spcPct val="0"/>
              </a:spcAft>
              <a:buClr>
                <a:srgbClr val="E0752F"/>
              </a:buClr>
              <a:buSzPct val="60000"/>
              <a:buFont typeface="Wingdings" panose="05000000000000000000" pitchFamily="2" charset="2"/>
              <a:buChar char=""/>
              <a:defRPr kern="1200">
                <a:solidFill>
                  <a:schemeClr val="tx1"/>
                </a:solidFill>
                <a:latin typeface="+mn-lt"/>
                <a:ea typeface="+mn-ea"/>
                <a:cs typeface="+mn-cs"/>
              </a:defRPr>
            </a:lvl3pPr>
            <a:lvl4pPr marL="1189355" indent="-182880" algn="l" rtl="0" eaLnBrk="0" fontAlgn="base" hangingPunct="0">
              <a:spcBef>
                <a:spcPct val="20000"/>
              </a:spcBef>
              <a:spcAft>
                <a:spcPct val="0"/>
              </a:spcAft>
              <a:buClr>
                <a:srgbClr val="FEC3AE"/>
              </a:buClr>
              <a:buSzPct val="60000"/>
              <a:buFont typeface="Wingdings" panose="05000000000000000000" pitchFamily="2" charset="2"/>
              <a:buChar char=""/>
              <a:defRPr kern="1200">
                <a:solidFill>
                  <a:schemeClr val="tx1"/>
                </a:solidFill>
                <a:latin typeface="+mn-lt"/>
                <a:ea typeface="+mn-ea"/>
                <a:cs typeface="+mn-cs"/>
              </a:defRPr>
            </a:lvl4pPr>
            <a:lvl5pPr marL="1463675" indent="-184150" algn="l" rtl="0" eaLnBrk="0" fontAlgn="base" hangingPunct="0">
              <a:spcBef>
                <a:spcPct val="20000"/>
              </a:spcBef>
              <a:spcAft>
                <a:spcPct val="0"/>
              </a:spcAft>
              <a:buClr>
                <a:srgbClr val="BDCAE9"/>
              </a:buClr>
              <a:buSzPct val="68000"/>
              <a:buFont typeface="Wingdings 2" panose="05020102010507070707" pitchFamily="18" charset="2"/>
              <a:buChar char=""/>
              <a:defRPr sz="1600" kern="1200">
                <a:solidFill>
                  <a:schemeClr val="tx1"/>
                </a:solidFill>
                <a:latin typeface="+mn-lt"/>
                <a:ea typeface="+mn-ea"/>
                <a:cs typeface="+mn-cs"/>
              </a:defRPr>
            </a:lvl5pPr>
          </a:lstStyle>
          <a:p>
            <a:pPr marL="0" lvl="0" indent="0" eaLnBrk="1" hangingPunct="1">
              <a:spcBef>
                <a:spcPct val="0"/>
              </a:spcBef>
              <a:buClrTx/>
              <a:buSzPct val="100000"/>
              <a:buFont typeface="Arial" panose="020B0604020202020204" pitchFamily="34" charset="0"/>
              <a:buNone/>
            </a:pPr>
            <a:r>
              <a:rPr lang="zh-CN" altLang="en-US" sz="1400" b="1" dirty="0">
                <a:solidFill>
                  <a:srgbClr val="7030A0"/>
                </a:solidFill>
                <a:latin typeface="Times New Roman" panose="02020603050405020304" pitchFamily="18" charset="0"/>
              </a:rPr>
              <a:t>总存在用错误的数据调用正确的模块，</a:t>
            </a:r>
            <a:endParaRPr lang="zh-CN" altLang="en-US" sz="1400" b="1" dirty="0">
              <a:solidFill>
                <a:srgbClr val="7030A0"/>
              </a:solidFill>
              <a:latin typeface="Times New Roman" panose="02020603050405020304" pitchFamily="18" charset="0"/>
            </a:endParaRPr>
          </a:p>
          <a:p>
            <a:pPr marL="0" lvl="0" indent="0" eaLnBrk="1" hangingPunct="1">
              <a:spcBef>
                <a:spcPct val="0"/>
              </a:spcBef>
              <a:buClrTx/>
              <a:buSzPct val="100000"/>
              <a:buFont typeface="Arial" panose="020B0604020202020204" pitchFamily="34" charset="0"/>
              <a:buNone/>
            </a:pPr>
            <a:r>
              <a:rPr lang="zh-CN" altLang="en-US" sz="1400" b="1" dirty="0">
                <a:solidFill>
                  <a:srgbClr val="7030A0"/>
                </a:solidFill>
                <a:latin typeface="Times New Roman" panose="02020603050405020304" pitchFamily="18" charset="0"/>
              </a:rPr>
              <a:t>或用正确的数据调用错误的模块的危险。</a:t>
            </a:r>
            <a:endParaRPr lang="zh-CN" altLang="en-US" sz="1400" b="1" dirty="0">
              <a:solidFill>
                <a:srgbClr val="7030A0"/>
              </a:solidFill>
              <a:latin typeface="Times New Roman" panose="02020603050405020304" pitchFamily="18" charset="0"/>
            </a:endParaRPr>
          </a:p>
        </p:txBody>
      </p:sp>
      <p:grpSp>
        <p:nvGrpSpPr>
          <p:cNvPr id="48131" name="Group 4"/>
          <p:cNvGrpSpPr/>
          <p:nvPr/>
        </p:nvGrpSpPr>
        <p:grpSpPr>
          <a:xfrm>
            <a:off x="1600200" y="1447800"/>
            <a:ext cx="6858000" cy="2178050"/>
            <a:chOff x="1296" y="912"/>
            <a:chExt cx="4320" cy="1372"/>
          </a:xfrm>
        </p:grpSpPr>
        <p:sp>
          <p:nvSpPr>
            <p:cNvPr id="48163" name="Text Box 5"/>
            <p:cNvSpPr txBox="1"/>
            <p:nvPr/>
          </p:nvSpPr>
          <p:spPr>
            <a:xfrm>
              <a:off x="1296" y="912"/>
              <a:ext cx="2208" cy="1372"/>
            </a:xfrm>
            <a:prstGeom prst="rect">
              <a:avLst/>
            </a:prstGeom>
            <a:noFill/>
            <a:ln w="9525">
              <a:noFill/>
            </a:ln>
          </p:spPr>
          <p:txBody>
            <a:bodyPr>
              <a:spAutoFit/>
            </a:bodyPr>
            <a:lstStyle>
              <a:lvl1pPr marL="274955" indent="-274955" algn="l" rtl="0" eaLnBrk="0" fontAlgn="base" hangingPunct="0">
                <a:spcBef>
                  <a:spcPts val="600"/>
                </a:spcBef>
                <a:spcAft>
                  <a:spcPct val="0"/>
                </a:spcAft>
                <a:buClr>
                  <a:schemeClr val="accent1"/>
                </a:buClr>
                <a:buSzPct val="70000"/>
                <a:buFont typeface="Wingdings" panose="05000000000000000000" pitchFamily="2" charset="2"/>
                <a:buChar char=""/>
                <a:defRPr sz="2400" b="0" kern="1200">
                  <a:solidFill>
                    <a:schemeClr val="tx1"/>
                  </a:solidFill>
                  <a:latin typeface="+mn-lt"/>
                  <a:ea typeface="+mn-ea"/>
                  <a:cs typeface="+mn-cs"/>
                </a:defRPr>
              </a:lvl1pPr>
              <a:lvl2pPr marL="640080" indent="-274955" algn="l" rtl="0" eaLnBrk="0" fontAlgn="base" hangingPunct="0">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mn-lt"/>
                  <a:ea typeface="+mn-ea"/>
                  <a:cs typeface="+mn-cs"/>
                </a:defRPr>
              </a:lvl2pPr>
              <a:lvl3pPr marL="914400" indent="-182880" algn="l" rtl="0" eaLnBrk="0" fontAlgn="base" hangingPunct="0">
                <a:spcBef>
                  <a:spcPct val="20000"/>
                </a:spcBef>
                <a:spcAft>
                  <a:spcPct val="0"/>
                </a:spcAft>
                <a:buClr>
                  <a:srgbClr val="E0752F"/>
                </a:buClr>
                <a:buSzPct val="60000"/>
                <a:buFont typeface="Wingdings" panose="05000000000000000000" pitchFamily="2" charset="2"/>
                <a:buChar char=""/>
                <a:defRPr kern="1200">
                  <a:solidFill>
                    <a:schemeClr val="tx1"/>
                  </a:solidFill>
                  <a:latin typeface="+mn-lt"/>
                  <a:ea typeface="+mn-ea"/>
                  <a:cs typeface="+mn-cs"/>
                </a:defRPr>
              </a:lvl3pPr>
              <a:lvl4pPr marL="1189355" indent="-182880" algn="l" rtl="0" eaLnBrk="0" fontAlgn="base" hangingPunct="0">
                <a:spcBef>
                  <a:spcPct val="20000"/>
                </a:spcBef>
                <a:spcAft>
                  <a:spcPct val="0"/>
                </a:spcAft>
                <a:buClr>
                  <a:srgbClr val="FEC3AE"/>
                </a:buClr>
                <a:buSzPct val="60000"/>
                <a:buFont typeface="Wingdings" panose="05000000000000000000" pitchFamily="2" charset="2"/>
                <a:buChar char=""/>
                <a:defRPr kern="1200">
                  <a:solidFill>
                    <a:schemeClr val="tx1"/>
                  </a:solidFill>
                  <a:latin typeface="+mn-lt"/>
                  <a:ea typeface="+mn-ea"/>
                  <a:cs typeface="+mn-cs"/>
                </a:defRPr>
              </a:lvl4pPr>
              <a:lvl5pPr marL="1463675" indent="-184150" algn="l" rtl="0" eaLnBrk="0" fontAlgn="base" hangingPunct="0">
                <a:spcBef>
                  <a:spcPct val="20000"/>
                </a:spcBef>
                <a:spcAft>
                  <a:spcPct val="0"/>
                </a:spcAft>
                <a:buClr>
                  <a:srgbClr val="BDCAE9"/>
                </a:buClr>
                <a:buSzPct val="68000"/>
                <a:buFont typeface="Wingdings 2" panose="05020102010507070707" pitchFamily="18" charset="2"/>
                <a:buChar char=""/>
                <a:defRPr sz="1600" kern="1200">
                  <a:solidFill>
                    <a:schemeClr val="tx1"/>
                  </a:solidFill>
                  <a:latin typeface="+mn-lt"/>
                  <a:ea typeface="+mn-ea"/>
                  <a:cs typeface="+mn-cs"/>
                </a:defRPr>
              </a:lvl5pPr>
            </a:lstStyle>
            <a:p>
              <a:pPr marL="0" lvl="0" indent="0" eaLnBrk="1" hangingPunct="1">
                <a:spcBef>
                  <a:spcPct val="20000"/>
                </a:spcBef>
                <a:buClrTx/>
                <a:buSzPct val="100000"/>
                <a:buFont typeface="Arial" panose="020B0604020202020204" pitchFamily="34" charset="0"/>
                <a:buNone/>
              </a:pPr>
              <a:r>
                <a:rPr lang="zh-CN" altLang="en-US" sz="1400" b="1" dirty="0">
                  <a:solidFill>
                    <a:srgbClr val="0000FF"/>
                  </a:solidFill>
                  <a:latin typeface="Times New Roman" panose="02020603050405020304" pitchFamily="18" charset="0"/>
                </a:rPr>
                <a:t>与人类习惯的思维方法一致，解空间与问题空间一致</a:t>
              </a:r>
              <a:endParaRPr lang="zh-CN" altLang="en-US" sz="1400" b="1" dirty="0">
                <a:solidFill>
                  <a:srgbClr val="0000FF"/>
                </a:solidFill>
                <a:latin typeface="Times New Roman" panose="02020603050405020304" pitchFamily="18" charset="0"/>
              </a:endParaRPr>
            </a:p>
            <a:p>
              <a:pPr marL="0" lvl="0" indent="0" eaLnBrk="1" hangingPunct="1">
                <a:spcBef>
                  <a:spcPct val="20000"/>
                </a:spcBef>
                <a:buClr>
                  <a:srgbClr val="FF0000"/>
                </a:buClr>
                <a:buSzPct val="100000"/>
                <a:buChar char="v"/>
              </a:pPr>
              <a:r>
                <a:rPr lang="zh-CN" altLang="en-US" sz="1400" b="1" dirty="0">
                  <a:latin typeface="Times New Roman" panose="02020603050405020304" pitchFamily="18" charset="0"/>
                </a:rPr>
                <a:t> 以对象为核心，数据以及数据上的操作封装为一个统一体</a:t>
              </a:r>
              <a:r>
                <a:rPr lang="en-US" altLang="zh-CN" sz="1400" b="1" dirty="0">
                  <a:latin typeface="Times New Roman" panose="02020603050405020304" pitchFamily="18" charset="0"/>
                </a:rPr>
                <a:t>--</a:t>
              </a:r>
              <a:r>
                <a:rPr lang="zh-CN" altLang="en-US" sz="1400" b="1" dirty="0">
                  <a:latin typeface="Times New Roman" panose="02020603050405020304" pitchFamily="18" charset="0"/>
                </a:rPr>
                <a:t>对象</a:t>
              </a:r>
              <a:endParaRPr lang="zh-CN" altLang="en-US" sz="1400" b="1" dirty="0">
                <a:latin typeface="Times New Roman" panose="02020603050405020304" pitchFamily="18" charset="0"/>
              </a:endParaRPr>
            </a:p>
            <a:p>
              <a:pPr marL="0" lvl="0" indent="0" eaLnBrk="1" hangingPunct="1">
                <a:spcBef>
                  <a:spcPct val="20000"/>
                </a:spcBef>
                <a:buClr>
                  <a:srgbClr val="FF0000"/>
                </a:buClr>
                <a:buSzPct val="100000"/>
                <a:buChar char="v"/>
              </a:pPr>
              <a:r>
                <a:rPr lang="zh-CN" altLang="en-US" sz="1400" b="1" dirty="0">
                  <a:latin typeface="Times New Roman" panose="02020603050405020304" pitchFamily="18" charset="0"/>
                </a:rPr>
                <a:t> 软件系统由对象组成，以对象间的消息模拟实体间的联系</a:t>
              </a:r>
              <a:endParaRPr lang="zh-CN" altLang="en-US" sz="1400" b="1" dirty="0">
                <a:latin typeface="Times New Roman" panose="02020603050405020304" pitchFamily="18" charset="0"/>
              </a:endParaRPr>
            </a:p>
            <a:p>
              <a:pPr marL="0" lvl="0" indent="0" eaLnBrk="1" hangingPunct="1">
                <a:spcBef>
                  <a:spcPct val="20000"/>
                </a:spcBef>
                <a:buClr>
                  <a:srgbClr val="FF0000"/>
                </a:buClr>
                <a:buSzPct val="100000"/>
                <a:buChar char="v"/>
              </a:pPr>
              <a:r>
                <a:rPr lang="zh-CN" altLang="en-US" sz="1400" b="1" dirty="0">
                  <a:latin typeface="Times New Roman" panose="02020603050405020304" pitchFamily="18" charset="0"/>
                </a:rPr>
                <a:t> 抽象思维，归纳思维，演绎思维</a:t>
              </a:r>
              <a:endParaRPr lang="zh-CN" altLang="en-US" sz="1400" b="1" dirty="0">
                <a:latin typeface="Times New Roman" panose="02020603050405020304" pitchFamily="18" charset="0"/>
              </a:endParaRPr>
            </a:p>
            <a:p>
              <a:pPr marL="0" lvl="0" indent="0" eaLnBrk="1" hangingPunct="1">
                <a:spcBef>
                  <a:spcPct val="20000"/>
                </a:spcBef>
                <a:buClr>
                  <a:srgbClr val="FF0000"/>
                </a:buClr>
                <a:buSzPct val="100000"/>
                <a:buChar char="v"/>
              </a:pPr>
              <a:r>
                <a:rPr lang="zh-CN" altLang="en-US" sz="1400" b="1" dirty="0">
                  <a:latin typeface="Times New Roman" panose="02020603050405020304" pitchFamily="18" charset="0"/>
                </a:rPr>
                <a:t> 开发围绕建立问题领域的对象模型，是一个逐步深化的渐进过程</a:t>
              </a:r>
              <a:endParaRPr lang="zh-CN" altLang="en-US" sz="1400" b="1" dirty="0">
                <a:latin typeface="Times New Roman" panose="02020603050405020304" pitchFamily="18" charset="0"/>
              </a:endParaRPr>
            </a:p>
          </p:txBody>
        </p:sp>
        <p:sp>
          <p:nvSpPr>
            <p:cNvPr id="48164" name="Text Box 6"/>
            <p:cNvSpPr txBox="1"/>
            <p:nvPr/>
          </p:nvSpPr>
          <p:spPr>
            <a:xfrm>
              <a:off x="3552" y="912"/>
              <a:ext cx="2064" cy="809"/>
            </a:xfrm>
            <a:prstGeom prst="rect">
              <a:avLst/>
            </a:prstGeom>
            <a:noFill/>
            <a:ln w="9525">
              <a:noFill/>
            </a:ln>
          </p:spPr>
          <p:txBody>
            <a:bodyPr>
              <a:spAutoFit/>
            </a:bodyPr>
            <a:lstStyle>
              <a:lvl1pPr marL="274955" indent="-274955" algn="l" rtl="0" eaLnBrk="0" fontAlgn="base" hangingPunct="0">
                <a:spcBef>
                  <a:spcPts val="600"/>
                </a:spcBef>
                <a:spcAft>
                  <a:spcPct val="0"/>
                </a:spcAft>
                <a:buClr>
                  <a:schemeClr val="accent1"/>
                </a:buClr>
                <a:buSzPct val="70000"/>
                <a:buFont typeface="Wingdings" panose="05000000000000000000" pitchFamily="2" charset="2"/>
                <a:buChar char=""/>
                <a:defRPr sz="2400" b="0" kern="1200">
                  <a:solidFill>
                    <a:schemeClr val="tx1"/>
                  </a:solidFill>
                  <a:latin typeface="+mn-lt"/>
                  <a:ea typeface="+mn-ea"/>
                  <a:cs typeface="+mn-cs"/>
                </a:defRPr>
              </a:lvl1pPr>
              <a:lvl2pPr marL="640080" indent="-274955" algn="l" rtl="0" eaLnBrk="0" fontAlgn="base" hangingPunct="0">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mn-lt"/>
                  <a:ea typeface="+mn-ea"/>
                  <a:cs typeface="+mn-cs"/>
                </a:defRPr>
              </a:lvl2pPr>
              <a:lvl3pPr marL="914400" indent="-182880" algn="l" rtl="0" eaLnBrk="0" fontAlgn="base" hangingPunct="0">
                <a:spcBef>
                  <a:spcPct val="20000"/>
                </a:spcBef>
                <a:spcAft>
                  <a:spcPct val="0"/>
                </a:spcAft>
                <a:buClr>
                  <a:srgbClr val="E0752F"/>
                </a:buClr>
                <a:buSzPct val="60000"/>
                <a:buFont typeface="Wingdings" panose="05000000000000000000" pitchFamily="2" charset="2"/>
                <a:buChar char=""/>
                <a:defRPr kern="1200">
                  <a:solidFill>
                    <a:schemeClr val="tx1"/>
                  </a:solidFill>
                  <a:latin typeface="+mn-lt"/>
                  <a:ea typeface="+mn-ea"/>
                  <a:cs typeface="+mn-cs"/>
                </a:defRPr>
              </a:lvl3pPr>
              <a:lvl4pPr marL="1189355" indent="-182880" algn="l" rtl="0" eaLnBrk="0" fontAlgn="base" hangingPunct="0">
                <a:spcBef>
                  <a:spcPct val="20000"/>
                </a:spcBef>
                <a:spcAft>
                  <a:spcPct val="0"/>
                </a:spcAft>
                <a:buClr>
                  <a:srgbClr val="FEC3AE"/>
                </a:buClr>
                <a:buSzPct val="60000"/>
                <a:buFont typeface="Wingdings" panose="05000000000000000000" pitchFamily="2" charset="2"/>
                <a:buChar char=""/>
                <a:defRPr kern="1200">
                  <a:solidFill>
                    <a:schemeClr val="tx1"/>
                  </a:solidFill>
                  <a:latin typeface="+mn-lt"/>
                  <a:ea typeface="+mn-ea"/>
                  <a:cs typeface="+mn-cs"/>
                </a:defRPr>
              </a:lvl4pPr>
              <a:lvl5pPr marL="1463675" indent="-184150" algn="l" rtl="0" eaLnBrk="0" fontAlgn="base" hangingPunct="0">
                <a:spcBef>
                  <a:spcPct val="20000"/>
                </a:spcBef>
                <a:spcAft>
                  <a:spcPct val="0"/>
                </a:spcAft>
                <a:buClr>
                  <a:srgbClr val="BDCAE9"/>
                </a:buClr>
                <a:buSzPct val="68000"/>
                <a:buFont typeface="Wingdings 2" panose="05020102010507070707" pitchFamily="18" charset="2"/>
                <a:buChar char=""/>
                <a:defRPr sz="1600" kern="1200">
                  <a:solidFill>
                    <a:schemeClr val="tx1"/>
                  </a:solidFill>
                  <a:latin typeface="+mn-lt"/>
                  <a:ea typeface="+mn-ea"/>
                  <a:cs typeface="+mn-cs"/>
                </a:defRPr>
              </a:lvl5pPr>
            </a:lstStyle>
            <a:p>
              <a:pPr marL="0" lvl="0" indent="0" eaLnBrk="1" hangingPunct="1">
                <a:spcBef>
                  <a:spcPct val="20000"/>
                </a:spcBef>
                <a:buClrTx/>
                <a:buSzPct val="100000"/>
                <a:buFont typeface="Arial" panose="020B0604020202020204" pitchFamily="34" charset="0"/>
                <a:buNone/>
              </a:pPr>
              <a:r>
                <a:rPr lang="zh-CN" altLang="en-US" sz="1400" b="1" dirty="0">
                  <a:solidFill>
                    <a:srgbClr val="0000FF"/>
                  </a:solidFill>
                  <a:latin typeface="Times New Roman" panose="02020603050405020304" pitchFamily="18" charset="0"/>
                </a:rPr>
                <a:t>解空间与问题空间不一致</a:t>
              </a:r>
              <a:endParaRPr lang="zh-CN" altLang="en-US" sz="1400" b="1" dirty="0">
                <a:solidFill>
                  <a:srgbClr val="0000FF"/>
                </a:solidFill>
                <a:latin typeface="Times New Roman" panose="02020603050405020304" pitchFamily="18" charset="0"/>
              </a:endParaRPr>
            </a:p>
            <a:p>
              <a:pPr marL="0" lvl="0" indent="0" eaLnBrk="1" hangingPunct="1">
                <a:spcBef>
                  <a:spcPct val="20000"/>
                </a:spcBef>
                <a:buClr>
                  <a:srgbClr val="FF0000"/>
                </a:buClr>
                <a:buSzPct val="100000"/>
                <a:buChar char="v"/>
              </a:pPr>
              <a:r>
                <a:rPr lang="zh-CN" altLang="en-US" sz="1400" b="1" dirty="0">
                  <a:latin typeface="Times New Roman" panose="02020603050405020304" pitchFamily="18" charset="0"/>
                </a:rPr>
                <a:t> 以算法为核心，数据和过程分离</a:t>
              </a:r>
              <a:endParaRPr lang="zh-CN" altLang="en-US" sz="1400" b="1" dirty="0">
                <a:latin typeface="Times New Roman" panose="02020603050405020304" pitchFamily="18" charset="0"/>
              </a:endParaRPr>
            </a:p>
            <a:p>
              <a:pPr marL="0" lvl="0" indent="0" eaLnBrk="1" hangingPunct="1">
                <a:spcBef>
                  <a:spcPct val="20000"/>
                </a:spcBef>
                <a:buClr>
                  <a:srgbClr val="FF0000"/>
                </a:buClr>
                <a:buSzPct val="100000"/>
                <a:buChar char="v"/>
              </a:pPr>
              <a:r>
                <a:rPr lang="zh-CN" altLang="en-US" sz="1400" b="1" dirty="0">
                  <a:latin typeface="Times New Roman" panose="02020603050405020304" pitchFamily="18" charset="0"/>
                </a:rPr>
                <a:t> 软件系统由模块组成，模块间通过调用来集成系统</a:t>
              </a:r>
              <a:endParaRPr lang="zh-CN" altLang="en-US" sz="1400" b="1" dirty="0">
                <a:latin typeface="Times New Roman" panose="02020603050405020304" pitchFamily="18" charset="0"/>
              </a:endParaRPr>
            </a:p>
            <a:p>
              <a:pPr marL="0" lvl="0" indent="0" eaLnBrk="1" hangingPunct="1">
                <a:spcBef>
                  <a:spcPct val="20000"/>
                </a:spcBef>
                <a:buClr>
                  <a:srgbClr val="FF0000"/>
                </a:buClr>
                <a:buSzPct val="100000"/>
                <a:buChar char="v"/>
              </a:pPr>
              <a:r>
                <a:rPr lang="zh-CN" altLang="en-US" sz="1400" b="1" dirty="0">
                  <a:latin typeface="Times New Roman" panose="02020603050405020304" pitchFamily="18" charset="0"/>
                </a:rPr>
                <a:t> 自顶向下按部就班</a:t>
              </a:r>
              <a:endParaRPr lang="zh-CN" altLang="en-US" sz="1400" b="1" dirty="0">
                <a:latin typeface="Times New Roman" panose="02020603050405020304" pitchFamily="18" charset="0"/>
              </a:endParaRPr>
            </a:p>
          </p:txBody>
        </p:sp>
      </p:grpSp>
      <p:grpSp>
        <p:nvGrpSpPr>
          <p:cNvPr id="48132" name="Group 7"/>
          <p:cNvGrpSpPr/>
          <p:nvPr/>
        </p:nvGrpSpPr>
        <p:grpSpPr>
          <a:xfrm>
            <a:off x="1568450" y="3657600"/>
            <a:ext cx="6889750" cy="730250"/>
            <a:chOff x="1296" y="2304"/>
            <a:chExt cx="4340" cy="460"/>
          </a:xfrm>
        </p:grpSpPr>
        <p:sp>
          <p:nvSpPr>
            <p:cNvPr id="48161" name="Rectangle 8"/>
            <p:cNvSpPr/>
            <p:nvPr/>
          </p:nvSpPr>
          <p:spPr>
            <a:xfrm>
              <a:off x="3516" y="2304"/>
              <a:ext cx="2120" cy="460"/>
            </a:xfrm>
            <a:prstGeom prst="rect">
              <a:avLst/>
            </a:prstGeom>
            <a:noFill/>
            <a:ln w="9525">
              <a:noFill/>
            </a:ln>
          </p:spPr>
          <p:txBody>
            <a:bodyPr wrap="none">
              <a:spAutoFit/>
            </a:bodyPr>
            <a:lstStyle>
              <a:lvl1pPr marL="274955" indent="-274955" algn="l" rtl="0" eaLnBrk="0" fontAlgn="base" hangingPunct="0">
                <a:spcBef>
                  <a:spcPts val="600"/>
                </a:spcBef>
                <a:spcAft>
                  <a:spcPct val="0"/>
                </a:spcAft>
                <a:buClr>
                  <a:schemeClr val="accent1"/>
                </a:buClr>
                <a:buSzPct val="70000"/>
                <a:buFont typeface="Wingdings" panose="05000000000000000000" pitchFamily="2" charset="2"/>
                <a:buChar char=""/>
                <a:defRPr sz="2400" b="0" kern="1200">
                  <a:solidFill>
                    <a:schemeClr val="tx1"/>
                  </a:solidFill>
                  <a:latin typeface="+mn-lt"/>
                  <a:ea typeface="+mn-ea"/>
                  <a:cs typeface="+mn-cs"/>
                </a:defRPr>
              </a:lvl1pPr>
              <a:lvl2pPr marL="640080" indent="-274955" algn="l" rtl="0" eaLnBrk="0" fontAlgn="base" hangingPunct="0">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mn-lt"/>
                  <a:ea typeface="+mn-ea"/>
                  <a:cs typeface="+mn-cs"/>
                </a:defRPr>
              </a:lvl2pPr>
              <a:lvl3pPr marL="914400" indent="-182880" algn="l" rtl="0" eaLnBrk="0" fontAlgn="base" hangingPunct="0">
                <a:spcBef>
                  <a:spcPct val="20000"/>
                </a:spcBef>
                <a:spcAft>
                  <a:spcPct val="0"/>
                </a:spcAft>
                <a:buClr>
                  <a:srgbClr val="E0752F"/>
                </a:buClr>
                <a:buSzPct val="60000"/>
                <a:buFont typeface="Wingdings" panose="05000000000000000000" pitchFamily="2" charset="2"/>
                <a:buChar char=""/>
                <a:defRPr kern="1200">
                  <a:solidFill>
                    <a:schemeClr val="tx1"/>
                  </a:solidFill>
                  <a:latin typeface="+mn-lt"/>
                  <a:ea typeface="+mn-ea"/>
                  <a:cs typeface="+mn-cs"/>
                </a:defRPr>
              </a:lvl3pPr>
              <a:lvl4pPr marL="1189355" indent="-182880" algn="l" rtl="0" eaLnBrk="0" fontAlgn="base" hangingPunct="0">
                <a:spcBef>
                  <a:spcPct val="20000"/>
                </a:spcBef>
                <a:spcAft>
                  <a:spcPct val="0"/>
                </a:spcAft>
                <a:buClr>
                  <a:srgbClr val="FEC3AE"/>
                </a:buClr>
                <a:buSzPct val="60000"/>
                <a:buFont typeface="Wingdings" panose="05000000000000000000" pitchFamily="2" charset="2"/>
                <a:buChar char=""/>
                <a:defRPr kern="1200">
                  <a:solidFill>
                    <a:schemeClr val="tx1"/>
                  </a:solidFill>
                  <a:latin typeface="+mn-lt"/>
                  <a:ea typeface="+mn-ea"/>
                  <a:cs typeface="+mn-cs"/>
                </a:defRPr>
              </a:lvl4pPr>
              <a:lvl5pPr marL="1463675" indent="-184150" algn="l" rtl="0" eaLnBrk="0" fontAlgn="base" hangingPunct="0">
                <a:spcBef>
                  <a:spcPct val="20000"/>
                </a:spcBef>
                <a:spcAft>
                  <a:spcPct val="0"/>
                </a:spcAft>
                <a:buClr>
                  <a:srgbClr val="BDCAE9"/>
                </a:buClr>
                <a:buSzPct val="68000"/>
                <a:buFont typeface="Wingdings 2" panose="05020102010507070707" pitchFamily="18" charset="2"/>
                <a:buChar char=""/>
                <a:defRPr sz="1600" kern="1200">
                  <a:solidFill>
                    <a:schemeClr val="tx1"/>
                  </a:solidFill>
                  <a:latin typeface="+mn-lt"/>
                  <a:ea typeface="+mn-ea"/>
                  <a:cs typeface="+mn-cs"/>
                </a:defRPr>
              </a:lvl5pPr>
            </a:lstStyle>
            <a:p>
              <a:pPr marL="0" lvl="0" indent="0" eaLnBrk="1" hangingPunct="1">
                <a:spcBef>
                  <a:spcPct val="0"/>
                </a:spcBef>
                <a:buClrTx/>
                <a:buSzPct val="100000"/>
                <a:buFont typeface="Arial" panose="020B0604020202020204" pitchFamily="34" charset="0"/>
                <a:buNone/>
              </a:pPr>
              <a:r>
                <a:rPr lang="zh-CN" altLang="en-US" sz="1400" b="1" dirty="0">
                  <a:solidFill>
                    <a:srgbClr val="0000FF"/>
                  </a:solidFill>
                  <a:latin typeface="Times New Roman" panose="02020603050405020304" pitchFamily="18" charset="0"/>
                </a:rPr>
                <a:t>较差</a:t>
              </a:r>
              <a:endParaRPr lang="zh-CN" altLang="en-US" sz="1400" b="1" dirty="0">
                <a:latin typeface="Times New Roman" panose="02020603050405020304" pitchFamily="18" charset="0"/>
              </a:endParaRPr>
            </a:p>
            <a:p>
              <a:pPr marL="0" lvl="0" indent="0" eaLnBrk="1" hangingPunct="1">
                <a:spcBef>
                  <a:spcPct val="0"/>
                </a:spcBef>
                <a:buClr>
                  <a:srgbClr val="FF0000"/>
                </a:buClr>
                <a:buSzPct val="100000"/>
                <a:buChar char="v"/>
              </a:pPr>
              <a:r>
                <a:rPr lang="zh-CN" altLang="en-US" sz="1400" b="1" dirty="0">
                  <a:latin typeface="Times New Roman" panose="02020603050405020304" pitchFamily="18" charset="0"/>
                </a:rPr>
                <a:t>基于功能分解，需求变化大多针对功能</a:t>
              </a:r>
              <a:endParaRPr lang="zh-CN" altLang="en-US" sz="1400" b="1" dirty="0">
                <a:latin typeface="Times New Roman" panose="02020603050405020304" pitchFamily="18" charset="0"/>
              </a:endParaRPr>
            </a:p>
            <a:p>
              <a:pPr marL="0" lvl="0" indent="0" eaLnBrk="1" hangingPunct="1">
                <a:spcBef>
                  <a:spcPct val="0"/>
                </a:spcBef>
                <a:buClr>
                  <a:srgbClr val="FF0000"/>
                </a:buClr>
                <a:buSzPct val="100000"/>
                <a:buChar char="v"/>
              </a:pPr>
              <a:r>
                <a:rPr lang="zh-CN" altLang="en-US" sz="1400" b="1" dirty="0">
                  <a:latin typeface="Times New Roman" panose="02020603050405020304" pitchFamily="18" charset="0"/>
                </a:rPr>
                <a:t>功能变化引起软件结构的整体修改</a:t>
              </a:r>
              <a:endParaRPr lang="zh-CN" altLang="en-US" sz="1400" b="1" dirty="0">
                <a:latin typeface="Times New Roman" panose="02020603050405020304" pitchFamily="18" charset="0"/>
              </a:endParaRPr>
            </a:p>
          </p:txBody>
        </p:sp>
        <p:sp>
          <p:nvSpPr>
            <p:cNvPr id="48162" name="Rectangle 9"/>
            <p:cNvSpPr/>
            <p:nvPr/>
          </p:nvSpPr>
          <p:spPr>
            <a:xfrm>
              <a:off x="1296" y="2304"/>
              <a:ext cx="2232" cy="460"/>
            </a:xfrm>
            <a:prstGeom prst="rect">
              <a:avLst/>
            </a:prstGeom>
            <a:noFill/>
            <a:ln w="9525">
              <a:noFill/>
            </a:ln>
          </p:spPr>
          <p:txBody>
            <a:bodyPr wrap="none">
              <a:spAutoFit/>
            </a:bodyPr>
            <a:lstStyle>
              <a:lvl1pPr marL="274955" indent="-274955" algn="l" rtl="0" eaLnBrk="0" fontAlgn="base" hangingPunct="0">
                <a:spcBef>
                  <a:spcPts val="600"/>
                </a:spcBef>
                <a:spcAft>
                  <a:spcPct val="0"/>
                </a:spcAft>
                <a:buClr>
                  <a:schemeClr val="accent1"/>
                </a:buClr>
                <a:buSzPct val="70000"/>
                <a:buFont typeface="Wingdings" panose="05000000000000000000" pitchFamily="2" charset="2"/>
                <a:buChar char=""/>
                <a:defRPr sz="2400" b="0" kern="1200">
                  <a:solidFill>
                    <a:schemeClr val="tx1"/>
                  </a:solidFill>
                  <a:latin typeface="+mn-lt"/>
                  <a:ea typeface="+mn-ea"/>
                  <a:cs typeface="+mn-cs"/>
                </a:defRPr>
              </a:lvl1pPr>
              <a:lvl2pPr marL="640080" indent="-274955" algn="l" rtl="0" eaLnBrk="0" fontAlgn="base" hangingPunct="0">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mn-lt"/>
                  <a:ea typeface="+mn-ea"/>
                  <a:cs typeface="+mn-cs"/>
                </a:defRPr>
              </a:lvl2pPr>
              <a:lvl3pPr marL="914400" indent="-182880" algn="l" rtl="0" eaLnBrk="0" fontAlgn="base" hangingPunct="0">
                <a:spcBef>
                  <a:spcPct val="20000"/>
                </a:spcBef>
                <a:spcAft>
                  <a:spcPct val="0"/>
                </a:spcAft>
                <a:buClr>
                  <a:srgbClr val="E0752F"/>
                </a:buClr>
                <a:buSzPct val="60000"/>
                <a:buFont typeface="Wingdings" panose="05000000000000000000" pitchFamily="2" charset="2"/>
                <a:buChar char=""/>
                <a:defRPr kern="1200">
                  <a:solidFill>
                    <a:schemeClr val="tx1"/>
                  </a:solidFill>
                  <a:latin typeface="+mn-lt"/>
                  <a:ea typeface="+mn-ea"/>
                  <a:cs typeface="+mn-cs"/>
                </a:defRPr>
              </a:lvl3pPr>
              <a:lvl4pPr marL="1189355" indent="-182880" algn="l" rtl="0" eaLnBrk="0" fontAlgn="base" hangingPunct="0">
                <a:spcBef>
                  <a:spcPct val="20000"/>
                </a:spcBef>
                <a:spcAft>
                  <a:spcPct val="0"/>
                </a:spcAft>
                <a:buClr>
                  <a:srgbClr val="FEC3AE"/>
                </a:buClr>
                <a:buSzPct val="60000"/>
                <a:buFont typeface="Wingdings" panose="05000000000000000000" pitchFamily="2" charset="2"/>
                <a:buChar char=""/>
                <a:defRPr kern="1200">
                  <a:solidFill>
                    <a:schemeClr val="tx1"/>
                  </a:solidFill>
                  <a:latin typeface="+mn-lt"/>
                  <a:ea typeface="+mn-ea"/>
                  <a:cs typeface="+mn-cs"/>
                </a:defRPr>
              </a:lvl4pPr>
              <a:lvl5pPr marL="1463675" indent="-184150" algn="l" rtl="0" eaLnBrk="0" fontAlgn="base" hangingPunct="0">
                <a:spcBef>
                  <a:spcPct val="20000"/>
                </a:spcBef>
                <a:spcAft>
                  <a:spcPct val="0"/>
                </a:spcAft>
                <a:buClr>
                  <a:srgbClr val="BDCAE9"/>
                </a:buClr>
                <a:buSzPct val="68000"/>
                <a:buFont typeface="Wingdings 2" panose="05020102010507070707" pitchFamily="18" charset="2"/>
                <a:buChar char=""/>
                <a:defRPr sz="1600" kern="1200">
                  <a:solidFill>
                    <a:schemeClr val="tx1"/>
                  </a:solidFill>
                  <a:latin typeface="+mn-lt"/>
                  <a:ea typeface="+mn-ea"/>
                  <a:cs typeface="+mn-cs"/>
                </a:defRPr>
              </a:lvl5pPr>
            </a:lstStyle>
            <a:p>
              <a:pPr marL="0" lvl="0" indent="0" eaLnBrk="1" hangingPunct="1">
                <a:spcBef>
                  <a:spcPct val="0"/>
                </a:spcBef>
                <a:buClrTx/>
                <a:buSzPct val="100000"/>
                <a:buFont typeface="Arial" panose="020B0604020202020204" pitchFamily="34" charset="0"/>
                <a:buNone/>
              </a:pPr>
              <a:r>
                <a:rPr lang="zh-CN" altLang="en-US" sz="1400" b="1" dirty="0">
                  <a:solidFill>
                    <a:srgbClr val="0000FF"/>
                  </a:solidFill>
                  <a:latin typeface="Times New Roman" panose="02020603050405020304" pitchFamily="18" charset="0"/>
                </a:rPr>
                <a:t>较好</a:t>
              </a:r>
              <a:endParaRPr lang="zh-CN" altLang="en-US" sz="1400" b="1" dirty="0">
                <a:solidFill>
                  <a:srgbClr val="0000FF"/>
                </a:solidFill>
                <a:latin typeface="Times New Roman" panose="02020603050405020304" pitchFamily="18" charset="0"/>
              </a:endParaRPr>
            </a:p>
            <a:p>
              <a:pPr marL="0" lvl="0" indent="0" eaLnBrk="1" hangingPunct="1">
                <a:spcBef>
                  <a:spcPct val="0"/>
                </a:spcBef>
                <a:buClr>
                  <a:srgbClr val="FF0000"/>
                </a:buClr>
                <a:buSzPct val="100000"/>
                <a:buChar char="v"/>
              </a:pPr>
              <a:r>
                <a:rPr lang="zh-CN" altLang="en-US" sz="1400" b="1" dirty="0">
                  <a:latin typeface="Times New Roman" panose="02020603050405020304" pitchFamily="18" charset="0"/>
                </a:rPr>
                <a:t>功能需求变化仅需要作一些局部性的修改</a:t>
              </a:r>
              <a:endParaRPr lang="zh-CN" altLang="en-US" sz="1400" b="1" dirty="0">
                <a:latin typeface="Times New Roman" panose="02020603050405020304" pitchFamily="18" charset="0"/>
              </a:endParaRPr>
            </a:p>
            <a:p>
              <a:pPr marL="0" lvl="0" indent="0" eaLnBrk="1" hangingPunct="1">
                <a:spcBef>
                  <a:spcPct val="0"/>
                </a:spcBef>
                <a:buClr>
                  <a:srgbClr val="FF0000"/>
                </a:buClr>
                <a:buSzPct val="100000"/>
                <a:buChar char="v"/>
              </a:pPr>
              <a:r>
                <a:rPr lang="zh-CN" altLang="en-US" sz="1400" b="1" dirty="0">
                  <a:latin typeface="Times New Roman" panose="02020603050405020304" pitchFamily="18" charset="0"/>
                </a:rPr>
                <a:t>可派生子类以实现功能扩充或修改</a:t>
              </a:r>
              <a:endParaRPr lang="zh-CN" altLang="en-US" sz="1400" b="1" dirty="0">
                <a:latin typeface="Times New Roman" panose="02020603050405020304" pitchFamily="18" charset="0"/>
              </a:endParaRPr>
            </a:p>
          </p:txBody>
        </p:sp>
      </p:grpSp>
      <p:grpSp>
        <p:nvGrpSpPr>
          <p:cNvPr id="48133" name="Group 10"/>
          <p:cNvGrpSpPr/>
          <p:nvPr/>
        </p:nvGrpSpPr>
        <p:grpSpPr>
          <a:xfrm>
            <a:off x="1600200" y="4451350"/>
            <a:ext cx="7086600" cy="730250"/>
            <a:chOff x="1296" y="2804"/>
            <a:chExt cx="4464" cy="460"/>
          </a:xfrm>
        </p:grpSpPr>
        <p:sp>
          <p:nvSpPr>
            <p:cNvPr id="48159" name="Rectangle 11"/>
            <p:cNvSpPr/>
            <p:nvPr/>
          </p:nvSpPr>
          <p:spPr>
            <a:xfrm>
              <a:off x="3504" y="2804"/>
              <a:ext cx="2256" cy="460"/>
            </a:xfrm>
            <a:prstGeom prst="rect">
              <a:avLst/>
            </a:prstGeom>
            <a:noFill/>
            <a:ln w="9525">
              <a:noFill/>
            </a:ln>
          </p:spPr>
          <p:txBody>
            <a:bodyPr>
              <a:spAutoFit/>
            </a:bodyPr>
            <a:lstStyle>
              <a:lvl1pPr marL="274955" indent="-274955" algn="l" rtl="0" eaLnBrk="0" fontAlgn="base" hangingPunct="0">
                <a:spcBef>
                  <a:spcPts val="600"/>
                </a:spcBef>
                <a:spcAft>
                  <a:spcPct val="0"/>
                </a:spcAft>
                <a:buClr>
                  <a:schemeClr val="accent1"/>
                </a:buClr>
                <a:buSzPct val="70000"/>
                <a:buFont typeface="Wingdings" panose="05000000000000000000" pitchFamily="2" charset="2"/>
                <a:buChar char=""/>
                <a:defRPr sz="2400" b="0" kern="1200">
                  <a:solidFill>
                    <a:schemeClr val="tx1"/>
                  </a:solidFill>
                  <a:latin typeface="+mn-lt"/>
                  <a:ea typeface="+mn-ea"/>
                  <a:cs typeface="+mn-cs"/>
                </a:defRPr>
              </a:lvl1pPr>
              <a:lvl2pPr marL="640080" indent="-274955" algn="l" rtl="0" eaLnBrk="0" fontAlgn="base" hangingPunct="0">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mn-lt"/>
                  <a:ea typeface="+mn-ea"/>
                  <a:cs typeface="+mn-cs"/>
                </a:defRPr>
              </a:lvl2pPr>
              <a:lvl3pPr marL="914400" indent="-182880" algn="l" rtl="0" eaLnBrk="0" fontAlgn="base" hangingPunct="0">
                <a:spcBef>
                  <a:spcPct val="20000"/>
                </a:spcBef>
                <a:spcAft>
                  <a:spcPct val="0"/>
                </a:spcAft>
                <a:buClr>
                  <a:srgbClr val="E0752F"/>
                </a:buClr>
                <a:buSzPct val="60000"/>
                <a:buFont typeface="Wingdings" panose="05000000000000000000" pitchFamily="2" charset="2"/>
                <a:buChar char=""/>
                <a:defRPr kern="1200">
                  <a:solidFill>
                    <a:schemeClr val="tx1"/>
                  </a:solidFill>
                  <a:latin typeface="+mn-lt"/>
                  <a:ea typeface="+mn-ea"/>
                  <a:cs typeface="+mn-cs"/>
                </a:defRPr>
              </a:lvl3pPr>
              <a:lvl4pPr marL="1189355" indent="-182880" algn="l" rtl="0" eaLnBrk="0" fontAlgn="base" hangingPunct="0">
                <a:spcBef>
                  <a:spcPct val="20000"/>
                </a:spcBef>
                <a:spcAft>
                  <a:spcPct val="0"/>
                </a:spcAft>
                <a:buClr>
                  <a:srgbClr val="FEC3AE"/>
                </a:buClr>
                <a:buSzPct val="60000"/>
                <a:buFont typeface="Wingdings" panose="05000000000000000000" pitchFamily="2" charset="2"/>
                <a:buChar char=""/>
                <a:defRPr kern="1200">
                  <a:solidFill>
                    <a:schemeClr val="tx1"/>
                  </a:solidFill>
                  <a:latin typeface="+mn-lt"/>
                  <a:ea typeface="+mn-ea"/>
                  <a:cs typeface="+mn-cs"/>
                </a:defRPr>
              </a:lvl4pPr>
              <a:lvl5pPr marL="1463675" indent="-184150" algn="l" rtl="0" eaLnBrk="0" fontAlgn="base" hangingPunct="0">
                <a:spcBef>
                  <a:spcPct val="20000"/>
                </a:spcBef>
                <a:spcAft>
                  <a:spcPct val="0"/>
                </a:spcAft>
                <a:buClr>
                  <a:srgbClr val="BDCAE9"/>
                </a:buClr>
                <a:buSzPct val="68000"/>
                <a:buFont typeface="Wingdings 2" panose="05020102010507070707" pitchFamily="18" charset="2"/>
                <a:buChar char=""/>
                <a:defRPr sz="1600" kern="1200">
                  <a:solidFill>
                    <a:schemeClr val="tx1"/>
                  </a:solidFill>
                  <a:latin typeface="+mn-lt"/>
                  <a:ea typeface="+mn-ea"/>
                  <a:cs typeface="+mn-cs"/>
                </a:defRPr>
              </a:lvl5pPr>
            </a:lstStyle>
            <a:p>
              <a:pPr marL="0" lvl="0" indent="0" eaLnBrk="1" hangingPunct="1">
                <a:spcBef>
                  <a:spcPct val="0"/>
                </a:spcBef>
                <a:buClrTx/>
                <a:buSzPct val="100000"/>
                <a:buFont typeface="Arial" panose="020B0604020202020204" pitchFamily="34" charset="0"/>
                <a:buNone/>
              </a:pPr>
              <a:r>
                <a:rPr lang="zh-CN" altLang="en-US" sz="1400" b="1" dirty="0">
                  <a:solidFill>
                    <a:srgbClr val="0000FF"/>
                  </a:solidFill>
                </a:rPr>
                <a:t>较差</a:t>
              </a:r>
              <a:endParaRPr lang="zh-CN" altLang="en-US" sz="1400" b="1" dirty="0">
                <a:solidFill>
                  <a:srgbClr val="0000FF"/>
                </a:solidFill>
              </a:endParaRPr>
            </a:p>
            <a:p>
              <a:pPr marL="0" lvl="0" indent="0" eaLnBrk="1" hangingPunct="1">
                <a:spcBef>
                  <a:spcPct val="0"/>
                </a:spcBef>
                <a:buClr>
                  <a:srgbClr val="FF0000"/>
                </a:buClr>
                <a:buSzPct val="100000"/>
                <a:buChar char="v"/>
              </a:pPr>
              <a:r>
                <a:rPr lang="zh-CN" altLang="en-US" sz="1400" b="1" dirty="0"/>
                <a:t>标准函数库</a:t>
              </a:r>
              <a:r>
                <a:rPr lang="zh-CN" altLang="en-US" sz="1400" b="1" dirty="0">
                  <a:latin typeface="Times New Roman" panose="02020603050405020304" pitchFamily="18" charset="0"/>
                </a:rPr>
                <a:t>不是自含的和独立的</a:t>
              </a:r>
              <a:endParaRPr lang="zh-CN" altLang="en-US" sz="1400" b="1" dirty="0"/>
            </a:p>
            <a:p>
              <a:pPr marL="0" lvl="0" indent="0" eaLnBrk="1" hangingPunct="1">
                <a:spcBef>
                  <a:spcPct val="0"/>
                </a:spcBef>
                <a:buClr>
                  <a:srgbClr val="FF0000"/>
                </a:buClr>
                <a:buSzPct val="100000"/>
                <a:buChar char="v"/>
              </a:pPr>
              <a:r>
                <a:rPr lang="zh-CN" altLang="en-US" sz="1400" b="1" dirty="0">
                  <a:latin typeface="Times New Roman" panose="02020603050405020304" pitchFamily="18" charset="0"/>
                </a:rPr>
                <a:t>模块重用，则相应的数据也必须重用</a:t>
              </a:r>
              <a:endParaRPr lang="zh-CN" altLang="en-US" sz="1400" b="1" dirty="0">
                <a:latin typeface="Times New Roman" panose="02020603050405020304" pitchFamily="18" charset="0"/>
              </a:endParaRPr>
            </a:p>
          </p:txBody>
        </p:sp>
        <p:sp>
          <p:nvSpPr>
            <p:cNvPr id="48160" name="Rectangle 12"/>
            <p:cNvSpPr/>
            <p:nvPr/>
          </p:nvSpPr>
          <p:spPr>
            <a:xfrm>
              <a:off x="1296" y="2804"/>
              <a:ext cx="2232" cy="460"/>
            </a:xfrm>
            <a:prstGeom prst="rect">
              <a:avLst/>
            </a:prstGeom>
            <a:noFill/>
            <a:ln w="9525">
              <a:noFill/>
            </a:ln>
          </p:spPr>
          <p:txBody>
            <a:bodyPr wrap="none">
              <a:spAutoFit/>
            </a:bodyPr>
            <a:lstStyle>
              <a:lvl1pPr marL="274955" indent="-274955" algn="l" rtl="0" eaLnBrk="0" fontAlgn="base" hangingPunct="0">
                <a:spcBef>
                  <a:spcPts val="600"/>
                </a:spcBef>
                <a:spcAft>
                  <a:spcPct val="0"/>
                </a:spcAft>
                <a:buClr>
                  <a:schemeClr val="accent1"/>
                </a:buClr>
                <a:buSzPct val="70000"/>
                <a:buFont typeface="Wingdings" panose="05000000000000000000" pitchFamily="2" charset="2"/>
                <a:buChar char=""/>
                <a:defRPr sz="2400" b="0" kern="1200">
                  <a:solidFill>
                    <a:schemeClr val="tx1"/>
                  </a:solidFill>
                  <a:latin typeface="+mn-lt"/>
                  <a:ea typeface="+mn-ea"/>
                  <a:cs typeface="+mn-cs"/>
                </a:defRPr>
              </a:lvl1pPr>
              <a:lvl2pPr marL="640080" indent="-274955" algn="l" rtl="0" eaLnBrk="0" fontAlgn="base" hangingPunct="0">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mn-lt"/>
                  <a:ea typeface="+mn-ea"/>
                  <a:cs typeface="+mn-cs"/>
                </a:defRPr>
              </a:lvl2pPr>
              <a:lvl3pPr marL="914400" indent="-182880" algn="l" rtl="0" eaLnBrk="0" fontAlgn="base" hangingPunct="0">
                <a:spcBef>
                  <a:spcPct val="20000"/>
                </a:spcBef>
                <a:spcAft>
                  <a:spcPct val="0"/>
                </a:spcAft>
                <a:buClr>
                  <a:srgbClr val="E0752F"/>
                </a:buClr>
                <a:buSzPct val="60000"/>
                <a:buFont typeface="Wingdings" panose="05000000000000000000" pitchFamily="2" charset="2"/>
                <a:buChar char=""/>
                <a:defRPr kern="1200">
                  <a:solidFill>
                    <a:schemeClr val="tx1"/>
                  </a:solidFill>
                  <a:latin typeface="+mn-lt"/>
                  <a:ea typeface="+mn-ea"/>
                  <a:cs typeface="+mn-cs"/>
                </a:defRPr>
              </a:lvl3pPr>
              <a:lvl4pPr marL="1189355" indent="-182880" algn="l" rtl="0" eaLnBrk="0" fontAlgn="base" hangingPunct="0">
                <a:spcBef>
                  <a:spcPct val="20000"/>
                </a:spcBef>
                <a:spcAft>
                  <a:spcPct val="0"/>
                </a:spcAft>
                <a:buClr>
                  <a:srgbClr val="FEC3AE"/>
                </a:buClr>
                <a:buSzPct val="60000"/>
                <a:buFont typeface="Wingdings" panose="05000000000000000000" pitchFamily="2" charset="2"/>
                <a:buChar char=""/>
                <a:defRPr kern="1200">
                  <a:solidFill>
                    <a:schemeClr val="tx1"/>
                  </a:solidFill>
                  <a:latin typeface="+mn-lt"/>
                  <a:ea typeface="+mn-ea"/>
                  <a:cs typeface="+mn-cs"/>
                </a:defRPr>
              </a:lvl4pPr>
              <a:lvl5pPr marL="1463675" indent="-184150" algn="l" rtl="0" eaLnBrk="0" fontAlgn="base" hangingPunct="0">
                <a:spcBef>
                  <a:spcPct val="20000"/>
                </a:spcBef>
                <a:spcAft>
                  <a:spcPct val="0"/>
                </a:spcAft>
                <a:buClr>
                  <a:srgbClr val="BDCAE9"/>
                </a:buClr>
                <a:buSzPct val="68000"/>
                <a:buFont typeface="Wingdings 2" panose="05020102010507070707" pitchFamily="18" charset="2"/>
                <a:buChar char=""/>
                <a:defRPr sz="1600" kern="1200">
                  <a:solidFill>
                    <a:schemeClr val="tx1"/>
                  </a:solidFill>
                  <a:latin typeface="+mn-lt"/>
                  <a:ea typeface="+mn-ea"/>
                  <a:cs typeface="+mn-cs"/>
                </a:defRPr>
              </a:lvl5pPr>
            </a:lstStyle>
            <a:p>
              <a:pPr marL="0" lvl="0" indent="0" eaLnBrk="1" hangingPunct="1">
                <a:spcBef>
                  <a:spcPct val="0"/>
                </a:spcBef>
                <a:buClrTx/>
                <a:buSzPct val="100000"/>
                <a:buFont typeface="Arial" panose="020B0604020202020204" pitchFamily="34" charset="0"/>
                <a:buNone/>
              </a:pPr>
              <a:r>
                <a:rPr lang="zh-CN" altLang="en-US" sz="1400" b="1" dirty="0">
                  <a:solidFill>
                    <a:srgbClr val="0000FF"/>
                  </a:solidFill>
                </a:rPr>
                <a:t>较好</a:t>
              </a:r>
              <a:endParaRPr lang="zh-CN" altLang="en-US" sz="1400" b="1" dirty="0">
                <a:solidFill>
                  <a:srgbClr val="0000FF"/>
                </a:solidFill>
              </a:endParaRPr>
            </a:p>
            <a:p>
              <a:pPr marL="0" lvl="0" indent="0" eaLnBrk="1" hangingPunct="1">
                <a:spcBef>
                  <a:spcPct val="0"/>
                </a:spcBef>
                <a:buClr>
                  <a:srgbClr val="FF0000"/>
                </a:buClr>
                <a:buSzPct val="100000"/>
                <a:buChar char="v"/>
              </a:pPr>
              <a:r>
                <a:rPr lang="zh-CN" altLang="en-US" sz="1400" b="1" dirty="0"/>
                <a:t>通过对象实例或派生类</a:t>
              </a:r>
              <a:endParaRPr lang="zh-CN" altLang="en-US" sz="1400" b="1" dirty="0"/>
            </a:p>
            <a:p>
              <a:pPr marL="0" lvl="0" indent="0" eaLnBrk="1" hangingPunct="1">
                <a:spcBef>
                  <a:spcPct val="0"/>
                </a:spcBef>
                <a:buClr>
                  <a:srgbClr val="FF0000"/>
                </a:buClr>
                <a:buSzPct val="100000"/>
                <a:buChar char="v"/>
              </a:pPr>
              <a:r>
                <a:rPr lang="zh-CN" altLang="en-US" sz="1400" b="1" dirty="0"/>
                <a:t>方便修改和扩充，且不影响原有类的使用</a:t>
              </a:r>
              <a:endParaRPr lang="zh-CN" altLang="en-US" sz="1400" b="1" dirty="0"/>
            </a:p>
          </p:txBody>
        </p:sp>
      </p:grpSp>
      <p:grpSp>
        <p:nvGrpSpPr>
          <p:cNvPr id="48134" name="Group 13"/>
          <p:cNvGrpSpPr/>
          <p:nvPr/>
        </p:nvGrpSpPr>
        <p:grpSpPr>
          <a:xfrm>
            <a:off x="1600200" y="5257800"/>
            <a:ext cx="4559300" cy="533400"/>
            <a:chOff x="1296" y="3312"/>
            <a:chExt cx="2872" cy="336"/>
          </a:xfrm>
        </p:grpSpPr>
        <p:sp>
          <p:nvSpPr>
            <p:cNvPr id="48157" name="Rectangle 14"/>
            <p:cNvSpPr/>
            <p:nvPr/>
          </p:nvSpPr>
          <p:spPr>
            <a:xfrm>
              <a:off x="1296" y="3322"/>
              <a:ext cx="1560" cy="326"/>
            </a:xfrm>
            <a:prstGeom prst="rect">
              <a:avLst/>
            </a:prstGeom>
            <a:solidFill>
              <a:srgbClr val="FFFFFF"/>
            </a:solidFill>
            <a:ln w="9525">
              <a:noFill/>
            </a:ln>
          </p:spPr>
          <p:txBody>
            <a:bodyPr wrap="none">
              <a:spAutoFit/>
            </a:bodyPr>
            <a:lstStyle>
              <a:lvl1pPr marL="274955" indent="-274955" algn="l" rtl="0" eaLnBrk="0" fontAlgn="base" hangingPunct="0">
                <a:spcBef>
                  <a:spcPts val="600"/>
                </a:spcBef>
                <a:spcAft>
                  <a:spcPct val="0"/>
                </a:spcAft>
                <a:buClr>
                  <a:schemeClr val="accent1"/>
                </a:buClr>
                <a:buSzPct val="70000"/>
                <a:buFont typeface="Wingdings" panose="05000000000000000000" pitchFamily="2" charset="2"/>
                <a:buChar char=""/>
                <a:defRPr sz="2400" b="0" kern="1200">
                  <a:solidFill>
                    <a:schemeClr val="tx1"/>
                  </a:solidFill>
                  <a:latin typeface="+mn-lt"/>
                  <a:ea typeface="+mn-ea"/>
                  <a:cs typeface="+mn-cs"/>
                </a:defRPr>
              </a:lvl1pPr>
              <a:lvl2pPr marL="640080" indent="-274955" algn="l" rtl="0" eaLnBrk="0" fontAlgn="base" hangingPunct="0">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mn-lt"/>
                  <a:ea typeface="+mn-ea"/>
                  <a:cs typeface="+mn-cs"/>
                </a:defRPr>
              </a:lvl2pPr>
              <a:lvl3pPr marL="914400" indent="-182880" algn="l" rtl="0" eaLnBrk="0" fontAlgn="base" hangingPunct="0">
                <a:spcBef>
                  <a:spcPct val="20000"/>
                </a:spcBef>
                <a:spcAft>
                  <a:spcPct val="0"/>
                </a:spcAft>
                <a:buClr>
                  <a:srgbClr val="E0752F"/>
                </a:buClr>
                <a:buSzPct val="60000"/>
                <a:buFont typeface="Wingdings" panose="05000000000000000000" pitchFamily="2" charset="2"/>
                <a:buChar char=""/>
                <a:defRPr kern="1200">
                  <a:solidFill>
                    <a:schemeClr val="tx1"/>
                  </a:solidFill>
                  <a:latin typeface="+mn-lt"/>
                  <a:ea typeface="+mn-ea"/>
                  <a:cs typeface="+mn-cs"/>
                </a:defRPr>
              </a:lvl3pPr>
              <a:lvl4pPr marL="1189355" indent="-182880" algn="l" rtl="0" eaLnBrk="0" fontAlgn="base" hangingPunct="0">
                <a:spcBef>
                  <a:spcPct val="20000"/>
                </a:spcBef>
                <a:spcAft>
                  <a:spcPct val="0"/>
                </a:spcAft>
                <a:buClr>
                  <a:srgbClr val="FEC3AE"/>
                </a:buClr>
                <a:buSzPct val="60000"/>
                <a:buFont typeface="Wingdings" panose="05000000000000000000" pitchFamily="2" charset="2"/>
                <a:buChar char=""/>
                <a:defRPr kern="1200">
                  <a:solidFill>
                    <a:schemeClr val="tx1"/>
                  </a:solidFill>
                  <a:latin typeface="+mn-lt"/>
                  <a:ea typeface="+mn-ea"/>
                  <a:cs typeface="+mn-cs"/>
                </a:defRPr>
              </a:lvl4pPr>
              <a:lvl5pPr marL="1463675" indent="-184150" algn="l" rtl="0" eaLnBrk="0" fontAlgn="base" hangingPunct="0">
                <a:spcBef>
                  <a:spcPct val="20000"/>
                </a:spcBef>
                <a:spcAft>
                  <a:spcPct val="0"/>
                </a:spcAft>
                <a:buClr>
                  <a:srgbClr val="BDCAE9"/>
                </a:buClr>
                <a:buSzPct val="68000"/>
                <a:buFont typeface="Wingdings 2" panose="05020102010507070707" pitchFamily="18" charset="2"/>
                <a:buChar char=""/>
                <a:defRPr sz="1600" kern="1200">
                  <a:solidFill>
                    <a:schemeClr val="tx1"/>
                  </a:solidFill>
                  <a:latin typeface="+mn-lt"/>
                  <a:ea typeface="+mn-ea"/>
                  <a:cs typeface="+mn-cs"/>
                </a:defRPr>
              </a:lvl5pPr>
            </a:lstStyle>
            <a:p>
              <a:pPr marL="0" lvl="0" indent="0" eaLnBrk="1" hangingPunct="1">
                <a:spcBef>
                  <a:spcPct val="0"/>
                </a:spcBef>
                <a:buClrTx/>
                <a:buSzPct val="100000"/>
                <a:buFont typeface="Arial" panose="020B0604020202020204" pitchFamily="34" charset="0"/>
                <a:buNone/>
              </a:pPr>
              <a:r>
                <a:rPr lang="zh-CN" altLang="en-US" sz="1400" b="1" dirty="0">
                  <a:solidFill>
                    <a:srgbClr val="0000FF"/>
                  </a:solidFill>
                </a:rPr>
                <a:t>较易</a:t>
              </a:r>
              <a:endParaRPr lang="zh-CN" altLang="en-US" sz="1400" b="1" dirty="0">
                <a:solidFill>
                  <a:srgbClr val="0000FF"/>
                </a:solidFill>
              </a:endParaRPr>
            </a:p>
            <a:p>
              <a:pPr marL="0" lvl="0" indent="0" eaLnBrk="1" hangingPunct="1">
                <a:spcBef>
                  <a:spcPct val="0"/>
                </a:spcBef>
                <a:buClr>
                  <a:srgbClr val="FF0000"/>
                </a:buClr>
                <a:buSzPct val="100000"/>
                <a:buChar char="v"/>
              </a:pPr>
              <a:r>
                <a:rPr lang="zh-CN" altLang="en-US" sz="1400" b="1" dirty="0"/>
                <a:t>可分解成相互独立的小产品</a:t>
              </a:r>
              <a:endParaRPr lang="zh-CN" altLang="en-US" sz="1400" b="1" dirty="0"/>
            </a:p>
          </p:txBody>
        </p:sp>
        <p:sp>
          <p:nvSpPr>
            <p:cNvPr id="48158" name="Rectangle 15"/>
            <p:cNvSpPr/>
            <p:nvPr/>
          </p:nvSpPr>
          <p:spPr>
            <a:xfrm>
              <a:off x="3504" y="3312"/>
              <a:ext cx="664" cy="326"/>
            </a:xfrm>
            <a:prstGeom prst="rect">
              <a:avLst/>
            </a:prstGeom>
            <a:noFill/>
            <a:ln w="9525">
              <a:noFill/>
            </a:ln>
          </p:spPr>
          <p:txBody>
            <a:bodyPr wrap="none">
              <a:spAutoFit/>
            </a:bodyPr>
            <a:lstStyle>
              <a:lvl1pPr marL="274955" indent="-274955" algn="l" rtl="0" eaLnBrk="0" fontAlgn="base" hangingPunct="0">
                <a:spcBef>
                  <a:spcPts val="600"/>
                </a:spcBef>
                <a:spcAft>
                  <a:spcPct val="0"/>
                </a:spcAft>
                <a:buClr>
                  <a:schemeClr val="accent1"/>
                </a:buClr>
                <a:buSzPct val="70000"/>
                <a:buFont typeface="Wingdings" panose="05000000000000000000" pitchFamily="2" charset="2"/>
                <a:buChar char=""/>
                <a:defRPr sz="2400" b="0" kern="1200">
                  <a:solidFill>
                    <a:schemeClr val="tx1"/>
                  </a:solidFill>
                  <a:latin typeface="+mn-lt"/>
                  <a:ea typeface="+mn-ea"/>
                  <a:cs typeface="+mn-cs"/>
                </a:defRPr>
              </a:lvl1pPr>
              <a:lvl2pPr marL="640080" indent="-274955" algn="l" rtl="0" eaLnBrk="0" fontAlgn="base" hangingPunct="0">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mn-lt"/>
                  <a:ea typeface="+mn-ea"/>
                  <a:cs typeface="+mn-cs"/>
                </a:defRPr>
              </a:lvl2pPr>
              <a:lvl3pPr marL="914400" indent="-182880" algn="l" rtl="0" eaLnBrk="0" fontAlgn="base" hangingPunct="0">
                <a:spcBef>
                  <a:spcPct val="20000"/>
                </a:spcBef>
                <a:spcAft>
                  <a:spcPct val="0"/>
                </a:spcAft>
                <a:buClr>
                  <a:srgbClr val="E0752F"/>
                </a:buClr>
                <a:buSzPct val="60000"/>
                <a:buFont typeface="Wingdings" panose="05000000000000000000" pitchFamily="2" charset="2"/>
                <a:buChar char=""/>
                <a:defRPr kern="1200">
                  <a:solidFill>
                    <a:schemeClr val="tx1"/>
                  </a:solidFill>
                  <a:latin typeface="+mn-lt"/>
                  <a:ea typeface="+mn-ea"/>
                  <a:cs typeface="+mn-cs"/>
                </a:defRPr>
              </a:lvl3pPr>
              <a:lvl4pPr marL="1189355" indent="-182880" algn="l" rtl="0" eaLnBrk="0" fontAlgn="base" hangingPunct="0">
                <a:spcBef>
                  <a:spcPct val="20000"/>
                </a:spcBef>
                <a:spcAft>
                  <a:spcPct val="0"/>
                </a:spcAft>
                <a:buClr>
                  <a:srgbClr val="FEC3AE"/>
                </a:buClr>
                <a:buSzPct val="60000"/>
                <a:buFont typeface="Wingdings" panose="05000000000000000000" pitchFamily="2" charset="2"/>
                <a:buChar char=""/>
                <a:defRPr kern="1200">
                  <a:solidFill>
                    <a:schemeClr val="tx1"/>
                  </a:solidFill>
                  <a:latin typeface="+mn-lt"/>
                  <a:ea typeface="+mn-ea"/>
                  <a:cs typeface="+mn-cs"/>
                </a:defRPr>
              </a:lvl4pPr>
              <a:lvl5pPr marL="1463675" indent="-184150" algn="l" rtl="0" eaLnBrk="0" fontAlgn="base" hangingPunct="0">
                <a:spcBef>
                  <a:spcPct val="20000"/>
                </a:spcBef>
                <a:spcAft>
                  <a:spcPct val="0"/>
                </a:spcAft>
                <a:buClr>
                  <a:srgbClr val="BDCAE9"/>
                </a:buClr>
                <a:buSzPct val="68000"/>
                <a:buFont typeface="Wingdings 2" panose="05020102010507070707" pitchFamily="18" charset="2"/>
                <a:buChar char=""/>
                <a:defRPr sz="1600" kern="1200">
                  <a:solidFill>
                    <a:schemeClr val="tx1"/>
                  </a:solidFill>
                  <a:latin typeface="+mn-lt"/>
                  <a:ea typeface="+mn-ea"/>
                  <a:cs typeface="+mn-cs"/>
                </a:defRPr>
              </a:lvl5pPr>
            </a:lstStyle>
            <a:p>
              <a:pPr marL="0" lvl="0" indent="0" eaLnBrk="1" hangingPunct="1">
                <a:spcBef>
                  <a:spcPct val="0"/>
                </a:spcBef>
                <a:buClrTx/>
                <a:buSzPct val="100000"/>
                <a:buFont typeface="Arial" panose="020B0604020202020204" pitchFamily="34" charset="0"/>
                <a:buNone/>
              </a:pPr>
              <a:r>
                <a:rPr lang="zh-CN" altLang="en-US" sz="1400" b="1" dirty="0">
                  <a:solidFill>
                    <a:srgbClr val="0000FF"/>
                  </a:solidFill>
                </a:rPr>
                <a:t>较难</a:t>
              </a:r>
              <a:endParaRPr lang="zh-CN" altLang="en-US" sz="1400" b="1" dirty="0">
                <a:solidFill>
                  <a:srgbClr val="0000FF"/>
                </a:solidFill>
              </a:endParaRPr>
            </a:p>
            <a:p>
              <a:pPr marL="0" lvl="0" indent="0" eaLnBrk="1" hangingPunct="1">
                <a:spcBef>
                  <a:spcPct val="0"/>
                </a:spcBef>
                <a:buClr>
                  <a:srgbClr val="FF0000"/>
                </a:buClr>
                <a:buSzPct val="100000"/>
                <a:buChar char="v"/>
              </a:pPr>
              <a:r>
                <a:rPr lang="zh-CN" altLang="en-US" sz="1400" b="1" dirty="0"/>
                <a:t>分而不解</a:t>
              </a:r>
              <a:endParaRPr lang="zh-CN" altLang="en-US" sz="1400" b="1" dirty="0"/>
            </a:p>
          </p:txBody>
        </p:sp>
      </p:grpSp>
      <p:grpSp>
        <p:nvGrpSpPr>
          <p:cNvPr id="48135" name="Group 16"/>
          <p:cNvGrpSpPr/>
          <p:nvPr/>
        </p:nvGrpSpPr>
        <p:grpSpPr>
          <a:xfrm>
            <a:off x="1600200" y="5791200"/>
            <a:ext cx="6934200" cy="582613"/>
            <a:chOff x="1296" y="3648"/>
            <a:chExt cx="4368" cy="367"/>
          </a:xfrm>
        </p:grpSpPr>
        <p:sp>
          <p:nvSpPr>
            <p:cNvPr id="48155" name="Rectangle 17"/>
            <p:cNvSpPr/>
            <p:nvPr/>
          </p:nvSpPr>
          <p:spPr>
            <a:xfrm>
              <a:off x="1296" y="3648"/>
              <a:ext cx="1584" cy="367"/>
            </a:xfrm>
            <a:prstGeom prst="rect">
              <a:avLst/>
            </a:prstGeom>
            <a:solidFill>
              <a:srgbClr val="FFFFFF"/>
            </a:solidFill>
            <a:ln w="9525">
              <a:noFill/>
            </a:ln>
          </p:spPr>
          <p:txBody>
            <a:bodyPr>
              <a:spAutoFit/>
            </a:bodyPr>
            <a:lstStyle>
              <a:lvl1pPr marL="274955" indent="-274955" algn="l" rtl="0" eaLnBrk="0" fontAlgn="base" hangingPunct="0">
                <a:spcBef>
                  <a:spcPts val="600"/>
                </a:spcBef>
                <a:spcAft>
                  <a:spcPct val="0"/>
                </a:spcAft>
                <a:buClr>
                  <a:schemeClr val="accent1"/>
                </a:buClr>
                <a:buSzPct val="70000"/>
                <a:buFont typeface="Wingdings" panose="05000000000000000000" pitchFamily="2" charset="2"/>
                <a:buChar char=""/>
                <a:defRPr sz="2400" b="0" kern="1200">
                  <a:solidFill>
                    <a:schemeClr val="tx1"/>
                  </a:solidFill>
                  <a:latin typeface="+mn-lt"/>
                  <a:ea typeface="+mn-ea"/>
                  <a:cs typeface="+mn-cs"/>
                </a:defRPr>
              </a:lvl1pPr>
              <a:lvl2pPr marL="640080" indent="-274955" algn="l" rtl="0" eaLnBrk="0" fontAlgn="base" hangingPunct="0">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mn-lt"/>
                  <a:ea typeface="+mn-ea"/>
                  <a:cs typeface="+mn-cs"/>
                </a:defRPr>
              </a:lvl2pPr>
              <a:lvl3pPr marL="914400" indent="-182880" algn="l" rtl="0" eaLnBrk="0" fontAlgn="base" hangingPunct="0">
                <a:spcBef>
                  <a:spcPct val="20000"/>
                </a:spcBef>
                <a:spcAft>
                  <a:spcPct val="0"/>
                </a:spcAft>
                <a:buClr>
                  <a:srgbClr val="E0752F"/>
                </a:buClr>
                <a:buSzPct val="60000"/>
                <a:buFont typeface="Wingdings" panose="05000000000000000000" pitchFamily="2" charset="2"/>
                <a:buChar char=""/>
                <a:defRPr kern="1200">
                  <a:solidFill>
                    <a:schemeClr val="tx1"/>
                  </a:solidFill>
                  <a:latin typeface="+mn-lt"/>
                  <a:ea typeface="+mn-ea"/>
                  <a:cs typeface="+mn-cs"/>
                </a:defRPr>
              </a:lvl3pPr>
              <a:lvl4pPr marL="1189355" indent="-182880" algn="l" rtl="0" eaLnBrk="0" fontAlgn="base" hangingPunct="0">
                <a:spcBef>
                  <a:spcPct val="20000"/>
                </a:spcBef>
                <a:spcAft>
                  <a:spcPct val="0"/>
                </a:spcAft>
                <a:buClr>
                  <a:srgbClr val="FEC3AE"/>
                </a:buClr>
                <a:buSzPct val="60000"/>
                <a:buFont typeface="Wingdings" panose="05000000000000000000" pitchFamily="2" charset="2"/>
                <a:buChar char=""/>
                <a:defRPr kern="1200">
                  <a:solidFill>
                    <a:schemeClr val="tx1"/>
                  </a:solidFill>
                  <a:latin typeface="+mn-lt"/>
                  <a:ea typeface="+mn-ea"/>
                  <a:cs typeface="+mn-cs"/>
                </a:defRPr>
              </a:lvl4pPr>
              <a:lvl5pPr marL="1463675" indent="-184150" algn="l" rtl="0" eaLnBrk="0" fontAlgn="base" hangingPunct="0">
                <a:spcBef>
                  <a:spcPct val="20000"/>
                </a:spcBef>
                <a:spcAft>
                  <a:spcPct val="0"/>
                </a:spcAft>
                <a:buClr>
                  <a:srgbClr val="BDCAE9"/>
                </a:buClr>
                <a:buSzPct val="68000"/>
                <a:buFont typeface="Wingdings 2" panose="05020102010507070707" pitchFamily="18" charset="2"/>
                <a:buChar char=""/>
                <a:defRPr sz="1600" kern="1200">
                  <a:solidFill>
                    <a:schemeClr val="tx1"/>
                  </a:solidFill>
                  <a:latin typeface="+mn-lt"/>
                  <a:ea typeface="+mn-ea"/>
                  <a:cs typeface="+mn-cs"/>
                </a:defRPr>
              </a:lvl5pPr>
            </a:lstStyle>
            <a:p>
              <a:pPr marL="0" lvl="0" indent="0" eaLnBrk="1" hangingPunct="1">
                <a:lnSpc>
                  <a:spcPct val="90000"/>
                </a:lnSpc>
                <a:spcBef>
                  <a:spcPct val="50000"/>
                </a:spcBef>
                <a:buClr>
                  <a:schemeClr val="tx1"/>
                </a:buClr>
                <a:buSzPct val="75000"/>
                <a:buFont typeface="Arial" panose="020B0604020202020204" pitchFamily="34" charset="0"/>
                <a:buNone/>
              </a:pPr>
              <a:r>
                <a:rPr lang="zh-CN" altLang="en-US" sz="1400" b="1" dirty="0">
                  <a:solidFill>
                    <a:srgbClr val="0000FF"/>
                  </a:solidFill>
                </a:rPr>
                <a:t>较好</a:t>
              </a:r>
              <a:endParaRPr lang="zh-CN" altLang="en-US" sz="1400" b="1" dirty="0">
                <a:solidFill>
                  <a:srgbClr val="0000FF"/>
                </a:solidFill>
              </a:endParaRPr>
            </a:p>
            <a:p>
              <a:pPr marL="0" lvl="0" indent="0" eaLnBrk="1" hangingPunct="1">
                <a:lnSpc>
                  <a:spcPct val="90000"/>
                </a:lnSpc>
                <a:spcBef>
                  <a:spcPct val="50000"/>
                </a:spcBef>
                <a:buClr>
                  <a:srgbClr val="FF0000"/>
                </a:buClr>
                <a:buSzPct val="75000"/>
                <a:buChar char="v"/>
              </a:pPr>
              <a:r>
                <a:rPr lang="zh-CN" altLang="en-US" sz="1400" b="1" dirty="0"/>
                <a:t>稳定性好，易修改，易理解</a:t>
              </a:r>
              <a:endParaRPr lang="zh-CN" altLang="en-US" sz="1400" b="1" dirty="0"/>
            </a:p>
          </p:txBody>
        </p:sp>
        <p:sp>
          <p:nvSpPr>
            <p:cNvPr id="48156" name="Rectangle 18"/>
            <p:cNvSpPr/>
            <p:nvPr/>
          </p:nvSpPr>
          <p:spPr>
            <a:xfrm>
              <a:off x="3504" y="3648"/>
              <a:ext cx="2160" cy="367"/>
            </a:xfrm>
            <a:prstGeom prst="rect">
              <a:avLst/>
            </a:prstGeom>
            <a:noFill/>
            <a:ln w="9525">
              <a:noFill/>
            </a:ln>
          </p:spPr>
          <p:txBody>
            <a:bodyPr>
              <a:spAutoFit/>
            </a:bodyPr>
            <a:lstStyle>
              <a:lvl1pPr marL="274955" indent="-274955" algn="l" rtl="0" eaLnBrk="0" fontAlgn="base" hangingPunct="0">
                <a:spcBef>
                  <a:spcPts val="600"/>
                </a:spcBef>
                <a:spcAft>
                  <a:spcPct val="0"/>
                </a:spcAft>
                <a:buClr>
                  <a:schemeClr val="accent1"/>
                </a:buClr>
                <a:buSzPct val="70000"/>
                <a:buFont typeface="Wingdings" panose="05000000000000000000" pitchFamily="2" charset="2"/>
                <a:buChar char=""/>
                <a:defRPr sz="2400" b="0" kern="1200">
                  <a:solidFill>
                    <a:schemeClr val="tx1"/>
                  </a:solidFill>
                  <a:latin typeface="+mn-lt"/>
                  <a:ea typeface="+mn-ea"/>
                  <a:cs typeface="+mn-cs"/>
                </a:defRPr>
              </a:lvl1pPr>
              <a:lvl2pPr marL="640080" indent="-274955" algn="l" rtl="0" eaLnBrk="0" fontAlgn="base" hangingPunct="0">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mn-lt"/>
                  <a:ea typeface="+mn-ea"/>
                  <a:cs typeface="+mn-cs"/>
                </a:defRPr>
              </a:lvl2pPr>
              <a:lvl3pPr marL="914400" indent="-182880" algn="l" rtl="0" eaLnBrk="0" fontAlgn="base" hangingPunct="0">
                <a:spcBef>
                  <a:spcPct val="20000"/>
                </a:spcBef>
                <a:spcAft>
                  <a:spcPct val="0"/>
                </a:spcAft>
                <a:buClr>
                  <a:srgbClr val="E0752F"/>
                </a:buClr>
                <a:buSzPct val="60000"/>
                <a:buFont typeface="Wingdings" panose="05000000000000000000" pitchFamily="2" charset="2"/>
                <a:buChar char=""/>
                <a:defRPr kern="1200">
                  <a:solidFill>
                    <a:schemeClr val="tx1"/>
                  </a:solidFill>
                  <a:latin typeface="+mn-lt"/>
                  <a:ea typeface="+mn-ea"/>
                  <a:cs typeface="+mn-cs"/>
                </a:defRPr>
              </a:lvl3pPr>
              <a:lvl4pPr marL="1189355" indent="-182880" algn="l" rtl="0" eaLnBrk="0" fontAlgn="base" hangingPunct="0">
                <a:spcBef>
                  <a:spcPct val="20000"/>
                </a:spcBef>
                <a:spcAft>
                  <a:spcPct val="0"/>
                </a:spcAft>
                <a:buClr>
                  <a:srgbClr val="FEC3AE"/>
                </a:buClr>
                <a:buSzPct val="60000"/>
                <a:buFont typeface="Wingdings" panose="05000000000000000000" pitchFamily="2" charset="2"/>
                <a:buChar char=""/>
                <a:defRPr kern="1200">
                  <a:solidFill>
                    <a:schemeClr val="tx1"/>
                  </a:solidFill>
                  <a:latin typeface="+mn-lt"/>
                  <a:ea typeface="+mn-ea"/>
                  <a:cs typeface="+mn-cs"/>
                </a:defRPr>
              </a:lvl4pPr>
              <a:lvl5pPr marL="1463675" indent="-184150" algn="l" rtl="0" eaLnBrk="0" fontAlgn="base" hangingPunct="0">
                <a:spcBef>
                  <a:spcPct val="20000"/>
                </a:spcBef>
                <a:spcAft>
                  <a:spcPct val="0"/>
                </a:spcAft>
                <a:buClr>
                  <a:srgbClr val="BDCAE9"/>
                </a:buClr>
                <a:buSzPct val="68000"/>
                <a:buFont typeface="Wingdings 2" panose="05020102010507070707" pitchFamily="18" charset="2"/>
                <a:buChar char=""/>
                <a:defRPr sz="1600" kern="1200">
                  <a:solidFill>
                    <a:schemeClr val="tx1"/>
                  </a:solidFill>
                  <a:latin typeface="+mn-lt"/>
                  <a:ea typeface="+mn-ea"/>
                  <a:cs typeface="+mn-cs"/>
                </a:defRPr>
              </a:lvl5pPr>
            </a:lstStyle>
            <a:p>
              <a:pPr marL="0" lvl="0" indent="0" eaLnBrk="1" hangingPunct="1">
                <a:lnSpc>
                  <a:spcPct val="90000"/>
                </a:lnSpc>
                <a:spcBef>
                  <a:spcPct val="50000"/>
                </a:spcBef>
                <a:buClr>
                  <a:schemeClr val="tx1"/>
                </a:buClr>
                <a:buSzPct val="75000"/>
                <a:buFont typeface="Arial" panose="020B0604020202020204" pitchFamily="34" charset="0"/>
                <a:buNone/>
              </a:pPr>
              <a:r>
                <a:rPr lang="zh-CN" altLang="en-US" sz="1400" b="1" dirty="0">
                  <a:solidFill>
                    <a:srgbClr val="0000FF"/>
                  </a:solidFill>
                </a:rPr>
                <a:t>较差</a:t>
              </a:r>
              <a:endParaRPr lang="zh-CN" altLang="en-US" sz="1400" b="1" dirty="0">
                <a:solidFill>
                  <a:srgbClr val="0000FF"/>
                </a:solidFill>
              </a:endParaRPr>
            </a:p>
            <a:p>
              <a:pPr marL="0" lvl="0" indent="0" eaLnBrk="1" hangingPunct="1">
                <a:lnSpc>
                  <a:spcPct val="90000"/>
                </a:lnSpc>
                <a:spcBef>
                  <a:spcPct val="50000"/>
                </a:spcBef>
                <a:buClr>
                  <a:srgbClr val="FF0000"/>
                </a:buClr>
                <a:buSzPct val="75000"/>
                <a:buChar char="v"/>
              </a:pPr>
              <a:r>
                <a:rPr lang="zh-CN" altLang="en-US" sz="1400" b="1" dirty="0"/>
                <a:t>稳定性较差，较难修改，较难理解</a:t>
              </a:r>
              <a:endParaRPr lang="zh-CN" altLang="en-US" sz="1400" b="1" dirty="0"/>
            </a:p>
          </p:txBody>
        </p:sp>
      </p:grpSp>
      <p:grpSp>
        <p:nvGrpSpPr>
          <p:cNvPr id="48136" name="Group 19"/>
          <p:cNvGrpSpPr/>
          <p:nvPr/>
        </p:nvGrpSpPr>
        <p:grpSpPr>
          <a:xfrm>
            <a:off x="228600" y="1119188"/>
            <a:ext cx="8458200" cy="5281612"/>
            <a:chOff x="432" y="705"/>
            <a:chExt cx="5328" cy="3327"/>
          </a:xfrm>
        </p:grpSpPr>
        <p:sp>
          <p:nvSpPr>
            <p:cNvPr id="48137" name="Text Box 20"/>
            <p:cNvSpPr txBox="1"/>
            <p:nvPr/>
          </p:nvSpPr>
          <p:spPr>
            <a:xfrm>
              <a:off x="432" y="912"/>
              <a:ext cx="720" cy="212"/>
            </a:xfrm>
            <a:prstGeom prst="rect">
              <a:avLst/>
            </a:prstGeom>
            <a:noFill/>
            <a:ln w="9525">
              <a:noFill/>
            </a:ln>
          </p:spPr>
          <p:txBody>
            <a:bodyPr>
              <a:spAutoFit/>
            </a:bodyPr>
            <a:lstStyle>
              <a:lvl1pPr marL="274955" indent="-274955" algn="l" rtl="0" eaLnBrk="0" fontAlgn="base" hangingPunct="0">
                <a:spcBef>
                  <a:spcPts val="600"/>
                </a:spcBef>
                <a:spcAft>
                  <a:spcPct val="0"/>
                </a:spcAft>
                <a:buClr>
                  <a:schemeClr val="accent1"/>
                </a:buClr>
                <a:buSzPct val="70000"/>
                <a:buFont typeface="Wingdings" panose="05000000000000000000" pitchFamily="2" charset="2"/>
                <a:buChar char=""/>
                <a:defRPr sz="2400" b="0" kern="1200">
                  <a:solidFill>
                    <a:schemeClr val="tx1"/>
                  </a:solidFill>
                  <a:latin typeface="+mn-lt"/>
                  <a:ea typeface="+mn-ea"/>
                  <a:cs typeface="+mn-cs"/>
                </a:defRPr>
              </a:lvl1pPr>
              <a:lvl2pPr marL="640080" indent="-274955" algn="l" rtl="0" eaLnBrk="0" fontAlgn="base" hangingPunct="0">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mn-lt"/>
                  <a:ea typeface="+mn-ea"/>
                  <a:cs typeface="+mn-cs"/>
                </a:defRPr>
              </a:lvl2pPr>
              <a:lvl3pPr marL="914400" indent="-182880" algn="l" rtl="0" eaLnBrk="0" fontAlgn="base" hangingPunct="0">
                <a:spcBef>
                  <a:spcPct val="20000"/>
                </a:spcBef>
                <a:spcAft>
                  <a:spcPct val="0"/>
                </a:spcAft>
                <a:buClr>
                  <a:srgbClr val="E0752F"/>
                </a:buClr>
                <a:buSzPct val="60000"/>
                <a:buFont typeface="Wingdings" panose="05000000000000000000" pitchFamily="2" charset="2"/>
                <a:buChar char=""/>
                <a:defRPr kern="1200">
                  <a:solidFill>
                    <a:schemeClr val="tx1"/>
                  </a:solidFill>
                  <a:latin typeface="+mn-lt"/>
                  <a:ea typeface="+mn-ea"/>
                  <a:cs typeface="+mn-cs"/>
                </a:defRPr>
              </a:lvl3pPr>
              <a:lvl4pPr marL="1189355" indent="-182880" algn="l" rtl="0" eaLnBrk="0" fontAlgn="base" hangingPunct="0">
                <a:spcBef>
                  <a:spcPct val="20000"/>
                </a:spcBef>
                <a:spcAft>
                  <a:spcPct val="0"/>
                </a:spcAft>
                <a:buClr>
                  <a:srgbClr val="FEC3AE"/>
                </a:buClr>
                <a:buSzPct val="60000"/>
                <a:buFont typeface="Wingdings" panose="05000000000000000000" pitchFamily="2" charset="2"/>
                <a:buChar char=""/>
                <a:defRPr kern="1200">
                  <a:solidFill>
                    <a:schemeClr val="tx1"/>
                  </a:solidFill>
                  <a:latin typeface="+mn-lt"/>
                  <a:ea typeface="+mn-ea"/>
                  <a:cs typeface="+mn-cs"/>
                </a:defRPr>
              </a:lvl4pPr>
              <a:lvl5pPr marL="1463675" indent="-184150" algn="l" rtl="0" eaLnBrk="0" fontAlgn="base" hangingPunct="0">
                <a:spcBef>
                  <a:spcPct val="20000"/>
                </a:spcBef>
                <a:spcAft>
                  <a:spcPct val="0"/>
                </a:spcAft>
                <a:buClr>
                  <a:srgbClr val="BDCAE9"/>
                </a:buClr>
                <a:buSzPct val="68000"/>
                <a:buFont typeface="Wingdings 2" panose="05020102010507070707" pitchFamily="18" charset="2"/>
                <a:buChar char=""/>
                <a:defRPr sz="1600" kern="1200">
                  <a:solidFill>
                    <a:schemeClr val="tx1"/>
                  </a:solidFill>
                  <a:latin typeface="+mn-lt"/>
                  <a:ea typeface="+mn-ea"/>
                  <a:cs typeface="+mn-cs"/>
                </a:defRPr>
              </a:lvl5pPr>
            </a:lstStyle>
            <a:p>
              <a:pPr marL="0" lvl="0" indent="0" eaLnBrk="1" hangingPunct="1">
                <a:spcBef>
                  <a:spcPct val="50000"/>
                </a:spcBef>
                <a:buClrTx/>
                <a:buSzPct val="100000"/>
                <a:buFont typeface="Arial" panose="020B0604020202020204" pitchFamily="34" charset="0"/>
                <a:buNone/>
              </a:pPr>
              <a:r>
                <a:rPr lang="zh-CN" altLang="en-US" sz="1600" b="1" dirty="0">
                  <a:solidFill>
                    <a:srgbClr val="800000"/>
                  </a:solidFill>
                  <a:latin typeface="Times New Roman" panose="02020603050405020304" pitchFamily="18" charset="0"/>
                </a:rPr>
                <a:t>思维方法</a:t>
              </a:r>
              <a:endParaRPr lang="zh-CN" altLang="en-US" sz="1600" b="1" dirty="0">
                <a:solidFill>
                  <a:srgbClr val="800000"/>
                </a:solidFill>
                <a:latin typeface="Times New Roman" panose="02020603050405020304" pitchFamily="18" charset="0"/>
              </a:endParaRPr>
            </a:p>
          </p:txBody>
        </p:sp>
        <p:grpSp>
          <p:nvGrpSpPr>
            <p:cNvPr id="48138" name="Group 21"/>
            <p:cNvGrpSpPr/>
            <p:nvPr/>
          </p:nvGrpSpPr>
          <p:grpSpPr>
            <a:xfrm>
              <a:off x="480" y="705"/>
              <a:ext cx="4144" cy="227"/>
              <a:chOff x="480" y="705"/>
              <a:chExt cx="4144" cy="227"/>
            </a:xfrm>
          </p:grpSpPr>
          <p:sp>
            <p:nvSpPr>
              <p:cNvPr id="48152" name="Text Box 22"/>
              <p:cNvSpPr txBox="1"/>
              <p:nvPr/>
            </p:nvSpPr>
            <p:spPr>
              <a:xfrm>
                <a:off x="480" y="720"/>
                <a:ext cx="720" cy="212"/>
              </a:xfrm>
              <a:prstGeom prst="rect">
                <a:avLst/>
              </a:prstGeom>
              <a:noFill/>
              <a:ln w="9525">
                <a:noFill/>
              </a:ln>
            </p:spPr>
            <p:txBody>
              <a:bodyPr>
                <a:spAutoFit/>
              </a:bodyPr>
              <a:lstStyle>
                <a:lvl1pPr marL="274955" indent="-274955" algn="l" rtl="0" eaLnBrk="0" fontAlgn="base" hangingPunct="0">
                  <a:spcBef>
                    <a:spcPts val="600"/>
                  </a:spcBef>
                  <a:spcAft>
                    <a:spcPct val="0"/>
                  </a:spcAft>
                  <a:buClr>
                    <a:schemeClr val="accent1"/>
                  </a:buClr>
                  <a:buSzPct val="70000"/>
                  <a:buFont typeface="Wingdings" panose="05000000000000000000" pitchFamily="2" charset="2"/>
                  <a:buChar char=""/>
                  <a:defRPr sz="2400" b="0" kern="1200">
                    <a:solidFill>
                      <a:schemeClr val="tx1"/>
                    </a:solidFill>
                    <a:latin typeface="+mn-lt"/>
                    <a:ea typeface="+mn-ea"/>
                    <a:cs typeface="+mn-cs"/>
                  </a:defRPr>
                </a:lvl1pPr>
                <a:lvl2pPr marL="640080" indent="-274955" algn="l" rtl="0" eaLnBrk="0" fontAlgn="base" hangingPunct="0">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mn-lt"/>
                    <a:ea typeface="+mn-ea"/>
                    <a:cs typeface="+mn-cs"/>
                  </a:defRPr>
                </a:lvl2pPr>
                <a:lvl3pPr marL="914400" indent="-182880" algn="l" rtl="0" eaLnBrk="0" fontAlgn="base" hangingPunct="0">
                  <a:spcBef>
                    <a:spcPct val="20000"/>
                  </a:spcBef>
                  <a:spcAft>
                    <a:spcPct val="0"/>
                  </a:spcAft>
                  <a:buClr>
                    <a:srgbClr val="E0752F"/>
                  </a:buClr>
                  <a:buSzPct val="60000"/>
                  <a:buFont typeface="Wingdings" panose="05000000000000000000" pitchFamily="2" charset="2"/>
                  <a:buChar char=""/>
                  <a:defRPr kern="1200">
                    <a:solidFill>
                      <a:schemeClr val="tx1"/>
                    </a:solidFill>
                    <a:latin typeface="+mn-lt"/>
                    <a:ea typeface="+mn-ea"/>
                    <a:cs typeface="+mn-cs"/>
                  </a:defRPr>
                </a:lvl3pPr>
                <a:lvl4pPr marL="1189355" indent="-182880" algn="l" rtl="0" eaLnBrk="0" fontAlgn="base" hangingPunct="0">
                  <a:spcBef>
                    <a:spcPct val="20000"/>
                  </a:spcBef>
                  <a:spcAft>
                    <a:spcPct val="0"/>
                  </a:spcAft>
                  <a:buClr>
                    <a:srgbClr val="FEC3AE"/>
                  </a:buClr>
                  <a:buSzPct val="60000"/>
                  <a:buFont typeface="Wingdings" panose="05000000000000000000" pitchFamily="2" charset="2"/>
                  <a:buChar char=""/>
                  <a:defRPr kern="1200">
                    <a:solidFill>
                      <a:schemeClr val="tx1"/>
                    </a:solidFill>
                    <a:latin typeface="+mn-lt"/>
                    <a:ea typeface="+mn-ea"/>
                    <a:cs typeface="+mn-cs"/>
                  </a:defRPr>
                </a:lvl4pPr>
                <a:lvl5pPr marL="1463675" indent="-184150" algn="l" rtl="0" eaLnBrk="0" fontAlgn="base" hangingPunct="0">
                  <a:spcBef>
                    <a:spcPct val="20000"/>
                  </a:spcBef>
                  <a:spcAft>
                    <a:spcPct val="0"/>
                  </a:spcAft>
                  <a:buClr>
                    <a:srgbClr val="BDCAE9"/>
                  </a:buClr>
                  <a:buSzPct val="68000"/>
                  <a:buFont typeface="Wingdings 2" panose="05020102010507070707" pitchFamily="18" charset="2"/>
                  <a:buChar char=""/>
                  <a:defRPr sz="1600" kern="1200">
                    <a:solidFill>
                      <a:schemeClr val="tx1"/>
                    </a:solidFill>
                    <a:latin typeface="+mn-lt"/>
                    <a:ea typeface="+mn-ea"/>
                    <a:cs typeface="+mn-cs"/>
                  </a:defRPr>
                </a:lvl5pPr>
              </a:lstStyle>
              <a:p>
                <a:pPr marL="0" lvl="0" indent="0" eaLnBrk="1" hangingPunct="1">
                  <a:spcBef>
                    <a:spcPct val="50000"/>
                  </a:spcBef>
                  <a:buClrTx/>
                  <a:buSzPct val="100000"/>
                  <a:buFont typeface="Arial" panose="020B0604020202020204" pitchFamily="34" charset="0"/>
                  <a:buNone/>
                </a:pPr>
                <a:r>
                  <a:rPr lang="zh-CN" altLang="en-US" sz="1600" b="1" dirty="0">
                    <a:solidFill>
                      <a:srgbClr val="800000"/>
                    </a:solidFill>
                    <a:latin typeface="Times New Roman" panose="02020603050405020304" pitchFamily="18" charset="0"/>
                  </a:rPr>
                  <a:t>特性</a:t>
                </a:r>
                <a:endParaRPr lang="zh-CN" altLang="en-US" sz="1600" b="1" dirty="0">
                  <a:solidFill>
                    <a:srgbClr val="800000"/>
                  </a:solidFill>
                  <a:latin typeface="Times New Roman" panose="02020603050405020304" pitchFamily="18" charset="0"/>
                </a:endParaRPr>
              </a:p>
            </p:txBody>
          </p:sp>
          <p:sp>
            <p:nvSpPr>
              <p:cNvPr id="48153" name="Rectangle 23"/>
              <p:cNvSpPr/>
              <p:nvPr/>
            </p:nvSpPr>
            <p:spPr>
              <a:xfrm>
                <a:off x="1736" y="705"/>
                <a:ext cx="890" cy="212"/>
              </a:xfrm>
              <a:prstGeom prst="rect">
                <a:avLst/>
              </a:prstGeom>
              <a:noFill/>
              <a:ln w="9525">
                <a:noFill/>
              </a:ln>
            </p:spPr>
            <p:txBody>
              <a:bodyPr wrap="none">
                <a:spAutoFit/>
              </a:bodyPr>
              <a:lstStyle>
                <a:lvl1pPr marL="274955" indent="-274955" algn="l" rtl="0" eaLnBrk="0" fontAlgn="base" hangingPunct="0">
                  <a:spcBef>
                    <a:spcPts val="600"/>
                  </a:spcBef>
                  <a:spcAft>
                    <a:spcPct val="0"/>
                  </a:spcAft>
                  <a:buClr>
                    <a:schemeClr val="accent1"/>
                  </a:buClr>
                  <a:buSzPct val="70000"/>
                  <a:buFont typeface="Wingdings" panose="05000000000000000000" pitchFamily="2" charset="2"/>
                  <a:buChar char=""/>
                  <a:defRPr sz="2400" b="0" kern="1200">
                    <a:solidFill>
                      <a:schemeClr val="tx1"/>
                    </a:solidFill>
                    <a:latin typeface="+mn-lt"/>
                    <a:ea typeface="+mn-ea"/>
                    <a:cs typeface="+mn-cs"/>
                  </a:defRPr>
                </a:lvl1pPr>
                <a:lvl2pPr marL="640080" indent="-274955" algn="l" rtl="0" eaLnBrk="0" fontAlgn="base" hangingPunct="0">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mn-lt"/>
                    <a:ea typeface="+mn-ea"/>
                    <a:cs typeface="+mn-cs"/>
                  </a:defRPr>
                </a:lvl2pPr>
                <a:lvl3pPr marL="914400" indent="-182880" algn="l" rtl="0" eaLnBrk="0" fontAlgn="base" hangingPunct="0">
                  <a:spcBef>
                    <a:spcPct val="20000"/>
                  </a:spcBef>
                  <a:spcAft>
                    <a:spcPct val="0"/>
                  </a:spcAft>
                  <a:buClr>
                    <a:srgbClr val="E0752F"/>
                  </a:buClr>
                  <a:buSzPct val="60000"/>
                  <a:buFont typeface="Wingdings" panose="05000000000000000000" pitchFamily="2" charset="2"/>
                  <a:buChar char=""/>
                  <a:defRPr kern="1200">
                    <a:solidFill>
                      <a:schemeClr val="tx1"/>
                    </a:solidFill>
                    <a:latin typeface="+mn-lt"/>
                    <a:ea typeface="+mn-ea"/>
                    <a:cs typeface="+mn-cs"/>
                  </a:defRPr>
                </a:lvl3pPr>
                <a:lvl4pPr marL="1189355" indent="-182880" algn="l" rtl="0" eaLnBrk="0" fontAlgn="base" hangingPunct="0">
                  <a:spcBef>
                    <a:spcPct val="20000"/>
                  </a:spcBef>
                  <a:spcAft>
                    <a:spcPct val="0"/>
                  </a:spcAft>
                  <a:buClr>
                    <a:srgbClr val="FEC3AE"/>
                  </a:buClr>
                  <a:buSzPct val="60000"/>
                  <a:buFont typeface="Wingdings" panose="05000000000000000000" pitchFamily="2" charset="2"/>
                  <a:buChar char=""/>
                  <a:defRPr kern="1200">
                    <a:solidFill>
                      <a:schemeClr val="tx1"/>
                    </a:solidFill>
                    <a:latin typeface="+mn-lt"/>
                    <a:ea typeface="+mn-ea"/>
                    <a:cs typeface="+mn-cs"/>
                  </a:defRPr>
                </a:lvl4pPr>
                <a:lvl5pPr marL="1463675" indent="-184150" algn="l" rtl="0" eaLnBrk="0" fontAlgn="base" hangingPunct="0">
                  <a:spcBef>
                    <a:spcPct val="20000"/>
                  </a:spcBef>
                  <a:spcAft>
                    <a:spcPct val="0"/>
                  </a:spcAft>
                  <a:buClr>
                    <a:srgbClr val="BDCAE9"/>
                  </a:buClr>
                  <a:buSzPct val="68000"/>
                  <a:buFont typeface="Wingdings 2" panose="05020102010507070707" pitchFamily="18" charset="2"/>
                  <a:buChar char=""/>
                  <a:defRPr sz="1600" kern="1200">
                    <a:solidFill>
                      <a:schemeClr val="tx1"/>
                    </a:solidFill>
                    <a:latin typeface="+mn-lt"/>
                    <a:ea typeface="+mn-ea"/>
                    <a:cs typeface="+mn-cs"/>
                  </a:defRPr>
                </a:lvl5pPr>
              </a:lstStyle>
              <a:p>
                <a:pPr marL="0" lvl="0" indent="0" eaLnBrk="1" hangingPunct="1">
                  <a:spcBef>
                    <a:spcPct val="0"/>
                  </a:spcBef>
                  <a:buClrTx/>
                  <a:buSzPct val="100000"/>
                  <a:buFont typeface="Arial" panose="020B0604020202020204" pitchFamily="34" charset="0"/>
                  <a:buNone/>
                </a:pPr>
                <a:r>
                  <a:rPr lang="zh-CN" altLang="en-US" sz="1600" b="1" dirty="0">
                    <a:solidFill>
                      <a:srgbClr val="800000"/>
                    </a:solidFill>
                    <a:latin typeface="Times New Roman" panose="02020603050405020304" pitchFamily="18" charset="0"/>
                  </a:rPr>
                  <a:t>面向对象方法</a:t>
                </a:r>
                <a:endParaRPr lang="zh-CN" altLang="en-US" sz="1600" b="1" dirty="0">
                  <a:solidFill>
                    <a:srgbClr val="800000"/>
                  </a:solidFill>
                  <a:latin typeface="Times New Roman" panose="02020603050405020304" pitchFamily="18" charset="0"/>
                </a:endParaRPr>
              </a:p>
            </p:txBody>
          </p:sp>
          <p:sp>
            <p:nvSpPr>
              <p:cNvPr id="48154" name="Rectangle 24"/>
              <p:cNvSpPr/>
              <p:nvPr/>
            </p:nvSpPr>
            <p:spPr>
              <a:xfrm>
                <a:off x="3992" y="705"/>
                <a:ext cx="632" cy="197"/>
              </a:xfrm>
              <a:prstGeom prst="rect">
                <a:avLst/>
              </a:prstGeom>
              <a:noFill/>
              <a:ln w="9525">
                <a:noFill/>
              </a:ln>
            </p:spPr>
            <p:txBody>
              <a:bodyPr wrap="none">
                <a:spAutoFit/>
              </a:bodyPr>
              <a:lstStyle>
                <a:lvl1pPr marL="274955" indent="-274955" algn="l" rtl="0" eaLnBrk="0" fontAlgn="base" hangingPunct="0">
                  <a:spcBef>
                    <a:spcPts val="600"/>
                  </a:spcBef>
                  <a:spcAft>
                    <a:spcPct val="0"/>
                  </a:spcAft>
                  <a:buClr>
                    <a:schemeClr val="accent1"/>
                  </a:buClr>
                  <a:buSzPct val="70000"/>
                  <a:buFont typeface="Wingdings" panose="05000000000000000000" pitchFamily="2" charset="2"/>
                  <a:buChar char=""/>
                  <a:defRPr sz="2400" b="0" kern="1200">
                    <a:solidFill>
                      <a:schemeClr val="tx1"/>
                    </a:solidFill>
                    <a:latin typeface="+mn-lt"/>
                    <a:ea typeface="+mn-ea"/>
                    <a:cs typeface="+mn-cs"/>
                  </a:defRPr>
                </a:lvl1pPr>
                <a:lvl2pPr marL="640080" indent="-274955" algn="l" rtl="0" eaLnBrk="0" fontAlgn="base" hangingPunct="0">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mn-lt"/>
                    <a:ea typeface="+mn-ea"/>
                    <a:cs typeface="+mn-cs"/>
                  </a:defRPr>
                </a:lvl2pPr>
                <a:lvl3pPr marL="914400" indent="-182880" algn="l" rtl="0" eaLnBrk="0" fontAlgn="base" hangingPunct="0">
                  <a:spcBef>
                    <a:spcPct val="20000"/>
                  </a:spcBef>
                  <a:spcAft>
                    <a:spcPct val="0"/>
                  </a:spcAft>
                  <a:buClr>
                    <a:srgbClr val="E0752F"/>
                  </a:buClr>
                  <a:buSzPct val="60000"/>
                  <a:buFont typeface="Wingdings" panose="05000000000000000000" pitchFamily="2" charset="2"/>
                  <a:buChar char=""/>
                  <a:defRPr kern="1200">
                    <a:solidFill>
                      <a:schemeClr val="tx1"/>
                    </a:solidFill>
                    <a:latin typeface="+mn-lt"/>
                    <a:ea typeface="+mn-ea"/>
                    <a:cs typeface="+mn-cs"/>
                  </a:defRPr>
                </a:lvl3pPr>
                <a:lvl4pPr marL="1189355" indent="-182880" algn="l" rtl="0" eaLnBrk="0" fontAlgn="base" hangingPunct="0">
                  <a:spcBef>
                    <a:spcPct val="20000"/>
                  </a:spcBef>
                  <a:spcAft>
                    <a:spcPct val="0"/>
                  </a:spcAft>
                  <a:buClr>
                    <a:srgbClr val="FEC3AE"/>
                  </a:buClr>
                  <a:buSzPct val="60000"/>
                  <a:buFont typeface="Wingdings" panose="05000000000000000000" pitchFamily="2" charset="2"/>
                  <a:buChar char=""/>
                  <a:defRPr kern="1200">
                    <a:solidFill>
                      <a:schemeClr val="tx1"/>
                    </a:solidFill>
                    <a:latin typeface="+mn-lt"/>
                    <a:ea typeface="+mn-ea"/>
                    <a:cs typeface="+mn-cs"/>
                  </a:defRPr>
                </a:lvl4pPr>
                <a:lvl5pPr marL="1463675" indent="-184150" algn="l" rtl="0" eaLnBrk="0" fontAlgn="base" hangingPunct="0">
                  <a:spcBef>
                    <a:spcPct val="20000"/>
                  </a:spcBef>
                  <a:spcAft>
                    <a:spcPct val="0"/>
                  </a:spcAft>
                  <a:buClr>
                    <a:srgbClr val="BDCAE9"/>
                  </a:buClr>
                  <a:buSzPct val="68000"/>
                  <a:buFont typeface="Wingdings 2" panose="05020102010507070707" pitchFamily="18" charset="2"/>
                  <a:buChar char=""/>
                  <a:defRPr sz="1600" kern="1200">
                    <a:solidFill>
                      <a:schemeClr val="tx1"/>
                    </a:solidFill>
                    <a:latin typeface="+mn-lt"/>
                    <a:ea typeface="+mn-ea"/>
                    <a:cs typeface="+mn-cs"/>
                  </a:defRPr>
                </a:lvl5pPr>
              </a:lstStyle>
              <a:p>
                <a:pPr marL="0" lvl="0" indent="0" eaLnBrk="1" hangingPunct="1">
                  <a:lnSpc>
                    <a:spcPct val="90000"/>
                  </a:lnSpc>
                  <a:spcBef>
                    <a:spcPct val="20000"/>
                  </a:spcBef>
                  <a:buClrTx/>
                  <a:buSzPct val="100000"/>
                  <a:buFont typeface="宋体" panose="02010600030101010101" pitchFamily="2" charset="-122"/>
                  <a:buNone/>
                </a:pPr>
                <a:r>
                  <a:rPr lang="zh-CN" altLang="en-US" sz="1600" b="1" dirty="0">
                    <a:solidFill>
                      <a:srgbClr val="800000"/>
                    </a:solidFill>
                    <a:latin typeface="Times New Roman" panose="02020603050405020304" pitchFamily="18" charset="0"/>
                  </a:rPr>
                  <a:t>传统方法</a:t>
                </a:r>
                <a:endParaRPr lang="zh-CN" altLang="en-US" sz="1600" b="1" dirty="0">
                  <a:solidFill>
                    <a:srgbClr val="800000"/>
                  </a:solidFill>
                  <a:latin typeface="Times New Roman" panose="02020603050405020304" pitchFamily="18" charset="0"/>
                </a:endParaRPr>
              </a:p>
            </p:txBody>
          </p:sp>
        </p:grpSp>
        <p:sp>
          <p:nvSpPr>
            <p:cNvPr id="48139" name="Rectangle 25"/>
            <p:cNvSpPr/>
            <p:nvPr/>
          </p:nvSpPr>
          <p:spPr>
            <a:xfrm>
              <a:off x="432" y="2304"/>
              <a:ext cx="503" cy="212"/>
            </a:xfrm>
            <a:prstGeom prst="rect">
              <a:avLst/>
            </a:prstGeom>
            <a:noFill/>
            <a:ln w="9525">
              <a:noFill/>
            </a:ln>
          </p:spPr>
          <p:txBody>
            <a:bodyPr wrap="none">
              <a:spAutoFit/>
            </a:bodyPr>
            <a:lstStyle>
              <a:lvl1pPr marL="274955" indent="-274955" algn="l" rtl="0" eaLnBrk="0" fontAlgn="base" hangingPunct="0">
                <a:spcBef>
                  <a:spcPts val="600"/>
                </a:spcBef>
                <a:spcAft>
                  <a:spcPct val="0"/>
                </a:spcAft>
                <a:buClr>
                  <a:schemeClr val="accent1"/>
                </a:buClr>
                <a:buSzPct val="70000"/>
                <a:buFont typeface="Wingdings" panose="05000000000000000000" pitchFamily="2" charset="2"/>
                <a:buChar char=""/>
                <a:defRPr sz="2400" b="0" kern="1200">
                  <a:solidFill>
                    <a:schemeClr val="tx1"/>
                  </a:solidFill>
                  <a:latin typeface="+mn-lt"/>
                  <a:ea typeface="+mn-ea"/>
                  <a:cs typeface="+mn-cs"/>
                </a:defRPr>
              </a:lvl1pPr>
              <a:lvl2pPr marL="640080" indent="-274955" algn="l" rtl="0" eaLnBrk="0" fontAlgn="base" hangingPunct="0">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mn-lt"/>
                  <a:ea typeface="+mn-ea"/>
                  <a:cs typeface="+mn-cs"/>
                </a:defRPr>
              </a:lvl2pPr>
              <a:lvl3pPr marL="914400" indent="-182880" algn="l" rtl="0" eaLnBrk="0" fontAlgn="base" hangingPunct="0">
                <a:spcBef>
                  <a:spcPct val="20000"/>
                </a:spcBef>
                <a:spcAft>
                  <a:spcPct val="0"/>
                </a:spcAft>
                <a:buClr>
                  <a:srgbClr val="E0752F"/>
                </a:buClr>
                <a:buSzPct val="60000"/>
                <a:buFont typeface="Wingdings" panose="05000000000000000000" pitchFamily="2" charset="2"/>
                <a:buChar char=""/>
                <a:defRPr kern="1200">
                  <a:solidFill>
                    <a:schemeClr val="tx1"/>
                  </a:solidFill>
                  <a:latin typeface="+mn-lt"/>
                  <a:ea typeface="+mn-ea"/>
                  <a:cs typeface="+mn-cs"/>
                </a:defRPr>
              </a:lvl3pPr>
              <a:lvl4pPr marL="1189355" indent="-182880" algn="l" rtl="0" eaLnBrk="0" fontAlgn="base" hangingPunct="0">
                <a:spcBef>
                  <a:spcPct val="20000"/>
                </a:spcBef>
                <a:spcAft>
                  <a:spcPct val="0"/>
                </a:spcAft>
                <a:buClr>
                  <a:srgbClr val="FEC3AE"/>
                </a:buClr>
                <a:buSzPct val="60000"/>
                <a:buFont typeface="Wingdings" panose="05000000000000000000" pitchFamily="2" charset="2"/>
                <a:buChar char=""/>
                <a:defRPr kern="1200">
                  <a:solidFill>
                    <a:schemeClr val="tx1"/>
                  </a:solidFill>
                  <a:latin typeface="+mn-lt"/>
                  <a:ea typeface="+mn-ea"/>
                  <a:cs typeface="+mn-cs"/>
                </a:defRPr>
              </a:lvl4pPr>
              <a:lvl5pPr marL="1463675" indent="-184150" algn="l" rtl="0" eaLnBrk="0" fontAlgn="base" hangingPunct="0">
                <a:spcBef>
                  <a:spcPct val="20000"/>
                </a:spcBef>
                <a:spcAft>
                  <a:spcPct val="0"/>
                </a:spcAft>
                <a:buClr>
                  <a:srgbClr val="BDCAE9"/>
                </a:buClr>
                <a:buSzPct val="68000"/>
                <a:buFont typeface="Wingdings 2" panose="05020102010507070707" pitchFamily="18" charset="2"/>
                <a:buChar char=""/>
                <a:defRPr sz="1600" kern="1200">
                  <a:solidFill>
                    <a:schemeClr val="tx1"/>
                  </a:solidFill>
                  <a:latin typeface="+mn-lt"/>
                  <a:ea typeface="+mn-ea"/>
                  <a:cs typeface="+mn-cs"/>
                </a:defRPr>
              </a:lvl5pPr>
            </a:lstStyle>
            <a:p>
              <a:pPr marL="0" lvl="0" indent="0" eaLnBrk="1" hangingPunct="1">
                <a:spcBef>
                  <a:spcPct val="0"/>
                </a:spcBef>
                <a:buClrTx/>
                <a:buSzPct val="100000"/>
                <a:buFont typeface="Arial" panose="020B0604020202020204" pitchFamily="34" charset="0"/>
                <a:buNone/>
              </a:pPr>
              <a:r>
                <a:rPr lang="zh-CN" altLang="en-US" sz="1600" b="1" dirty="0">
                  <a:solidFill>
                    <a:srgbClr val="800000"/>
                  </a:solidFill>
                  <a:latin typeface="Times New Roman" panose="02020603050405020304" pitchFamily="18" charset="0"/>
                </a:rPr>
                <a:t>稳定性</a:t>
              </a:r>
              <a:endParaRPr lang="zh-CN" altLang="en-US" sz="1600" b="1" dirty="0">
                <a:solidFill>
                  <a:srgbClr val="800000"/>
                </a:solidFill>
                <a:latin typeface="Times New Roman" panose="02020603050405020304" pitchFamily="18" charset="0"/>
              </a:endParaRPr>
            </a:p>
          </p:txBody>
        </p:sp>
        <p:sp>
          <p:nvSpPr>
            <p:cNvPr id="48140" name="Rectangle 26"/>
            <p:cNvSpPr/>
            <p:nvPr/>
          </p:nvSpPr>
          <p:spPr>
            <a:xfrm>
              <a:off x="432" y="3357"/>
              <a:ext cx="788" cy="192"/>
            </a:xfrm>
            <a:prstGeom prst="rect">
              <a:avLst/>
            </a:prstGeom>
            <a:solidFill>
              <a:srgbClr val="FFFFFF"/>
            </a:solidFill>
            <a:ln w="9525">
              <a:noFill/>
            </a:ln>
          </p:spPr>
          <p:txBody>
            <a:bodyPr wrap="none">
              <a:spAutoFit/>
            </a:bodyPr>
            <a:lstStyle>
              <a:lvl1pPr marL="274955" indent="-274955" algn="l" rtl="0" eaLnBrk="0" fontAlgn="base" hangingPunct="0">
                <a:spcBef>
                  <a:spcPts val="600"/>
                </a:spcBef>
                <a:spcAft>
                  <a:spcPct val="0"/>
                </a:spcAft>
                <a:buClr>
                  <a:schemeClr val="accent1"/>
                </a:buClr>
                <a:buSzPct val="70000"/>
                <a:buFont typeface="Wingdings" panose="05000000000000000000" pitchFamily="2" charset="2"/>
                <a:buChar char=""/>
                <a:defRPr sz="2400" b="0" kern="1200">
                  <a:solidFill>
                    <a:schemeClr val="tx1"/>
                  </a:solidFill>
                  <a:latin typeface="+mn-lt"/>
                  <a:ea typeface="+mn-ea"/>
                  <a:cs typeface="+mn-cs"/>
                </a:defRPr>
              </a:lvl1pPr>
              <a:lvl2pPr marL="640080" indent="-274955" algn="l" rtl="0" eaLnBrk="0" fontAlgn="base" hangingPunct="0">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mn-lt"/>
                  <a:ea typeface="+mn-ea"/>
                  <a:cs typeface="+mn-cs"/>
                </a:defRPr>
              </a:lvl2pPr>
              <a:lvl3pPr marL="914400" indent="-182880" algn="l" rtl="0" eaLnBrk="0" fontAlgn="base" hangingPunct="0">
                <a:spcBef>
                  <a:spcPct val="20000"/>
                </a:spcBef>
                <a:spcAft>
                  <a:spcPct val="0"/>
                </a:spcAft>
                <a:buClr>
                  <a:srgbClr val="E0752F"/>
                </a:buClr>
                <a:buSzPct val="60000"/>
                <a:buFont typeface="Wingdings" panose="05000000000000000000" pitchFamily="2" charset="2"/>
                <a:buChar char=""/>
                <a:defRPr kern="1200">
                  <a:solidFill>
                    <a:schemeClr val="tx1"/>
                  </a:solidFill>
                  <a:latin typeface="+mn-lt"/>
                  <a:ea typeface="+mn-ea"/>
                  <a:cs typeface="+mn-cs"/>
                </a:defRPr>
              </a:lvl3pPr>
              <a:lvl4pPr marL="1189355" indent="-182880" algn="l" rtl="0" eaLnBrk="0" fontAlgn="base" hangingPunct="0">
                <a:spcBef>
                  <a:spcPct val="20000"/>
                </a:spcBef>
                <a:spcAft>
                  <a:spcPct val="0"/>
                </a:spcAft>
                <a:buClr>
                  <a:srgbClr val="FEC3AE"/>
                </a:buClr>
                <a:buSzPct val="60000"/>
                <a:buFont typeface="Wingdings" panose="05000000000000000000" pitchFamily="2" charset="2"/>
                <a:buChar char=""/>
                <a:defRPr kern="1200">
                  <a:solidFill>
                    <a:schemeClr val="tx1"/>
                  </a:solidFill>
                  <a:latin typeface="+mn-lt"/>
                  <a:ea typeface="+mn-ea"/>
                  <a:cs typeface="+mn-cs"/>
                </a:defRPr>
              </a:lvl4pPr>
              <a:lvl5pPr marL="1463675" indent="-184150" algn="l" rtl="0" eaLnBrk="0" fontAlgn="base" hangingPunct="0">
                <a:spcBef>
                  <a:spcPct val="20000"/>
                </a:spcBef>
                <a:spcAft>
                  <a:spcPct val="0"/>
                </a:spcAft>
                <a:buClr>
                  <a:srgbClr val="BDCAE9"/>
                </a:buClr>
                <a:buSzPct val="68000"/>
                <a:buFont typeface="Wingdings 2" panose="05020102010507070707" pitchFamily="18" charset="2"/>
                <a:buChar char=""/>
                <a:defRPr sz="1600" kern="1200">
                  <a:solidFill>
                    <a:schemeClr val="tx1"/>
                  </a:solidFill>
                  <a:latin typeface="+mn-lt"/>
                  <a:ea typeface="+mn-ea"/>
                  <a:cs typeface="+mn-cs"/>
                </a:defRPr>
              </a:lvl5pPr>
            </a:lstStyle>
            <a:p>
              <a:pPr marL="0" lvl="0" indent="0" eaLnBrk="1" hangingPunct="1">
                <a:spcBef>
                  <a:spcPct val="0"/>
                </a:spcBef>
                <a:buClrTx/>
                <a:buSzPct val="100000"/>
                <a:buFont typeface="Arial" panose="020B0604020202020204" pitchFamily="34" charset="0"/>
                <a:buNone/>
              </a:pPr>
              <a:r>
                <a:rPr lang="zh-CN" altLang="en-US" sz="1400" b="1" dirty="0">
                  <a:solidFill>
                    <a:srgbClr val="800000"/>
                  </a:solidFill>
                  <a:latin typeface="Times New Roman" panose="02020603050405020304" pitchFamily="18" charset="0"/>
                </a:rPr>
                <a:t>开发大型软件</a:t>
              </a:r>
              <a:endParaRPr lang="zh-CN" altLang="en-US" sz="1400" b="1" dirty="0">
                <a:solidFill>
                  <a:srgbClr val="800000"/>
                </a:solidFill>
                <a:latin typeface="Times New Roman" panose="02020603050405020304" pitchFamily="18" charset="0"/>
              </a:endParaRPr>
            </a:p>
          </p:txBody>
        </p:sp>
        <p:sp>
          <p:nvSpPr>
            <p:cNvPr id="48141" name="Rectangle 27"/>
            <p:cNvSpPr/>
            <p:nvPr/>
          </p:nvSpPr>
          <p:spPr>
            <a:xfrm>
              <a:off x="537" y="3657"/>
              <a:ext cx="632" cy="212"/>
            </a:xfrm>
            <a:prstGeom prst="rect">
              <a:avLst/>
            </a:prstGeom>
            <a:solidFill>
              <a:srgbClr val="FFFFFF"/>
            </a:solidFill>
            <a:ln w="9525">
              <a:noFill/>
            </a:ln>
          </p:spPr>
          <p:txBody>
            <a:bodyPr wrap="none">
              <a:spAutoFit/>
            </a:bodyPr>
            <a:lstStyle>
              <a:lvl1pPr marL="274955" indent="-274955" algn="l" rtl="0" eaLnBrk="0" fontAlgn="base" hangingPunct="0">
                <a:spcBef>
                  <a:spcPts val="600"/>
                </a:spcBef>
                <a:spcAft>
                  <a:spcPct val="0"/>
                </a:spcAft>
                <a:buClr>
                  <a:schemeClr val="accent1"/>
                </a:buClr>
                <a:buSzPct val="70000"/>
                <a:buFont typeface="Wingdings" panose="05000000000000000000" pitchFamily="2" charset="2"/>
                <a:buChar char=""/>
                <a:defRPr sz="2400" b="0" kern="1200">
                  <a:solidFill>
                    <a:schemeClr val="tx1"/>
                  </a:solidFill>
                  <a:latin typeface="+mn-lt"/>
                  <a:ea typeface="+mn-ea"/>
                  <a:cs typeface="+mn-cs"/>
                </a:defRPr>
              </a:lvl1pPr>
              <a:lvl2pPr marL="640080" indent="-274955" algn="l" rtl="0" eaLnBrk="0" fontAlgn="base" hangingPunct="0">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mn-lt"/>
                  <a:ea typeface="+mn-ea"/>
                  <a:cs typeface="+mn-cs"/>
                </a:defRPr>
              </a:lvl2pPr>
              <a:lvl3pPr marL="914400" indent="-182880" algn="l" rtl="0" eaLnBrk="0" fontAlgn="base" hangingPunct="0">
                <a:spcBef>
                  <a:spcPct val="20000"/>
                </a:spcBef>
                <a:spcAft>
                  <a:spcPct val="0"/>
                </a:spcAft>
                <a:buClr>
                  <a:srgbClr val="E0752F"/>
                </a:buClr>
                <a:buSzPct val="60000"/>
                <a:buFont typeface="Wingdings" panose="05000000000000000000" pitchFamily="2" charset="2"/>
                <a:buChar char=""/>
                <a:defRPr kern="1200">
                  <a:solidFill>
                    <a:schemeClr val="tx1"/>
                  </a:solidFill>
                  <a:latin typeface="+mn-lt"/>
                  <a:ea typeface="+mn-ea"/>
                  <a:cs typeface="+mn-cs"/>
                </a:defRPr>
              </a:lvl3pPr>
              <a:lvl4pPr marL="1189355" indent="-182880" algn="l" rtl="0" eaLnBrk="0" fontAlgn="base" hangingPunct="0">
                <a:spcBef>
                  <a:spcPct val="20000"/>
                </a:spcBef>
                <a:spcAft>
                  <a:spcPct val="0"/>
                </a:spcAft>
                <a:buClr>
                  <a:srgbClr val="FEC3AE"/>
                </a:buClr>
                <a:buSzPct val="60000"/>
                <a:buFont typeface="Wingdings" panose="05000000000000000000" pitchFamily="2" charset="2"/>
                <a:buChar char=""/>
                <a:defRPr kern="1200">
                  <a:solidFill>
                    <a:schemeClr val="tx1"/>
                  </a:solidFill>
                  <a:latin typeface="+mn-lt"/>
                  <a:ea typeface="+mn-ea"/>
                  <a:cs typeface="+mn-cs"/>
                </a:defRPr>
              </a:lvl4pPr>
              <a:lvl5pPr marL="1463675" indent="-184150" algn="l" rtl="0" eaLnBrk="0" fontAlgn="base" hangingPunct="0">
                <a:spcBef>
                  <a:spcPct val="20000"/>
                </a:spcBef>
                <a:spcAft>
                  <a:spcPct val="0"/>
                </a:spcAft>
                <a:buClr>
                  <a:srgbClr val="BDCAE9"/>
                </a:buClr>
                <a:buSzPct val="68000"/>
                <a:buFont typeface="Wingdings 2" panose="05020102010507070707" pitchFamily="18" charset="2"/>
                <a:buChar char=""/>
                <a:defRPr sz="1600" kern="1200">
                  <a:solidFill>
                    <a:schemeClr val="tx1"/>
                  </a:solidFill>
                  <a:latin typeface="+mn-lt"/>
                  <a:ea typeface="+mn-ea"/>
                  <a:cs typeface="+mn-cs"/>
                </a:defRPr>
              </a:lvl5pPr>
            </a:lstStyle>
            <a:p>
              <a:pPr marL="0" lvl="0" indent="0" eaLnBrk="1" hangingPunct="1">
                <a:spcBef>
                  <a:spcPct val="0"/>
                </a:spcBef>
                <a:buClrTx/>
                <a:buSzPct val="100000"/>
                <a:buFont typeface="Arial" panose="020B0604020202020204" pitchFamily="34" charset="0"/>
                <a:buNone/>
              </a:pPr>
              <a:r>
                <a:rPr lang="zh-CN" altLang="en-US" sz="1600" b="1" dirty="0">
                  <a:solidFill>
                    <a:srgbClr val="800000"/>
                  </a:solidFill>
                  <a:latin typeface="Times New Roman" panose="02020603050405020304" pitchFamily="18" charset="0"/>
                </a:rPr>
                <a:t>可维护性</a:t>
              </a:r>
              <a:endParaRPr lang="zh-CN" altLang="en-US" sz="1600" b="1" dirty="0">
                <a:solidFill>
                  <a:srgbClr val="800000"/>
                </a:solidFill>
                <a:latin typeface="Times New Roman" panose="02020603050405020304" pitchFamily="18" charset="0"/>
              </a:endParaRPr>
            </a:p>
          </p:txBody>
        </p:sp>
        <p:sp>
          <p:nvSpPr>
            <p:cNvPr id="48142" name="Rectangle 28"/>
            <p:cNvSpPr/>
            <p:nvPr/>
          </p:nvSpPr>
          <p:spPr>
            <a:xfrm>
              <a:off x="432" y="2784"/>
              <a:ext cx="632" cy="212"/>
            </a:xfrm>
            <a:prstGeom prst="rect">
              <a:avLst/>
            </a:prstGeom>
            <a:noFill/>
            <a:ln w="9525">
              <a:noFill/>
            </a:ln>
          </p:spPr>
          <p:txBody>
            <a:bodyPr wrap="none">
              <a:spAutoFit/>
            </a:bodyPr>
            <a:lstStyle>
              <a:lvl1pPr marL="274955" indent="-274955" algn="l" rtl="0" eaLnBrk="0" fontAlgn="base" hangingPunct="0">
                <a:spcBef>
                  <a:spcPts val="600"/>
                </a:spcBef>
                <a:spcAft>
                  <a:spcPct val="0"/>
                </a:spcAft>
                <a:buClr>
                  <a:schemeClr val="accent1"/>
                </a:buClr>
                <a:buSzPct val="70000"/>
                <a:buFont typeface="Wingdings" panose="05000000000000000000" pitchFamily="2" charset="2"/>
                <a:buChar char=""/>
                <a:defRPr sz="2400" b="0" kern="1200">
                  <a:solidFill>
                    <a:schemeClr val="tx1"/>
                  </a:solidFill>
                  <a:latin typeface="+mn-lt"/>
                  <a:ea typeface="+mn-ea"/>
                  <a:cs typeface="+mn-cs"/>
                </a:defRPr>
              </a:lvl1pPr>
              <a:lvl2pPr marL="640080" indent="-274955" algn="l" rtl="0" eaLnBrk="0" fontAlgn="base" hangingPunct="0">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mn-lt"/>
                  <a:ea typeface="+mn-ea"/>
                  <a:cs typeface="+mn-cs"/>
                </a:defRPr>
              </a:lvl2pPr>
              <a:lvl3pPr marL="914400" indent="-182880" algn="l" rtl="0" eaLnBrk="0" fontAlgn="base" hangingPunct="0">
                <a:spcBef>
                  <a:spcPct val="20000"/>
                </a:spcBef>
                <a:spcAft>
                  <a:spcPct val="0"/>
                </a:spcAft>
                <a:buClr>
                  <a:srgbClr val="E0752F"/>
                </a:buClr>
                <a:buSzPct val="60000"/>
                <a:buFont typeface="Wingdings" panose="05000000000000000000" pitchFamily="2" charset="2"/>
                <a:buChar char=""/>
                <a:defRPr kern="1200">
                  <a:solidFill>
                    <a:schemeClr val="tx1"/>
                  </a:solidFill>
                  <a:latin typeface="+mn-lt"/>
                  <a:ea typeface="+mn-ea"/>
                  <a:cs typeface="+mn-cs"/>
                </a:defRPr>
              </a:lvl3pPr>
              <a:lvl4pPr marL="1189355" indent="-182880" algn="l" rtl="0" eaLnBrk="0" fontAlgn="base" hangingPunct="0">
                <a:spcBef>
                  <a:spcPct val="20000"/>
                </a:spcBef>
                <a:spcAft>
                  <a:spcPct val="0"/>
                </a:spcAft>
                <a:buClr>
                  <a:srgbClr val="FEC3AE"/>
                </a:buClr>
                <a:buSzPct val="60000"/>
                <a:buFont typeface="Wingdings" panose="05000000000000000000" pitchFamily="2" charset="2"/>
                <a:buChar char=""/>
                <a:defRPr kern="1200">
                  <a:solidFill>
                    <a:schemeClr val="tx1"/>
                  </a:solidFill>
                  <a:latin typeface="+mn-lt"/>
                  <a:ea typeface="+mn-ea"/>
                  <a:cs typeface="+mn-cs"/>
                </a:defRPr>
              </a:lvl4pPr>
              <a:lvl5pPr marL="1463675" indent="-184150" algn="l" rtl="0" eaLnBrk="0" fontAlgn="base" hangingPunct="0">
                <a:spcBef>
                  <a:spcPct val="20000"/>
                </a:spcBef>
                <a:spcAft>
                  <a:spcPct val="0"/>
                </a:spcAft>
                <a:buClr>
                  <a:srgbClr val="BDCAE9"/>
                </a:buClr>
                <a:buSzPct val="68000"/>
                <a:buFont typeface="Wingdings 2" panose="05020102010507070707" pitchFamily="18" charset="2"/>
                <a:buChar char=""/>
                <a:defRPr sz="1600" kern="1200">
                  <a:solidFill>
                    <a:schemeClr val="tx1"/>
                  </a:solidFill>
                  <a:latin typeface="+mn-lt"/>
                  <a:ea typeface="+mn-ea"/>
                  <a:cs typeface="+mn-cs"/>
                </a:defRPr>
              </a:lvl5pPr>
            </a:lstStyle>
            <a:p>
              <a:pPr marL="0" lvl="0" indent="0" eaLnBrk="1" hangingPunct="1">
                <a:spcBef>
                  <a:spcPct val="0"/>
                </a:spcBef>
                <a:buClrTx/>
                <a:buSzPct val="100000"/>
                <a:buFont typeface="Arial" panose="020B0604020202020204" pitchFamily="34" charset="0"/>
                <a:buNone/>
              </a:pPr>
              <a:r>
                <a:rPr lang="zh-CN" altLang="en-US" sz="1600" b="1" dirty="0">
                  <a:solidFill>
                    <a:srgbClr val="800000"/>
                  </a:solidFill>
                  <a:latin typeface="Times New Roman" panose="02020603050405020304" pitchFamily="18" charset="0"/>
                </a:rPr>
                <a:t>可重用性</a:t>
              </a:r>
              <a:endParaRPr lang="zh-CN" altLang="en-US" sz="1600" b="1" dirty="0">
                <a:solidFill>
                  <a:srgbClr val="800000"/>
                </a:solidFill>
                <a:latin typeface="Times New Roman" panose="02020603050405020304" pitchFamily="18" charset="0"/>
              </a:endParaRPr>
            </a:p>
          </p:txBody>
        </p:sp>
        <p:sp>
          <p:nvSpPr>
            <p:cNvPr id="48143" name="Line 29"/>
            <p:cNvSpPr/>
            <p:nvPr/>
          </p:nvSpPr>
          <p:spPr>
            <a:xfrm>
              <a:off x="480" y="720"/>
              <a:ext cx="5280" cy="0"/>
            </a:xfrm>
            <a:prstGeom prst="line">
              <a:avLst/>
            </a:prstGeom>
            <a:ln w="28575" cap="flat" cmpd="sng">
              <a:solidFill>
                <a:schemeClr val="tx1"/>
              </a:solidFill>
              <a:prstDash val="solid"/>
              <a:headEnd type="none" w="med" len="med"/>
              <a:tailEnd type="none" w="med" len="med"/>
            </a:ln>
          </p:spPr>
        </p:sp>
        <p:sp>
          <p:nvSpPr>
            <p:cNvPr id="48144" name="Line 30"/>
            <p:cNvSpPr/>
            <p:nvPr/>
          </p:nvSpPr>
          <p:spPr>
            <a:xfrm>
              <a:off x="480" y="912"/>
              <a:ext cx="5280" cy="0"/>
            </a:xfrm>
            <a:prstGeom prst="line">
              <a:avLst/>
            </a:prstGeom>
            <a:ln w="28575" cap="flat" cmpd="sng">
              <a:solidFill>
                <a:schemeClr val="tx1"/>
              </a:solidFill>
              <a:prstDash val="solid"/>
              <a:headEnd type="none" w="med" len="med"/>
              <a:tailEnd type="none" w="med" len="med"/>
            </a:ln>
          </p:spPr>
        </p:sp>
        <p:sp>
          <p:nvSpPr>
            <p:cNvPr id="48145" name="Line 31"/>
            <p:cNvSpPr/>
            <p:nvPr/>
          </p:nvSpPr>
          <p:spPr>
            <a:xfrm>
              <a:off x="480" y="2304"/>
              <a:ext cx="5280" cy="0"/>
            </a:xfrm>
            <a:prstGeom prst="line">
              <a:avLst/>
            </a:prstGeom>
            <a:ln w="28575" cap="flat" cmpd="sng">
              <a:solidFill>
                <a:schemeClr val="tx1"/>
              </a:solidFill>
              <a:prstDash val="solid"/>
              <a:headEnd type="none" w="med" len="med"/>
              <a:tailEnd type="none" w="med" len="med"/>
            </a:ln>
          </p:spPr>
        </p:sp>
        <p:sp>
          <p:nvSpPr>
            <p:cNvPr id="48146" name="Line 32"/>
            <p:cNvSpPr/>
            <p:nvPr/>
          </p:nvSpPr>
          <p:spPr>
            <a:xfrm>
              <a:off x="480" y="2784"/>
              <a:ext cx="5280" cy="0"/>
            </a:xfrm>
            <a:prstGeom prst="line">
              <a:avLst/>
            </a:prstGeom>
            <a:ln w="28575" cap="flat" cmpd="sng">
              <a:solidFill>
                <a:schemeClr val="tx1"/>
              </a:solidFill>
              <a:prstDash val="solid"/>
              <a:headEnd type="none" w="med" len="med"/>
              <a:tailEnd type="none" w="med" len="med"/>
            </a:ln>
          </p:spPr>
        </p:sp>
        <p:sp>
          <p:nvSpPr>
            <p:cNvPr id="48147" name="Line 33"/>
            <p:cNvSpPr/>
            <p:nvPr/>
          </p:nvSpPr>
          <p:spPr>
            <a:xfrm>
              <a:off x="480" y="3312"/>
              <a:ext cx="5280" cy="0"/>
            </a:xfrm>
            <a:prstGeom prst="line">
              <a:avLst/>
            </a:prstGeom>
            <a:ln w="28575" cap="flat" cmpd="sng">
              <a:solidFill>
                <a:schemeClr val="tx1"/>
              </a:solidFill>
              <a:prstDash val="solid"/>
              <a:headEnd type="none" w="med" len="med"/>
              <a:tailEnd type="none" w="med" len="med"/>
            </a:ln>
          </p:spPr>
        </p:sp>
        <p:sp>
          <p:nvSpPr>
            <p:cNvPr id="48148" name="Line 34"/>
            <p:cNvSpPr/>
            <p:nvPr/>
          </p:nvSpPr>
          <p:spPr>
            <a:xfrm>
              <a:off x="480" y="3648"/>
              <a:ext cx="5280" cy="0"/>
            </a:xfrm>
            <a:prstGeom prst="line">
              <a:avLst/>
            </a:prstGeom>
            <a:ln w="28575" cap="flat" cmpd="sng">
              <a:solidFill>
                <a:schemeClr val="tx1"/>
              </a:solidFill>
              <a:prstDash val="solid"/>
              <a:headEnd type="none" w="med" len="med"/>
              <a:tailEnd type="none" w="med" len="med"/>
            </a:ln>
          </p:spPr>
        </p:sp>
        <p:sp>
          <p:nvSpPr>
            <p:cNvPr id="48149" name="Line 35"/>
            <p:cNvSpPr/>
            <p:nvPr/>
          </p:nvSpPr>
          <p:spPr>
            <a:xfrm>
              <a:off x="480" y="4032"/>
              <a:ext cx="5280" cy="0"/>
            </a:xfrm>
            <a:prstGeom prst="line">
              <a:avLst/>
            </a:prstGeom>
            <a:ln w="28575" cap="flat" cmpd="sng">
              <a:solidFill>
                <a:schemeClr val="tx1"/>
              </a:solidFill>
              <a:prstDash val="solid"/>
              <a:headEnd type="none" w="med" len="med"/>
              <a:tailEnd type="none" w="med" len="med"/>
            </a:ln>
          </p:spPr>
        </p:sp>
        <p:sp>
          <p:nvSpPr>
            <p:cNvPr id="48150" name="Line 36"/>
            <p:cNvSpPr/>
            <p:nvPr/>
          </p:nvSpPr>
          <p:spPr>
            <a:xfrm>
              <a:off x="1200" y="720"/>
              <a:ext cx="0" cy="3312"/>
            </a:xfrm>
            <a:prstGeom prst="line">
              <a:avLst/>
            </a:prstGeom>
            <a:ln w="9525" cap="flat" cmpd="sng">
              <a:solidFill>
                <a:schemeClr val="tx1"/>
              </a:solidFill>
              <a:prstDash val="solid"/>
              <a:headEnd type="none" w="med" len="med"/>
              <a:tailEnd type="none" w="med" len="med"/>
            </a:ln>
          </p:spPr>
        </p:sp>
        <p:sp>
          <p:nvSpPr>
            <p:cNvPr id="48151" name="Line 37"/>
            <p:cNvSpPr/>
            <p:nvPr/>
          </p:nvSpPr>
          <p:spPr>
            <a:xfrm>
              <a:off x="3504" y="720"/>
              <a:ext cx="0" cy="3312"/>
            </a:xfrm>
            <a:prstGeom prst="line">
              <a:avLst/>
            </a:prstGeom>
            <a:ln w="9525" cap="flat" cmpd="sng">
              <a:solidFill>
                <a:schemeClr val="tx1"/>
              </a:solidFill>
              <a:prstDash val="solid"/>
              <a:headEnd type="none" w="med" len="med"/>
              <a:tailEnd type="none" w="med" len="med"/>
            </a:ln>
          </p:spPr>
        </p:sp>
      </p:grpSp>
    </p:spTree>
  </p:cSld>
  <p:clrMapOvr>
    <a:masterClrMapping/>
  </p:clrMapOvr>
  <p:transition>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63491" name="Picture 3" descr="rj88"/>
          <p:cNvPicPr>
            <a:picLocks noChangeAspect="1"/>
          </p:cNvPicPr>
          <p:nvPr/>
        </p:nvPicPr>
        <p:blipFill>
          <a:blip r:embed="rId1"/>
          <a:stretch>
            <a:fillRect/>
          </a:stretch>
        </p:blipFill>
        <p:spPr>
          <a:xfrm>
            <a:off x="1979613" y="908050"/>
            <a:ext cx="4035425" cy="5715000"/>
          </a:xfrm>
          <a:prstGeom prst="rect">
            <a:avLst/>
          </a:prstGeom>
          <a:noFill/>
          <a:ln w="9525">
            <a:noFill/>
          </a:ln>
        </p:spPr>
      </p:pic>
      <p:grpSp>
        <p:nvGrpSpPr>
          <p:cNvPr id="2" name="Group 4"/>
          <p:cNvGrpSpPr/>
          <p:nvPr/>
        </p:nvGrpSpPr>
        <p:grpSpPr>
          <a:xfrm>
            <a:off x="3924300" y="2133600"/>
            <a:ext cx="4851400" cy="1196975"/>
            <a:chOff x="1680" y="1646"/>
            <a:chExt cx="3056" cy="754"/>
          </a:xfrm>
        </p:grpSpPr>
        <p:sp>
          <p:nvSpPr>
            <p:cNvPr id="49157" name="Rectangle 5"/>
            <p:cNvSpPr/>
            <p:nvPr/>
          </p:nvSpPr>
          <p:spPr>
            <a:xfrm>
              <a:off x="3264" y="1646"/>
              <a:ext cx="1472" cy="602"/>
            </a:xfrm>
            <a:prstGeom prst="rect">
              <a:avLst/>
            </a:prstGeom>
            <a:solidFill>
              <a:srgbClr val="CCFFFF"/>
            </a:solidFill>
            <a:ln w="9525" cap="flat" cmpd="sng">
              <a:solidFill>
                <a:schemeClr val="tx1"/>
              </a:solidFill>
              <a:prstDash val="solid"/>
              <a:miter/>
              <a:headEnd type="none" w="med" len="med"/>
              <a:tailEnd type="none" w="med" len="med"/>
            </a:ln>
          </p:spPr>
          <p:txBody>
            <a:bodyPr wrap="none">
              <a:spAutoFit/>
            </a:bodyPr>
            <a:lstStyle>
              <a:lvl1pPr marL="274955" indent="-274955" algn="l" rtl="0" eaLnBrk="0" fontAlgn="base" hangingPunct="0">
                <a:spcBef>
                  <a:spcPts val="600"/>
                </a:spcBef>
                <a:spcAft>
                  <a:spcPct val="0"/>
                </a:spcAft>
                <a:buClr>
                  <a:schemeClr val="accent1"/>
                </a:buClr>
                <a:buSzPct val="70000"/>
                <a:buFont typeface="Wingdings" panose="05000000000000000000" pitchFamily="2" charset="2"/>
                <a:buChar char=""/>
                <a:defRPr sz="2400" b="0" kern="1200">
                  <a:solidFill>
                    <a:schemeClr val="tx1"/>
                  </a:solidFill>
                  <a:latin typeface="+mn-lt"/>
                  <a:ea typeface="+mn-ea"/>
                  <a:cs typeface="+mn-cs"/>
                </a:defRPr>
              </a:lvl1pPr>
              <a:lvl2pPr marL="640080" indent="-274955" algn="l" rtl="0" eaLnBrk="0" fontAlgn="base" hangingPunct="0">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mn-lt"/>
                  <a:ea typeface="+mn-ea"/>
                  <a:cs typeface="+mn-cs"/>
                </a:defRPr>
              </a:lvl2pPr>
              <a:lvl3pPr marL="914400" indent="-182880" algn="l" rtl="0" eaLnBrk="0" fontAlgn="base" hangingPunct="0">
                <a:spcBef>
                  <a:spcPct val="20000"/>
                </a:spcBef>
                <a:spcAft>
                  <a:spcPct val="0"/>
                </a:spcAft>
                <a:buClr>
                  <a:srgbClr val="E0752F"/>
                </a:buClr>
                <a:buSzPct val="60000"/>
                <a:buFont typeface="Wingdings" panose="05000000000000000000" pitchFamily="2" charset="2"/>
                <a:buChar char=""/>
                <a:defRPr kern="1200">
                  <a:solidFill>
                    <a:schemeClr val="tx1"/>
                  </a:solidFill>
                  <a:latin typeface="+mn-lt"/>
                  <a:ea typeface="+mn-ea"/>
                  <a:cs typeface="+mn-cs"/>
                </a:defRPr>
              </a:lvl3pPr>
              <a:lvl4pPr marL="1189355" indent="-182880" algn="l" rtl="0" eaLnBrk="0" fontAlgn="base" hangingPunct="0">
                <a:spcBef>
                  <a:spcPct val="20000"/>
                </a:spcBef>
                <a:spcAft>
                  <a:spcPct val="0"/>
                </a:spcAft>
                <a:buClr>
                  <a:srgbClr val="FEC3AE"/>
                </a:buClr>
                <a:buSzPct val="60000"/>
                <a:buFont typeface="Wingdings" panose="05000000000000000000" pitchFamily="2" charset="2"/>
                <a:buChar char=""/>
                <a:defRPr kern="1200">
                  <a:solidFill>
                    <a:schemeClr val="tx1"/>
                  </a:solidFill>
                  <a:latin typeface="+mn-lt"/>
                  <a:ea typeface="+mn-ea"/>
                  <a:cs typeface="+mn-cs"/>
                </a:defRPr>
              </a:lvl4pPr>
              <a:lvl5pPr marL="1463675" indent="-184150" algn="l" rtl="0" eaLnBrk="0" fontAlgn="base" hangingPunct="0">
                <a:spcBef>
                  <a:spcPct val="20000"/>
                </a:spcBef>
                <a:spcAft>
                  <a:spcPct val="0"/>
                </a:spcAft>
                <a:buClr>
                  <a:srgbClr val="BDCAE9"/>
                </a:buClr>
                <a:buSzPct val="68000"/>
                <a:buFont typeface="Wingdings 2" panose="05020102010507070707" pitchFamily="18" charset="2"/>
                <a:buChar char=""/>
                <a:defRPr sz="1600" kern="1200">
                  <a:solidFill>
                    <a:schemeClr val="tx1"/>
                  </a:solidFill>
                  <a:latin typeface="+mn-lt"/>
                  <a:ea typeface="+mn-ea"/>
                  <a:cs typeface="+mn-cs"/>
                </a:defRPr>
              </a:lvl5pPr>
            </a:lstStyle>
            <a:p>
              <a:pPr marL="0" lvl="0" indent="0" eaLnBrk="1" hangingPunct="1">
                <a:spcBef>
                  <a:spcPct val="0"/>
                </a:spcBef>
                <a:buClrTx/>
                <a:buSzPct val="100000"/>
                <a:buFont typeface="Arial" panose="020B0604020202020204" pitchFamily="34" charset="0"/>
                <a:buNone/>
              </a:pPr>
              <a:r>
                <a:rPr lang="zh-CN" altLang="en-US" sz="2800" b="1" dirty="0">
                  <a:latin typeface="Times New Roman" panose="02020603050405020304" pitchFamily="18" charset="0"/>
                </a:rPr>
                <a:t>阶段内的迭代</a:t>
              </a:r>
              <a:endParaRPr lang="zh-CN" altLang="en-US" sz="2800" b="1" dirty="0">
                <a:latin typeface="Times New Roman" panose="02020603050405020304" pitchFamily="18" charset="0"/>
              </a:endParaRPr>
            </a:p>
            <a:p>
              <a:pPr marL="0" lvl="0" indent="0" eaLnBrk="1" hangingPunct="1">
                <a:spcBef>
                  <a:spcPct val="0"/>
                </a:spcBef>
                <a:buClrTx/>
                <a:buSzPct val="100000"/>
                <a:buFont typeface="Arial" panose="020B0604020202020204" pitchFamily="34" charset="0"/>
                <a:buNone/>
              </a:pPr>
              <a:r>
                <a:rPr lang="zh-CN" altLang="en-US" sz="2800" b="1" dirty="0">
                  <a:latin typeface="Times New Roman" panose="02020603050405020304" pitchFamily="18" charset="0"/>
                </a:rPr>
                <a:t>（或求精）</a:t>
              </a:r>
              <a:endParaRPr lang="zh-CN" altLang="en-US" sz="2800" b="1" dirty="0">
                <a:latin typeface="Times New Roman" panose="02020603050405020304" pitchFamily="18" charset="0"/>
              </a:endParaRPr>
            </a:p>
          </p:txBody>
        </p:sp>
        <p:sp>
          <p:nvSpPr>
            <p:cNvPr id="49158" name="Line 6"/>
            <p:cNvSpPr/>
            <p:nvPr/>
          </p:nvSpPr>
          <p:spPr>
            <a:xfrm flipV="1">
              <a:off x="1680" y="1872"/>
              <a:ext cx="1536" cy="528"/>
            </a:xfrm>
            <a:prstGeom prst="line">
              <a:avLst/>
            </a:prstGeom>
            <a:ln w="9525" cap="flat" cmpd="sng">
              <a:solidFill>
                <a:schemeClr val="tx1"/>
              </a:solidFill>
              <a:prstDash val="dash"/>
              <a:headEnd type="none" w="med" len="med"/>
              <a:tailEnd type="triangle" w="med" len="med"/>
            </a:ln>
          </p:spPr>
        </p:sp>
      </p:grpSp>
      <p:sp>
        <p:nvSpPr>
          <p:cNvPr id="49156" name="Text Box 3"/>
          <p:cNvSpPr txBox="1"/>
          <p:nvPr/>
        </p:nvSpPr>
        <p:spPr>
          <a:xfrm>
            <a:off x="684213" y="0"/>
            <a:ext cx="6254750" cy="641350"/>
          </a:xfrm>
          <a:prstGeom prst="rect">
            <a:avLst/>
          </a:prstGeom>
          <a:noFill/>
          <a:ln w="9525">
            <a:noFill/>
          </a:ln>
        </p:spPr>
        <p:txBody>
          <a:bodyPr>
            <a:spAutoFit/>
          </a:bodyPr>
          <a:lstStyle>
            <a:lvl1pPr marL="274955" indent="-274955" algn="l" rtl="0" eaLnBrk="0" fontAlgn="base" hangingPunct="0">
              <a:spcBef>
                <a:spcPts val="600"/>
              </a:spcBef>
              <a:spcAft>
                <a:spcPct val="0"/>
              </a:spcAft>
              <a:buClr>
                <a:schemeClr val="accent1"/>
              </a:buClr>
              <a:buSzPct val="70000"/>
              <a:buFont typeface="Wingdings" panose="05000000000000000000" pitchFamily="2" charset="2"/>
              <a:buChar char=""/>
              <a:defRPr sz="2400" b="0" kern="1200">
                <a:solidFill>
                  <a:schemeClr val="tx1"/>
                </a:solidFill>
                <a:latin typeface="+mn-lt"/>
                <a:ea typeface="+mn-ea"/>
                <a:cs typeface="+mn-cs"/>
              </a:defRPr>
            </a:lvl1pPr>
            <a:lvl2pPr marL="640080" indent="-274955" algn="l" rtl="0" eaLnBrk="0" fontAlgn="base" hangingPunct="0">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mn-lt"/>
                <a:ea typeface="+mn-ea"/>
                <a:cs typeface="+mn-cs"/>
              </a:defRPr>
            </a:lvl2pPr>
            <a:lvl3pPr marL="914400" indent="-182880" algn="l" rtl="0" eaLnBrk="0" fontAlgn="base" hangingPunct="0">
              <a:spcBef>
                <a:spcPct val="20000"/>
              </a:spcBef>
              <a:spcAft>
                <a:spcPct val="0"/>
              </a:spcAft>
              <a:buClr>
                <a:srgbClr val="E0752F"/>
              </a:buClr>
              <a:buSzPct val="60000"/>
              <a:buFont typeface="Wingdings" panose="05000000000000000000" pitchFamily="2" charset="2"/>
              <a:buChar char=""/>
              <a:defRPr kern="1200">
                <a:solidFill>
                  <a:schemeClr val="tx1"/>
                </a:solidFill>
                <a:latin typeface="+mn-lt"/>
                <a:ea typeface="+mn-ea"/>
                <a:cs typeface="+mn-cs"/>
              </a:defRPr>
            </a:lvl3pPr>
            <a:lvl4pPr marL="1189355" indent="-182880" algn="l" rtl="0" eaLnBrk="0" fontAlgn="base" hangingPunct="0">
              <a:spcBef>
                <a:spcPct val="20000"/>
              </a:spcBef>
              <a:spcAft>
                <a:spcPct val="0"/>
              </a:spcAft>
              <a:buClr>
                <a:srgbClr val="FEC3AE"/>
              </a:buClr>
              <a:buSzPct val="60000"/>
              <a:buFont typeface="Wingdings" panose="05000000000000000000" pitchFamily="2" charset="2"/>
              <a:buChar char=""/>
              <a:defRPr kern="1200">
                <a:solidFill>
                  <a:schemeClr val="tx1"/>
                </a:solidFill>
                <a:latin typeface="+mn-lt"/>
                <a:ea typeface="+mn-ea"/>
                <a:cs typeface="+mn-cs"/>
              </a:defRPr>
            </a:lvl4pPr>
            <a:lvl5pPr marL="1463675" indent="-184150" algn="l" rtl="0" eaLnBrk="0" fontAlgn="base" hangingPunct="0">
              <a:spcBef>
                <a:spcPct val="20000"/>
              </a:spcBef>
              <a:spcAft>
                <a:spcPct val="0"/>
              </a:spcAft>
              <a:buClr>
                <a:srgbClr val="BDCAE9"/>
              </a:buClr>
              <a:buSzPct val="68000"/>
              <a:buFont typeface="Wingdings 2" panose="05020102010507070707" pitchFamily="18" charset="2"/>
              <a:buChar char=""/>
              <a:defRPr sz="1600" kern="1200">
                <a:solidFill>
                  <a:schemeClr val="tx1"/>
                </a:solidFill>
                <a:latin typeface="+mn-lt"/>
                <a:ea typeface="+mn-ea"/>
                <a:cs typeface="+mn-cs"/>
              </a:defRPr>
            </a:lvl5pPr>
          </a:lstStyle>
          <a:p>
            <a:pPr marL="0" lvl="0" indent="0" eaLnBrk="1" hangingPunct="1">
              <a:spcBef>
                <a:spcPct val="50000"/>
              </a:spcBef>
              <a:buClrTx/>
              <a:buSzPct val="100000"/>
              <a:buFont typeface="Arial" panose="020B0604020202020204" pitchFamily="34" charset="0"/>
              <a:buNone/>
            </a:pPr>
            <a:r>
              <a:rPr lang="zh-CN" altLang="en-US" sz="3600" b="1" dirty="0">
                <a:latin typeface="Times New Roman" panose="02020603050405020304" pitchFamily="18" charset="0"/>
                <a:ea typeface="华文新魏" panose="02010800040101010101" pitchFamily="2" charset="-122"/>
              </a:rPr>
              <a:t>喷泉模型</a:t>
            </a:r>
            <a:r>
              <a:rPr lang="en-US" altLang="zh-CN" sz="3600" b="1" dirty="0">
                <a:latin typeface="Times New Roman" panose="02020603050405020304" pitchFamily="18" charset="0"/>
                <a:ea typeface="华文新魏" panose="02010800040101010101" pitchFamily="2" charset="-122"/>
              </a:rPr>
              <a:t>(Fountain Model)</a:t>
            </a:r>
            <a:endParaRPr lang="en-US" altLang="zh-CN" sz="3600" b="1" dirty="0">
              <a:latin typeface="Times New Roman" panose="02020603050405020304" pitchFamily="18" charset="0"/>
              <a:ea typeface="华文新魏" panose="02010800040101010101" pitchFamily="2" charset="-122"/>
            </a:endParaRP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6349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7" presetClass="entr" presetSubtype="8"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p:cTn id="11" dur="500" fill="hold"/>
                                        <p:tgtEl>
                                          <p:spTgt spid="2"/>
                                        </p:tgtEl>
                                        <p:attrNameLst>
                                          <p:attrName>ppt_x</p:attrName>
                                        </p:attrNameLst>
                                      </p:cBhvr>
                                      <p:tavLst>
                                        <p:tav tm="0">
                                          <p:val>
                                            <p:strVal val="#ppt_x-#ppt_w/2"/>
                                          </p:val>
                                        </p:tav>
                                        <p:tav tm="100000">
                                          <p:val>
                                            <p:strVal val="#ppt_x"/>
                                          </p:val>
                                        </p:tav>
                                      </p:tavLst>
                                    </p:anim>
                                    <p:anim calcmode="lin" valueType="num">
                                      <p:cBhvr>
                                        <p:cTn id="12" dur="500" fill="hold"/>
                                        <p:tgtEl>
                                          <p:spTgt spid="2"/>
                                        </p:tgtEl>
                                        <p:attrNameLst>
                                          <p:attrName>ppt_y</p:attrName>
                                        </p:attrNameLst>
                                      </p:cBhvr>
                                      <p:tavLst>
                                        <p:tav tm="0">
                                          <p:val>
                                            <p:strVal val="#ppt_y"/>
                                          </p:val>
                                        </p:tav>
                                        <p:tav tm="100000">
                                          <p:val>
                                            <p:strVal val="#ppt_y"/>
                                          </p:val>
                                        </p:tav>
                                      </p:tavLst>
                                    </p:anim>
                                    <p:anim calcmode="lin" valueType="num">
                                      <p:cBhvr>
                                        <p:cTn id="13" dur="500" fill="hold"/>
                                        <p:tgtEl>
                                          <p:spTgt spid="2"/>
                                        </p:tgtEl>
                                        <p:attrNameLst>
                                          <p:attrName>ppt_w</p:attrName>
                                        </p:attrNameLst>
                                      </p:cBhvr>
                                      <p:tavLst>
                                        <p:tav tm="0">
                                          <p:val>
                                            <p:fltVal val="0.000000"/>
                                          </p:val>
                                        </p:tav>
                                        <p:tav tm="100000">
                                          <p:val>
                                            <p:strVal val="#ppt_w"/>
                                          </p:val>
                                        </p:tav>
                                      </p:tavLst>
                                    </p:anim>
                                    <p:anim calcmode="lin" valueType="num">
                                      <p:cBhvr>
                                        <p:cTn id="14" dur="500" fill="hold"/>
                                        <p:tgtEl>
                                          <p:spTgt spid="2"/>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2" name="Rectangle 2"/>
          <p:cNvSpPr>
            <a:spLocks noGrp="1"/>
          </p:cNvSpPr>
          <p:nvPr>
            <p:ph type="title"/>
          </p:nvPr>
        </p:nvSpPr>
        <p:spPr>
          <a:xfrm>
            <a:off x="395288" y="188913"/>
            <a:ext cx="7467600" cy="652463"/>
          </a:xfrm>
        </p:spPr>
        <p:txBody>
          <a:bodyPr vert="horz" anchor="b">
            <a:norm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3000" b="0" i="0" u="none" strike="noStrike" kern="1200" cap="small" spc="0" normalizeH="0" baseline="0" noProof="0" dirty="0" smtClean="0">
                <a:ln>
                  <a:noFill/>
                </a:ln>
                <a:solidFill>
                  <a:schemeClr val="tx1"/>
                </a:solidFill>
                <a:effectLst/>
                <a:uLnTx/>
                <a:uFillTx/>
                <a:latin typeface="+mj-lt"/>
                <a:ea typeface="+mj-ea"/>
                <a:cs typeface="+mj-cs"/>
              </a:rPr>
              <a:t>面向对象开发</a:t>
            </a:r>
            <a:endParaRPr kumimoji="0" lang="zh-CN" altLang="en-US" sz="3000" b="0" i="0" u="none" strike="noStrike" kern="1200" cap="small" spc="0" normalizeH="0" baseline="0" noProof="0" dirty="0" smtClean="0">
              <a:ln>
                <a:noFill/>
              </a:ln>
              <a:solidFill>
                <a:schemeClr val="tx1"/>
              </a:solidFill>
              <a:effectLst/>
              <a:uLnTx/>
              <a:uFillTx/>
              <a:latin typeface="+mj-lt"/>
              <a:ea typeface="+mj-ea"/>
              <a:cs typeface="+mj-cs"/>
            </a:endParaRPr>
          </a:p>
        </p:txBody>
      </p:sp>
      <p:sp>
        <p:nvSpPr>
          <p:cNvPr id="50179" name="Rectangle 3"/>
          <p:cNvSpPr>
            <a:spLocks noGrp="1"/>
          </p:cNvSpPr>
          <p:nvPr>
            <p:ph sz="quarter" idx="1"/>
          </p:nvPr>
        </p:nvSpPr>
        <p:spPr>
          <a:ln/>
        </p:spPr>
        <p:txBody>
          <a:bodyPr vert="horz" wrap="square" lIns="91440" tIns="45720" rIns="91440" bIns="45720" anchor="t"/>
          <a:p>
            <a:pPr eaLnBrk="1" hangingPunct="1"/>
            <a:r>
              <a:rPr lang="zh-CN" altLang="en-US" b="1" dirty="0">
                <a:solidFill>
                  <a:srgbClr val="FF0000"/>
                </a:solidFill>
              </a:rPr>
              <a:t>迭代</a:t>
            </a:r>
            <a:r>
              <a:rPr lang="zh-CN" altLang="en-US" b="1" dirty="0"/>
              <a:t>：软件开发过程的一种内在属性。</a:t>
            </a:r>
            <a:endParaRPr lang="zh-CN" altLang="en-US" b="1" dirty="0"/>
          </a:p>
          <a:p>
            <a:pPr lvl="1" eaLnBrk="1" hangingPunct="1"/>
            <a:r>
              <a:rPr lang="zh-CN" altLang="en-US" sz="2400" b="1" dirty="0"/>
              <a:t>阶段间的迭代</a:t>
            </a:r>
            <a:endParaRPr lang="zh-CN" altLang="en-US" sz="2400" b="1" dirty="0"/>
          </a:p>
          <a:p>
            <a:pPr lvl="1" eaLnBrk="1" hangingPunct="1"/>
            <a:r>
              <a:rPr lang="zh-CN" altLang="en-US" sz="2400" b="1" dirty="0"/>
              <a:t>阶段内工作步骤的迭代</a:t>
            </a:r>
            <a:endParaRPr lang="zh-CN" altLang="en-US" sz="2400" b="1" dirty="0"/>
          </a:p>
          <a:p>
            <a:pPr eaLnBrk="1" hangingPunct="1"/>
            <a:r>
              <a:rPr lang="zh-CN" altLang="en-US" b="1" dirty="0"/>
              <a:t>工作重点：分析阶段。</a:t>
            </a:r>
            <a:endParaRPr lang="zh-CN" altLang="en-US" b="1" dirty="0"/>
          </a:p>
          <a:p>
            <a:pPr lvl="1" eaLnBrk="1" hangingPunct="1"/>
            <a:r>
              <a:rPr lang="zh-CN" altLang="en-US" sz="2400" b="1" dirty="0"/>
              <a:t>定义面向问题的对象，不断充实和扩充对象。</a:t>
            </a:r>
            <a:endParaRPr lang="zh-CN" altLang="en-US" sz="2400" b="1" dirty="0"/>
          </a:p>
          <a:p>
            <a:pPr lvl="1" eaLnBrk="1" hangingPunct="1"/>
            <a:r>
              <a:rPr lang="zh-CN" altLang="en-US" sz="2400" b="1" dirty="0"/>
              <a:t>对生命周期各阶段的区分不重要、不明显。</a:t>
            </a:r>
            <a:endParaRPr lang="zh-CN" altLang="en-US" sz="2400" b="1" dirty="0"/>
          </a:p>
          <a:p>
            <a:pPr lvl="1" eaLnBrk="1" hangingPunct="1"/>
            <a:r>
              <a:rPr lang="zh-CN" altLang="en-US" sz="2400" b="1" dirty="0">
                <a:solidFill>
                  <a:srgbClr val="FF0000"/>
                </a:solidFill>
                <a:latin typeface="Arial Narrow" panose="020B0606020202030204" pitchFamily="34" charset="0"/>
              </a:rPr>
              <a:t>“</a:t>
            </a:r>
            <a:r>
              <a:rPr lang="zh-CN" altLang="en-US" sz="2400" b="1" dirty="0">
                <a:solidFill>
                  <a:srgbClr val="FF0000"/>
                </a:solidFill>
              </a:rPr>
              <a:t>无缝</a:t>
            </a:r>
            <a:r>
              <a:rPr lang="zh-CN" altLang="en-US" sz="2400" b="1" dirty="0">
                <a:solidFill>
                  <a:srgbClr val="FF0000"/>
                </a:solidFill>
                <a:latin typeface="Arial Narrow" panose="020B0606020202030204" pitchFamily="34" charset="0"/>
              </a:rPr>
              <a:t>”</a:t>
            </a:r>
            <a:r>
              <a:rPr lang="zh-CN" altLang="en-US" sz="2400" b="1" dirty="0">
                <a:solidFill>
                  <a:srgbClr val="0000FF"/>
                </a:solidFill>
              </a:rPr>
              <a:t>连接</a:t>
            </a:r>
            <a:r>
              <a:rPr lang="zh-CN" altLang="en-US" sz="2400" b="1" dirty="0"/>
              <a:t>：分析阶段得到的对象模型也适用于设计和实现阶段。</a:t>
            </a:r>
            <a:endParaRPr lang="zh-CN" altLang="en-US" sz="2400" b="1" dirty="0"/>
          </a:p>
        </p:txBody>
      </p:sp>
    </p:spTree>
  </p:cSld>
  <p:clrMapOvr>
    <a:masterClrMapping/>
  </p:clrMapOvr>
  <p:transition>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6" name="Rectangle 2"/>
          <p:cNvSpPr>
            <a:spLocks noGrp="1"/>
          </p:cNvSpPr>
          <p:nvPr>
            <p:ph type="title"/>
          </p:nvPr>
        </p:nvSpPr>
        <p:spPr>
          <a:xfrm>
            <a:off x="179388" y="188913"/>
            <a:ext cx="7467600" cy="508000"/>
          </a:xfrm>
        </p:spPr>
        <p:txBody>
          <a:bodyPr vert="horz" anchor="b">
            <a:normAutofit fontScale="90000"/>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3000" b="0" i="0" u="none" strike="noStrike" kern="1200" cap="small" spc="0" normalizeH="0" baseline="0" noProof="0" dirty="0" smtClean="0">
                <a:ln>
                  <a:noFill/>
                </a:ln>
                <a:solidFill>
                  <a:schemeClr val="tx1"/>
                </a:solidFill>
                <a:effectLst/>
                <a:uLnTx/>
                <a:uFillTx/>
                <a:latin typeface="+mj-lt"/>
                <a:ea typeface="+mj-ea"/>
                <a:cs typeface="+mj-cs"/>
              </a:rPr>
              <a:t>课外阅读：后面向对象时代</a:t>
            </a:r>
            <a:endParaRPr kumimoji="0" lang="zh-CN" altLang="en-US" sz="3000" b="0" i="0" u="none" strike="noStrike" kern="1200" cap="small" spc="0" normalizeH="0" baseline="0" noProof="0" dirty="0" smtClean="0">
              <a:ln>
                <a:noFill/>
              </a:ln>
              <a:solidFill>
                <a:schemeClr val="tx1"/>
              </a:solidFill>
              <a:effectLst/>
              <a:uLnTx/>
              <a:uFillTx/>
              <a:latin typeface="+mj-lt"/>
              <a:ea typeface="+mj-ea"/>
              <a:cs typeface="+mj-cs"/>
            </a:endParaRPr>
          </a:p>
        </p:txBody>
      </p:sp>
      <p:sp>
        <p:nvSpPr>
          <p:cNvPr id="51203" name="Rectangle 3"/>
          <p:cNvSpPr>
            <a:spLocks noGrp="1"/>
          </p:cNvSpPr>
          <p:nvPr>
            <p:ph sz="quarter" idx="1"/>
          </p:nvPr>
        </p:nvSpPr>
        <p:spPr>
          <a:xfrm>
            <a:off x="468313" y="1125538"/>
            <a:ext cx="7467600" cy="4873625"/>
          </a:xfrm>
          <a:ln/>
        </p:spPr>
        <p:txBody>
          <a:bodyPr vert="horz" wrap="square" lIns="91440" tIns="45720" rIns="91440" bIns="45720" anchor="t"/>
          <a:p>
            <a:pPr eaLnBrk="1" hangingPunct="1"/>
            <a:r>
              <a:rPr lang="zh-CN" altLang="en-US" b="1" dirty="0"/>
              <a:t>面向方面程序设计</a:t>
            </a:r>
            <a:r>
              <a:rPr lang="en-US" altLang="zh-CN" b="1" dirty="0"/>
              <a:t>(Aspect-Oriented programming</a:t>
            </a:r>
            <a:r>
              <a:rPr lang="zh-CN" altLang="en-US" b="1" dirty="0"/>
              <a:t>， </a:t>
            </a:r>
            <a:r>
              <a:rPr lang="en-US" altLang="zh-CN" b="1" dirty="0"/>
              <a:t>AOP)</a:t>
            </a:r>
            <a:r>
              <a:rPr lang="zh-CN" altLang="en-US" b="1" dirty="0"/>
              <a:t>方法</a:t>
            </a:r>
            <a:endParaRPr lang="zh-CN" altLang="en-US" b="1" dirty="0"/>
          </a:p>
          <a:p>
            <a:pPr eaLnBrk="1" hangingPunct="1"/>
            <a:r>
              <a:rPr lang="zh-CN" altLang="en-US" b="1" dirty="0"/>
              <a:t>面向</a:t>
            </a:r>
            <a:r>
              <a:rPr lang="en-US" altLang="zh-CN" b="1" dirty="0"/>
              <a:t>Agent</a:t>
            </a:r>
            <a:r>
              <a:rPr lang="zh-CN" altLang="en-US" b="1" dirty="0"/>
              <a:t>的程序设计</a:t>
            </a:r>
            <a:r>
              <a:rPr lang="en-US" altLang="zh-CN" b="1" dirty="0"/>
              <a:t>(Agent-Oriented programming)</a:t>
            </a:r>
            <a:r>
              <a:rPr lang="zh-CN" altLang="en-US" b="1" dirty="0"/>
              <a:t>方法</a:t>
            </a:r>
            <a:endParaRPr lang="zh-CN" altLang="en-US" b="1" dirty="0"/>
          </a:p>
          <a:p>
            <a:pPr eaLnBrk="1" hangingPunct="1"/>
            <a:r>
              <a:rPr lang="zh-CN" altLang="en-US" b="1" dirty="0"/>
              <a:t>其它后面向对象程序设计</a:t>
            </a:r>
            <a:endParaRPr lang="zh-CN" altLang="en-US" b="1" dirty="0"/>
          </a:p>
          <a:p>
            <a:pPr lvl="1" eaLnBrk="1" hangingPunct="1"/>
            <a:r>
              <a:rPr lang="zh-CN" altLang="en-US" sz="2400" b="1" dirty="0"/>
              <a:t>泛型程序设计</a:t>
            </a:r>
            <a:r>
              <a:rPr lang="en-US" altLang="zh-CN" sz="2400" b="1" dirty="0"/>
              <a:t>(generic Programming</a:t>
            </a:r>
            <a:r>
              <a:rPr lang="zh-CN" altLang="en-US" sz="2400" b="1" dirty="0"/>
              <a:t>，</a:t>
            </a:r>
            <a:r>
              <a:rPr lang="en-US" altLang="zh-CN" sz="2400" b="1" dirty="0"/>
              <a:t>GP)</a:t>
            </a:r>
            <a:endParaRPr lang="en-US" altLang="zh-CN" sz="2400" b="1" dirty="0"/>
          </a:p>
          <a:p>
            <a:pPr lvl="1" eaLnBrk="1" hangingPunct="1"/>
            <a:r>
              <a:rPr lang="zh-CN" altLang="en-US" sz="2400" b="1" dirty="0"/>
              <a:t>面向构件程序设计</a:t>
            </a:r>
            <a:endParaRPr lang="zh-CN" altLang="en-US" sz="2400" b="1" dirty="0"/>
          </a:p>
          <a:p>
            <a:pPr lvl="1" eaLnBrk="1" hangingPunct="1"/>
            <a:r>
              <a:rPr lang="zh-CN" altLang="en-US" sz="2400" b="1" dirty="0"/>
              <a:t>敏捷方法</a:t>
            </a:r>
            <a:r>
              <a:rPr lang="en-US" altLang="zh-CN" sz="2400" b="1" dirty="0"/>
              <a:t>(Agile Methodologies)</a:t>
            </a:r>
            <a:endParaRPr lang="en-US" altLang="zh-CN" sz="2400" b="1" dirty="0"/>
          </a:p>
        </p:txBody>
      </p:sp>
      <p:pic>
        <p:nvPicPr>
          <p:cNvPr id="51204" name="Picture 4" descr="BD04972_"/>
          <p:cNvPicPr>
            <a:picLocks noChangeAspect="1"/>
          </p:cNvPicPr>
          <p:nvPr/>
        </p:nvPicPr>
        <p:blipFill>
          <a:blip r:embed="rId1"/>
          <a:stretch>
            <a:fillRect/>
          </a:stretch>
        </p:blipFill>
        <p:spPr>
          <a:xfrm>
            <a:off x="6877050" y="5373688"/>
            <a:ext cx="1219200" cy="914400"/>
          </a:xfrm>
          <a:prstGeom prst="rect">
            <a:avLst/>
          </a:prstGeom>
          <a:noFill/>
          <a:ln w="9525">
            <a:noFill/>
          </a:ln>
        </p:spPr>
      </p:pic>
    </p:spTree>
  </p:cSld>
  <p:clrMapOvr>
    <a:masterClrMapping/>
  </p:clrMapOvr>
  <p:transition>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1266" name="Group 4"/>
          <p:cNvGrpSpPr/>
          <p:nvPr/>
        </p:nvGrpSpPr>
        <p:grpSpPr>
          <a:xfrm>
            <a:off x="17463" y="250825"/>
            <a:ext cx="8543925" cy="5957888"/>
            <a:chOff x="11" y="158"/>
            <a:chExt cx="5382" cy="3753"/>
          </a:xfrm>
        </p:grpSpPr>
        <p:sp>
          <p:nvSpPr>
            <p:cNvPr id="11269" name="Line 7"/>
            <p:cNvSpPr/>
            <p:nvPr/>
          </p:nvSpPr>
          <p:spPr>
            <a:xfrm>
              <a:off x="11" y="716"/>
              <a:ext cx="5088" cy="0"/>
            </a:xfrm>
            <a:prstGeom prst="line">
              <a:avLst/>
            </a:prstGeom>
            <a:ln w="38100" cap="flat" cmpd="sng">
              <a:solidFill>
                <a:schemeClr val="bg1"/>
              </a:solidFill>
              <a:prstDash val="solid"/>
              <a:headEnd type="none" w="med" len="med"/>
              <a:tailEnd type="none" w="med" len="med"/>
            </a:ln>
          </p:spPr>
        </p:sp>
        <p:sp>
          <p:nvSpPr>
            <p:cNvPr id="11270" name="Text Box 8"/>
            <p:cNvSpPr txBox="1"/>
            <p:nvPr/>
          </p:nvSpPr>
          <p:spPr>
            <a:xfrm>
              <a:off x="155" y="158"/>
              <a:ext cx="3198" cy="48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i="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spcBef>
                  <a:spcPct val="0"/>
                </a:spcBef>
                <a:buClrTx/>
                <a:buSzPct val="100000"/>
                <a:buNone/>
              </a:pPr>
              <a:r>
                <a:rPr lang="en-US" altLang="zh-CN" sz="4400" dirty="0">
                  <a:solidFill>
                    <a:schemeClr val="tx1"/>
                  </a:solidFill>
                  <a:ea typeface="新宋体" panose="02010609030101010101" charset="-122"/>
                </a:rPr>
                <a:t>9.2 </a:t>
              </a:r>
              <a:r>
                <a:rPr lang="zh-CN" altLang="en-US" sz="4400" dirty="0">
                  <a:solidFill>
                    <a:schemeClr val="tx1"/>
                  </a:solidFill>
                  <a:ea typeface="华文中宋" panose="02010600040101010101" pitchFamily="2" charset="-122"/>
                </a:rPr>
                <a:t>面向对象的概念</a:t>
              </a:r>
              <a:endParaRPr lang="zh-CN" altLang="en-US" sz="4400" dirty="0">
                <a:solidFill>
                  <a:schemeClr val="tx1"/>
                </a:solidFill>
                <a:ea typeface="华文中宋" panose="02010600040101010101" pitchFamily="2" charset="-122"/>
              </a:endParaRPr>
            </a:p>
          </p:txBody>
        </p:sp>
        <p:sp>
          <p:nvSpPr>
            <p:cNvPr id="11271" name="Rectangle 9"/>
            <p:cNvSpPr/>
            <p:nvPr/>
          </p:nvSpPr>
          <p:spPr>
            <a:xfrm>
              <a:off x="545" y="1139"/>
              <a:ext cx="4848" cy="2772"/>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i="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r>
                <a:rPr lang="zh-CN" altLang="en-US" sz="2800" i="1" dirty="0">
                  <a:latin typeface="Times New Roman" panose="02020603050405020304" pitchFamily="18" charset="0"/>
                </a:rPr>
                <a:t>对象（</a:t>
              </a:r>
              <a:r>
                <a:rPr lang="en-US" altLang="zh-CN" sz="2800" i="1" dirty="0">
                  <a:latin typeface="Times New Roman" panose="02020603050405020304" pitchFamily="18" charset="0"/>
                </a:rPr>
                <a:t>Object</a:t>
              </a:r>
              <a:r>
                <a:rPr lang="zh-CN" altLang="en-US" sz="2800" i="1" dirty="0">
                  <a:latin typeface="Times New Roman" panose="02020603050405020304" pitchFamily="18" charset="0"/>
                </a:rPr>
                <a:t>）</a:t>
              </a:r>
              <a:endParaRPr lang="zh-CN" altLang="en-US" sz="2800" i="1" dirty="0">
                <a:latin typeface="Times New Roman" panose="02020603050405020304" pitchFamily="18" charset="0"/>
              </a:endParaRPr>
            </a:p>
            <a:p>
              <a:pPr marL="0" lvl="0" indent="0" eaLnBrk="1" hangingPunct="1">
                <a:spcBef>
                  <a:spcPct val="0"/>
                </a:spcBef>
                <a:buClrTx/>
                <a:buSzPct val="100000"/>
                <a:buNone/>
              </a:pPr>
              <a:r>
                <a:rPr lang="zh-CN" altLang="en-US" sz="2800" i="1" dirty="0">
                  <a:latin typeface="Times New Roman" panose="02020603050405020304" pitchFamily="18" charset="0"/>
                </a:rPr>
                <a:t>类（</a:t>
              </a:r>
              <a:r>
                <a:rPr lang="en-US" altLang="zh-CN" sz="2800" i="1" dirty="0">
                  <a:latin typeface="Times New Roman" panose="02020603050405020304" pitchFamily="18" charset="0"/>
                </a:rPr>
                <a:t>Class</a:t>
              </a:r>
              <a:r>
                <a:rPr lang="zh-CN" altLang="en-US" sz="2800" i="1" dirty="0">
                  <a:latin typeface="Times New Roman" panose="02020603050405020304" pitchFamily="18" charset="0"/>
                </a:rPr>
                <a:t>）</a:t>
              </a:r>
              <a:endParaRPr lang="zh-CN" altLang="en-US" sz="2800" i="1" dirty="0">
                <a:latin typeface="Times New Roman" panose="02020603050405020304" pitchFamily="18" charset="0"/>
              </a:endParaRPr>
            </a:p>
            <a:p>
              <a:pPr marL="0" lvl="0" indent="0" eaLnBrk="1" hangingPunct="1">
                <a:spcBef>
                  <a:spcPct val="0"/>
                </a:spcBef>
                <a:buClrTx/>
                <a:buSzPct val="100000"/>
                <a:buNone/>
              </a:pPr>
              <a:r>
                <a:rPr lang="zh-CN" altLang="en-US" sz="2800" i="1" dirty="0">
                  <a:latin typeface="Times New Roman" panose="02020603050405020304" pitchFamily="18" charset="0"/>
                </a:rPr>
                <a:t>实例（</a:t>
              </a:r>
              <a:r>
                <a:rPr lang="en-US" altLang="zh-CN" sz="2800" i="1" dirty="0">
                  <a:latin typeface="Times New Roman" panose="02020603050405020304" pitchFamily="18" charset="0"/>
                </a:rPr>
                <a:t>Instance</a:t>
              </a:r>
              <a:r>
                <a:rPr lang="zh-CN" altLang="en-US" sz="2800" i="1" dirty="0">
                  <a:latin typeface="Times New Roman" panose="02020603050405020304" pitchFamily="18" charset="0"/>
                </a:rPr>
                <a:t>）</a:t>
              </a:r>
              <a:endParaRPr lang="zh-CN" altLang="en-US" sz="2800" i="1" dirty="0">
                <a:latin typeface="Times New Roman" panose="02020603050405020304" pitchFamily="18" charset="0"/>
              </a:endParaRPr>
            </a:p>
            <a:p>
              <a:pPr marL="0" lvl="0" indent="0" eaLnBrk="1" hangingPunct="1">
                <a:spcBef>
                  <a:spcPct val="0"/>
                </a:spcBef>
                <a:buClrTx/>
                <a:buSzPct val="100000"/>
                <a:buNone/>
              </a:pPr>
              <a:r>
                <a:rPr lang="zh-CN" altLang="en-US" sz="2800" i="1" dirty="0">
                  <a:latin typeface="Times New Roman" panose="02020603050405020304" pitchFamily="18" charset="0"/>
                </a:rPr>
                <a:t>消息（</a:t>
              </a:r>
              <a:r>
                <a:rPr lang="en-US" altLang="zh-CN" sz="2800" i="1" dirty="0">
                  <a:latin typeface="Times New Roman" panose="02020603050405020304" pitchFamily="18" charset="0"/>
                </a:rPr>
                <a:t>Message</a:t>
              </a:r>
              <a:r>
                <a:rPr lang="zh-CN" altLang="en-US" sz="2800" i="1" dirty="0">
                  <a:latin typeface="Times New Roman" panose="02020603050405020304" pitchFamily="18" charset="0"/>
                </a:rPr>
                <a:t>）</a:t>
              </a:r>
              <a:endParaRPr lang="zh-CN" altLang="en-US" sz="2800" i="1" dirty="0">
                <a:latin typeface="Times New Roman" panose="02020603050405020304" pitchFamily="18" charset="0"/>
              </a:endParaRPr>
            </a:p>
            <a:p>
              <a:pPr marL="0" lvl="0" indent="0" eaLnBrk="1" hangingPunct="1">
                <a:spcBef>
                  <a:spcPct val="0"/>
                </a:spcBef>
                <a:buClrTx/>
                <a:buSzPct val="100000"/>
                <a:buNone/>
              </a:pPr>
              <a:r>
                <a:rPr lang="zh-CN" altLang="en-US" sz="2800" i="1" dirty="0">
                  <a:latin typeface="Times New Roman" panose="02020603050405020304" pitchFamily="18" charset="0"/>
                </a:rPr>
                <a:t>方法（</a:t>
              </a:r>
              <a:r>
                <a:rPr lang="en-US" altLang="zh-CN" sz="2800" i="1" dirty="0">
                  <a:latin typeface="Times New Roman" panose="02020603050405020304" pitchFamily="18" charset="0"/>
                </a:rPr>
                <a:t>Method</a:t>
              </a:r>
              <a:r>
                <a:rPr lang="zh-CN" altLang="en-US" sz="2800" i="1" dirty="0">
                  <a:latin typeface="Times New Roman" panose="02020603050405020304" pitchFamily="18" charset="0"/>
                </a:rPr>
                <a:t>）</a:t>
              </a:r>
              <a:endParaRPr lang="zh-CN" altLang="en-US" sz="2800" i="1" dirty="0">
                <a:latin typeface="Times New Roman" panose="02020603050405020304" pitchFamily="18" charset="0"/>
              </a:endParaRPr>
            </a:p>
            <a:p>
              <a:pPr marL="0" lvl="0" indent="0" eaLnBrk="1" hangingPunct="1">
                <a:spcBef>
                  <a:spcPct val="0"/>
                </a:spcBef>
                <a:buClrTx/>
                <a:buSzPct val="100000"/>
                <a:buNone/>
              </a:pPr>
              <a:r>
                <a:rPr lang="zh-CN" altLang="en-US" sz="2800" i="1" dirty="0">
                  <a:latin typeface="Times New Roman" panose="02020603050405020304" pitchFamily="18" charset="0"/>
                </a:rPr>
                <a:t>属性（</a:t>
              </a:r>
              <a:r>
                <a:rPr lang="en-US" altLang="zh-CN" sz="2800" i="1" dirty="0">
                  <a:latin typeface="Times New Roman" panose="02020603050405020304" pitchFamily="18" charset="0"/>
                </a:rPr>
                <a:t>Attribute</a:t>
              </a:r>
              <a:r>
                <a:rPr lang="zh-CN" altLang="en-US" sz="2800" i="1" dirty="0">
                  <a:latin typeface="Times New Roman" panose="02020603050405020304" pitchFamily="18" charset="0"/>
                </a:rPr>
                <a:t>）</a:t>
              </a:r>
              <a:endParaRPr lang="en-US" altLang="zh-CN" sz="2800" i="1" dirty="0">
                <a:latin typeface="Times New Roman" panose="02020603050405020304" pitchFamily="18" charset="0"/>
              </a:endParaRPr>
            </a:p>
            <a:p>
              <a:pPr marL="0" lvl="0" indent="0" eaLnBrk="1" hangingPunct="1">
                <a:spcBef>
                  <a:spcPct val="0"/>
                </a:spcBef>
                <a:buClrTx/>
                <a:buSzPct val="100000"/>
                <a:buNone/>
              </a:pPr>
              <a:r>
                <a:rPr lang="zh-CN" altLang="en-US" sz="2800" i="1" dirty="0">
                  <a:latin typeface="Times New Roman" panose="02020603050405020304" pitchFamily="18" charset="0"/>
                </a:rPr>
                <a:t>封装（ </a:t>
              </a:r>
              <a:r>
                <a:rPr lang="en-US" altLang="zh-CN" sz="2800" i="1" dirty="0">
                  <a:latin typeface="Times New Roman" panose="02020603050405020304" pitchFamily="18" charset="0"/>
                </a:rPr>
                <a:t>Encapsulation</a:t>
              </a:r>
              <a:r>
                <a:rPr lang="zh-CN" altLang="en-US" sz="2800" i="1" dirty="0">
                  <a:latin typeface="Times New Roman" panose="02020603050405020304" pitchFamily="18" charset="0"/>
                </a:rPr>
                <a:t>）</a:t>
              </a:r>
              <a:endParaRPr lang="zh-CN" altLang="en-US" sz="2800" i="1" dirty="0">
                <a:latin typeface="Times New Roman" panose="02020603050405020304" pitchFamily="18" charset="0"/>
              </a:endParaRPr>
            </a:p>
            <a:p>
              <a:pPr marL="0" lvl="0" indent="0" eaLnBrk="1" hangingPunct="1">
                <a:spcBef>
                  <a:spcPct val="0"/>
                </a:spcBef>
                <a:buClrTx/>
                <a:buSzPct val="100000"/>
                <a:buNone/>
              </a:pPr>
              <a:r>
                <a:rPr lang="zh-CN" altLang="en-US" sz="2800" i="1" dirty="0">
                  <a:latin typeface="Times New Roman" panose="02020603050405020304" pitchFamily="18" charset="0"/>
                </a:rPr>
                <a:t>继承（</a:t>
              </a:r>
              <a:r>
                <a:rPr lang="en-US" altLang="zh-CN" sz="2800" i="1" dirty="0">
                  <a:latin typeface="Times New Roman" panose="02020603050405020304" pitchFamily="18" charset="0"/>
                </a:rPr>
                <a:t>Inheritance</a:t>
              </a:r>
              <a:r>
                <a:rPr lang="zh-CN" altLang="en-US" sz="2800" i="1" dirty="0">
                  <a:latin typeface="Times New Roman" panose="02020603050405020304" pitchFamily="18" charset="0"/>
                </a:rPr>
                <a:t>）</a:t>
              </a:r>
              <a:endParaRPr lang="zh-CN" altLang="en-US" sz="2800" i="1" dirty="0">
                <a:latin typeface="Times New Roman" panose="02020603050405020304" pitchFamily="18" charset="0"/>
              </a:endParaRPr>
            </a:p>
            <a:p>
              <a:pPr marL="0" lvl="0" indent="0" eaLnBrk="1" hangingPunct="1">
                <a:spcBef>
                  <a:spcPct val="0"/>
                </a:spcBef>
                <a:buClrTx/>
                <a:buSzPct val="100000"/>
                <a:buNone/>
              </a:pPr>
              <a:r>
                <a:rPr lang="zh-CN" altLang="en-US" sz="2800" i="1" dirty="0">
                  <a:latin typeface="Times New Roman" panose="02020603050405020304" pitchFamily="18" charset="0"/>
                </a:rPr>
                <a:t>多态性（</a:t>
              </a:r>
              <a:r>
                <a:rPr lang="en-US" altLang="zh-CN" sz="2800" i="1" dirty="0">
                  <a:latin typeface="Times New Roman" panose="02020603050405020304" pitchFamily="18" charset="0"/>
                </a:rPr>
                <a:t>Polymorphism</a:t>
              </a:r>
              <a:r>
                <a:rPr lang="zh-CN" altLang="en-US" sz="2800" i="1" dirty="0">
                  <a:latin typeface="Times New Roman" panose="02020603050405020304" pitchFamily="18" charset="0"/>
                </a:rPr>
                <a:t>）</a:t>
              </a:r>
              <a:endParaRPr lang="zh-CN" altLang="en-US" sz="2800" i="1" dirty="0">
                <a:latin typeface="Times New Roman" panose="02020603050405020304" pitchFamily="18" charset="0"/>
              </a:endParaRPr>
            </a:p>
            <a:p>
              <a:pPr marL="0" lvl="0" indent="0" eaLnBrk="1" hangingPunct="1">
                <a:spcBef>
                  <a:spcPct val="0"/>
                </a:spcBef>
                <a:buClrTx/>
                <a:buSzPct val="100000"/>
                <a:buNone/>
              </a:pPr>
              <a:r>
                <a:rPr lang="zh-CN" altLang="en-US" sz="2800" i="1" dirty="0">
                  <a:latin typeface="Times New Roman" panose="02020603050405020304" pitchFamily="18" charset="0"/>
                </a:rPr>
                <a:t>重载（</a:t>
              </a:r>
              <a:r>
                <a:rPr lang="en-US" altLang="zh-CN" sz="2800" i="1" dirty="0">
                  <a:latin typeface="Times New Roman" panose="02020603050405020304" pitchFamily="18" charset="0"/>
                </a:rPr>
                <a:t>Overloading</a:t>
              </a:r>
              <a:r>
                <a:rPr lang="zh-CN" altLang="en-US" sz="2800" i="1" dirty="0">
                  <a:latin typeface="Times New Roman" panose="02020603050405020304" pitchFamily="18" charset="0"/>
                </a:rPr>
                <a:t>）</a:t>
              </a:r>
              <a:endParaRPr lang="zh-CN" altLang="en-US" sz="2800" i="1" dirty="0">
                <a:latin typeface="Times New Roman" panose="02020603050405020304" pitchFamily="18" charset="0"/>
              </a:endParaRPr>
            </a:p>
          </p:txBody>
        </p:sp>
      </p:grpSp>
    </p:spTree>
  </p:cSld>
  <p:clrMapOvr>
    <a:masterClrMapping/>
  </p:clrMapOvr>
  <p:transition>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52226" name="Group 4"/>
          <p:cNvGrpSpPr/>
          <p:nvPr/>
        </p:nvGrpSpPr>
        <p:grpSpPr>
          <a:xfrm>
            <a:off x="17463" y="250825"/>
            <a:ext cx="8543925" cy="3221038"/>
            <a:chOff x="11" y="158"/>
            <a:chExt cx="5382" cy="2029"/>
          </a:xfrm>
        </p:grpSpPr>
        <p:sp>
          <p:nvSpPr>
            <p:cNvPr id="52227" name="Line 7"/>
            <p:cNvSpPr/>
            <p:nvPr/>
          </p:nvSpPr>
          <p:spPr>
            <a:xfrm>
              <a:off x="11" y="716"/>
              <a:ext cx="5088" cy="0"/>
            </a:xfrm>
            <a:prstGeom prst="line">
              <a:avLst/>
            </a:prstGeom>
            <a:ln w="38100" cap="flat" cmpd="sng">
              <a:solidFill>
                <a:schemeClr val="bg1"/>
              </a:solidFill>
              <a:prstDash val="solid"/>
              <a:headEnd type="none" w="med" len="med"/>
              <a:tailEnd type="none" w="med" len="med"/>
            </a:ln>
          </p:spPr>
        </p:sp>
        <p:sp>
          <p:nvSpPr>
            <p:cNvPr id="52228" name="Text Box 8"/>
            <p:cNvSpPr txBox="1"/>
            <p:nvPr/>
          </p:nvSpPr>
          <p:spPr>
            <a:xfrm>
              <a:off x="155" y="158"/>
              <a:ext cx="2832" cy="484"/>
            </a:xfrm>
            <a:prstGeom prst="rect">
              <a:avLst/>
            </a:prstGeom>
            <a:noFill/>
            <a:ln w="9525">
              <a:noFill/>
            </a:ln>
          </p:spPr>
          <p:txBody>
            <a:bodyPr wrap="none">
              <a:spAutoFit/>
            </a:bodyPr>
            <a:lstStyle>
              <a:lvl1pPr marL="274955" indent="-274955" algn="l" rtl="0" eaLnBrk="0" fontAlgn="base" hangingPunct="0">
                <a:spcBef>
                  <a:spcPts val="600"/>
                </a:spcBef>
                <a:spcAft>
                  <a:spcPct val="0"/>
                </a:spcAft>
                <a:buClr>
                  <a:schemeClr val="accent1"/>
                </a:buClr>
                <a:buSzPct val="70000"/>
                <a:buFont typeface="Wingdings" panose="05000000000000000000" pitchFamily="2" charset="2"/>
                <a:buChar char=""/>
                <a:defRPr sz="2400" b="0" kern="1200">
                  <a:solidFill>
                    <a:schemeClr val="tx1"/>
                  </a:solidFill>
                  <a:latin typeface="+mn-lt"/>
                  <a:ea typeface="+mn-ea"/>
                  <a:cs typeface="+mn-cs"/>
                </a:defRPr>
              </a:lvl1pPr>
              <a:lvl2pPr marL="640080" indent="-274955" algn="l" rtl="0" eaLnBrk="0" fontAlgn="base" hangingPunct="0">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mn-lt"/>
                  <a:ea typeface="+mn-ea"/>
                  <a:cs typeface="+mn-cs"/>
                </a:defRPr>
              </a:lvl2pPr>
              <a:lvl3pPr marL="914400" indent="-182880" algn="l" rtl="0" eaLnBrk="0" fontAlgn="base" hangingPunct="0">
                <a:spcBef>
                  <a:spcPct val="20000"/>
                </a:spcBef>
                <a:spcAft>
                  <a:spcPct val="0"/>
                </a:spcAft>
                <a:buClr>
                  <a:srgbClr val="E0752F"/>
                </a:buClr>
                <a:buSzPct val="60000"/>
                <a:buFont typeface="Wingdings" panose="05000000000000000000" pitchFamily="2" charset="2"/>
                <a:buChar char=""/>
                <a:defRPr kern="1200">
                  <a:solidFill>
                    <a:schemeClr val="tx1"/>
                  </a:solidFill>
                  <a:latin typeface="+mn-lt"/>
                  <a:ea typeface="+mn-ea"/>
                  <a:cs typeface="+mn-cs"/>
                </a:defRPr>
              </a:lvl3pPr>
              <a:lvl4pPr marL="1189355" indent="-182880" algn="l" rtl="0" eaLnBrk="0" fontAlgn="base" hangingPunct="0">
                <a:spcBef>
                  <a:spcPct val="20000"/>
                </a:spcBef>
                <a:spcAft>
                  <a:spcPct val="0"/>
                </a:spcAft>
                <a:buClr>
                  <a:srgbClr val="FEC3AE"/>
                </a:buClr>
                <a:buSzPct val="60000"/>
                <a:buFont typeface="Wingdings" panose="05000000000000000000" pitchFamily="2" charset="2"/>
                <a:buChar char=""/>
                <a:defRPr kern="1200">
                  <a:solidFill>
                    <a:schemeClr val="tx1"/>
                  </a:solidFill>
                  <a:latin typeface="+mn-lt"/>
                  <a:ea typeface="+mn-ea"/>
                  <a:cs typeface="+mn-cs"/>
                </a:defRPr>
              </a:lvl4pPr>
              <a:lvl5pPr marL="1463675" indent="-184150" algn="l" rtl="0" eaLnBrk="0" fontAlgn="base" hangingPunct="0">
                <a:spcBef>
                  <a:spcPct val="20000"/>
                </a:spcBef>
                <a:spcAft>
                  <a:spcPct val="0"/>
                </a:spcAft>
                <a:buClr>
                  <a:srgbClr val="BDCAE9"/>
                </a:buClr>
                <a:buSzPct val="68000"/>
                <a:buFont typeface="Wingdings 2" panose="05020102010507070707" pitchFamily="18" charset="2"/>
                <a:buChar char=""/>
                <a:defRPr sz="1600" kern="1200">
                  <a:solidFill>
                    <a:schemeClr val="tx1"/>
                  </a:solidFill>
                  <a:latin typeface="+mn-lt"/>
                  <a:ea typeface="+mn-ea"/>
                  <a:cs typeface="+mn-cs"/>
                </a:defRPr>
              </a:lvl5pPr>
            </a:lstStyle>
            <a:p>
              <a:pPr marL="0" lvl="0" indent="0">
                <a:spcBef>
                  <a:spcPct val="0"/>
                </a:spcBef>
                <a:buClrTx/>
                <a:buSzPct val="100000"/>
                <a:buFont typeface="Arial" panose="020B0604020202020204" pitchFamily="34" charset="0"/>
                <a:buNone/>
              </a:pPr>
              <a:r>
                <a:rPr lang="en-US" altLang="zh-CN" sz="4400" b="1" dirty="0">
                  <a:ea typeface="华文中宋" panose="02010600040101010101" pitchFamily="2" charset="-122"/>
                </a:rPr>
                <a:t>9.3 </a:t>
              </a:r>
              <a:r>
                <a:rPr lang="zh-CN" altLang="en-US" sz="4400" b="1" dirty="0">
                  <a:ea typeface="华文中宋" panose="02010600040101010101" pitchFamily="2" charset="-122"/>
                </a:rPr>
                <a:t>面向对象建模</a:t>
              </a:r>
              <a:endParaRPr lang="en-US" altLang="zh-CN" sz="4400" b="1" dirty="0">
                <a:ea typeface="华文中宋" panose="02010600040101010101" pitchFamily="2" charset="-122"/>
              </a:endParaRPr>
            </a:p>
          </p:txBody>
        </p:sp>
        <p:sp>
          <p:nvSpPr>
            <p:cNvPr id="52229" name="Rectangle 9"/>
            <p:cNvSpPr/>
            <p:nvPr/>
          </p:nvSpPr>
          <p:spPr>
            <a:xfrm>
              <a:off x="545" y="1361"/>
              <a:ext cx="4848" cy="826"/>
            </a:xfrm>
            <a:prstGeom prst="rect">
              <a:avLst/>
            </a:prstGeom>
            <a:noFill/>
            <a:ln w="9525">
              <a:noFill/>
            </a:ln>
          </p:spPr>
          <p:txBody>
            <a:bodyPr>
              <a:spAutoFit/>
            </a:bodyPr>
            <a:lstStyle>
              <a:lvl1pPr marL="274955" indent="-274955" algn="l" rtl="0" eaLnBrk="0" fontAlgn="base" hangingPunct="0">
                <a:spcBef>
                  <a:spcPts val="600"/>
                </a:spcBef>
                <a:spcAft>
                  <a:spcPct val="0"/>
                </a:spcAft>
                <a:buClr>
                  <a:schemeClr val="accent1"/>
                </a:buClr>
                <a:buSzPct val="70000"/>
                <a:buFont typeface="Wingdings" panose="05000000000000000000" pitchFamily="2" charset="2"/>
                <a:buChar char=""/>
                <a:defRPr sz="2400" b="0" kern="1200">
                  <a:solidFill>
                    <a:schemeClr val="tx1"/>
                  </a:solidFill>
                  <a:latin typeface="+mn-lt"/>
                  <a:ea typeface="+mn-ea"/>
                  <a:cs typeface="+mn-cs"/>
                </a:defRPr>
              </a:lvl1pPr>
              <a:lvl2pPr marL="640080" indent="-274955" algn="l" rtl="0" eaLnBrk="0" fontAlgn="base" hangingPunct="0">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mn-lt"/>
                  <a:ea typeface="+mn-ea"/>
                  <a:cs typeface="+mn-cs"/>
                </a:defRPr>
              </a:lvl2pPr>
              <a:lvl3pPr marL="914400" indent="-182880" algn="l" rtl="0" eaLnBrk="0" fontAlgn="base" hangingPunct="0">
                <a:spcBef>
                  <a:spcPct val="20000"/>
                </a:spcBef>
                <a:spcAft>
                  <a:spcPct val="0"/>
                </a:spcAft>
                <a:buClr>
                  <a:srgbClr val="E0752F"/>
                </a:buClr>
                <a:buSzPct val="60000"/>
                <a:buFont typeface="Wingdings" panose="05000000000000000000" pitchFamily="2" charset="2"/>
                <a:buChar char=""/>
                <a:defRPr kern="1200">
                  <a:solidFill>
                    <a:schemeClr val="tx1"/>
                  </a:solidFill>
                  <a:latin typeface="+mn-lt"/>
                  <a:ea typeface="+mn-ea"/>
                  <a:cs typeface="+mn-cs"/>
                </a:defRPr>
              </a:lvl3pPr>
              <a:lvl4pPr marL="1189355" indent="-182880" algn="l" rtl="0" eaLnBrk="0" fontAlgn="base" hangingPunct="0">
                <a:spcBef>
                  <a:spcPct val="20000"/>
                </a:spcBef>
                <a:spcAft>
                  <a:spcPct val="0"/>
                </a:spcAft>
                <a:buClr>
                  <a:srgbClr val="FEC3AE"/>
                </a:buClr>
                <a:buSzPct val="60000"/>
                <a:buFont typeface="Wingdings" panose="05000000000000000000" pitchFamily="2" charset="2"/>
                <a:buChar char=""/>
                <a:defRPr kern="1200">
                  <a:solidFill>
                    <a:schemeClr val="tx1"/>
                  </a:solidFill>
                  <a:latin typeface="+mn-lt"/>
                  <a:ea typeface="+mn-ea"/>
                  <a:cs typeface="+mn-cs"/>
                </a:defRPr>
              </a:lvl4pPr>
              <a:lvl5pPr marL="1463675" indent="-184150" algn="l" rtl="0" eaLnBrk="0" fontAlgn="base" hangingPunct="0">
                <a:spcBef>
                  <a:spcPct val="20000"/>
                </a:spcBef>
                <a:spcAft>
                  <a:spcPct val="0"/>
                </a:spcAft>
                <a:buClr>
                  <a:srgbClr val="BDCAE9"/>
                </a:buClr>
                <a:buSzPct val="68000"/>
                <a:buFont typeface="Wingdings 2" panose="05020102010507070707" pitchFamily="18" charset="2"/>
                <a:buChar char=""/>
                <a:defRPr sz="1600" kern="1200">
                  <a:solidFill>
                    <a:schemeClr val="tx1"/>
                  </a:solidFill>
                  <a:latin typeface="+mn-lt"/>
                  <a:ea typeface="+mn-ea"/>
                  <a:cs typeface="+mn-cs"/>
                </a:defRPr>
              </a:lvl5pPr>
            </a:lstStyle>
            <a:p>
              <a:pPr marL="0" lvl="0" indent="0" eaLnBrk="1" hangingPunct="1">
                <a:spcBef>
                  <a:spcPct val="0"/>
                </a:spcBef>
                <a:buClrTx/>
                <a:buSzPct val="100000"/>
                <a:buFont typeface="Arial" panose="020B0604020202020204" pitchFamily="34" charset="0"/>
                <a:buNone/>
              </a:pPr>
              <a:r>
                <a:rPr lang="zh-CN" altLang="en-US" sz="4000" b="1" dirty="0">
                  <a:latin typeface="Times New Roman" panose="02020603050405020304" pitchFamily="18" charset="0"/>
                </a:rPr>
                <a:t>三种模型</a:t>
              </a:r>
              <a:endParaRPr lang="zh-CN" altLang="en-US" sz="4000" b="1" dirty="0">
                <a:latin typeface="Times New Roman" panose="02020603050405020304" pitchFamily="18" charset="0"/>
              </a:endParaRPr>
            </a:p>
            <a:p>
              <a:pPr marL="0" lvl="0" indent="0" eaLnBrk="1" hangingPunct="1">
                <a:spcBef>
                  <a:spcPct val="0"/>
                </a:spcBef>
                <a:buClrTx/>
                <a:buSzPct val="100000"/>
                <a:buFont typeface="Arial" panose="020B0604020202020204" pitchFamily="34" charset="0"/>
                <a:buNone/>
              </a:pPr>
              <a:r>
                <a:rPr lang="en-US" altLang="zh-CN" sz="4000" b="1" dirty="0">
                  <a:latin typeface="Times New Roman" panose="02020603050405020304" pitchFamily="18" charset="0"/>
                </a:rPr>
                <a:t>UML</a:t>
              </a:r>
              <a:r>
                <a:rPr lang="zh-CN" altLang="en-US" sz="4000" b="1" dirty="0">
                  <a:latin typeface="Times New Roman" panose="02020603050405020304" pitchFamily="18" charset="0"/>
                </a:rPr>
                <a:t>概述</a:t>
              </a:r>
              <a:endParaRPr lang="zh-CN" altLang="en-US" sz="4000" b="1" dirty="0">
                <a:latin typeface="Times New Roman" panose="02020603050405020304" pitchFamily="18" charset="0"/>
              </a:endParaRPr>
            </a:p>
          </p:txBody>
        </p:sp>
      </p:grpSp>
    </p:spTree>
  </p:cSld>
  <p:clrMapOvr>
    <a:masterClrMapping/>
  </p:clrMapOvr>
  <p:transition>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8" name="Rectangle 2"/>
          <p:cNvSpPr>
            <a:spLocks noGrp="1" noChangeArrowheads="1"/>
          </p:cNvSpPr>
          <p:nvPr>
            <p:ph type="title"/>
          </p:nvPr>
        </p:nvSpPr>
        <p:spPr>
          <a:xfrm>
            <a:off x="323850" y="188913"/>
            <a:ext cx="7467600" cy="711200"/>
          </a:xfrm>
        </p:spPr>
        <p:txBody>
          <a:bodyPr vert="horz" anchor="b">
            <a:norm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3200" b="0" i="0" u="none" strike="noStrike" kern="1200" cap="small" spc="0" normalizeH="0" baseline="0" noProof="0" dirty="0" smtClean="0">
                <a:ln>
                  <a:noFill/>
                </a:ln>
                <a:solidFill>
                  <a:schemeClr val="tx1"/>
                </a:solidFill>
                <a:effectLst/>
                <a:uLnTx/>
                <a:uFillTx/>
                <a:latin typeface="+mj-lt"/>
                <a:ea typeface="+mj-ea"/>
                <a:cs typeface="+mj-cs"/>
              </a:rPr>
              <a:t>三种模型</a:t>
            </a:r>
            <a:endParaRPr kumimoji="0" lang="zh-CN" altLang="en-US" sz="3200" b="0" i="0" u="none" strike="noStrike" kern="1200" cap="small" spc="0" normalizeH="0" baseline="0" noProof="0" dirty="0" smtClean="0">
              <a:ln>
                <a:noFill/>
              </a:ln>
              <a:solidFill>
                <a:schemeClr val="tx1"/>
              </a:solidFill>
              <a:effectLst/>
              <a:uLnTx/>
              <a:uFillTx/>
              <a:latin typeface="+mj-lt"/>
              <a:ea typeface="+mj-ea"/>
              <a:cs typeface="+mj-cs"/>
            </a:endParaRPr>
          </a:p>
        </p:txBody>
      </p:sp>
      <p:sp>
        <p:nvSpPr>
          <p:cNvPr id="53251" name="Rectangle 3"/>
          <p:cNvSpPr>
            <a:spLocks noGrp="1"/>
          </p:cNvSpPr>
          <p:nvPr>
            <p:ph sz="quarter" idx="1"/>
          </p:nvPr>
        </p:nvSpPr>
        <p:spPr>
          <a:xfrm>
            <a:off x="395288" y="1341438"/>
            <a:ext cx="8064500" cy="3887787"/>
          </a:xfrm>
          <a:ln/>
        </p:spPr>
        <p:txBody>
          <a:bodyPr vert="horz" wrap="square" lIns="91440" tIns="45720" rIns="91440" bIns="45720" anchor="t"/>
          <a:p>
            <a:pPr eaLnBrk="1" hangingPunct="1">
              <a:spcBef>
                <a:spcPct val="10000"/>
              </a:spcBef>
              <a:spcAft>
                <a:spcPct val="10000"/>
              </a:spcAft>
            </a:pPr>
            <a:r>
              <a:rPr lang="zh-CN" altLang="en-US" sz="2800" dirty="0">
                <a:solidFill>
                  <a:srgbClr val="FF0000"/>
                </a:solidFill>
              </a:rPr>
              <a:t>对象模型</a:t>
            </a:r>
            <a:r>
              <a:rPr lang="en-US" altLang="zh-CN" sz="2800" dirty="0">
                <a:solidFill>
                  <a:srgbClr val="FF0000"/>
                </a:solidFill>
              </a:rPr>
              <a:t>………………….</a:t>
            </a:r>
            <a:r>
              <a:rPr lang="zh-CN" altLang="en-US" sz="2800" b="1" dirty="0">
                <a:solidFill>
                  <a:srgbClr val="FF0000"/>
                </a:solidFill>
              </a:rPr>
              <a:t>对谁做</a:t>
            </a:r>
            <a:br>
              <a:rPr lang="zh-CN" altLang="en-US" sz="2800" dirty="0"/>
            </a:br>
            <a:r>
              <a:rPr lang="zh-CN" altLang="en-US" sz="2800" dirty="0"/>
              <a:t>表示静态的、结构化的系统的“数据”性质。</a:t>
            </a:r>
            <a:endParaRPr lang="en-US" altLang="zh-CN" sz="2800" dirty="0"/>
          </a:p>
          <a:p>
            <a:pPr eaLnBrk="1" hangingPunct="1">
              <a:spcBef>
                <a:spcPct val="10000"/>
              </a:spcBef>
              <a:spcAft>
                <a:spcPct val="10000"/>
              </a:spcAft>
            </a:pPr>
            <a:r>
              <a:rPr lang="zh-CN" altLang="en-US" sz="2800" dirty="0">
                <a:solidFill>
                  <a:srgbClr val="FF0000"/>
                </a:solidFill>
              </a:rPr>
              <a:t>动态模型</a:t>
            </a:r>
            <a:r>
              <a:rPr lang="en-US" altLang="zh-CN" sz="2800" dirty="0">
                <a:solidFill>
                  <a:srgbClr val="FF0000"/>
                </a:solidFill>
              </a:rPr>
              <a:t>…………………….</a:t>
            </a:r>
            <a:r>
              <a:rPr lang="zh-CN" altLang="en-US" sz="2800" b="1" dirty="0">
                <a:solidFill>
                  <a:srgbClr val="FF0000"/>
                </a:solidFill>
              </a:rPr>
              <a:t>何时做</a:t>
            </a:r>
            <a:br>
              <a:rPr lang="zh-CN" altLang="en-US" sz="2800" dirty="0"/>
            </a:br>
            <a:r>
              <a:rPr lang="zh-CN" altLang="en-US" sz="2800" dirty="0"/>
              <a:t>表示瞬时的、行为化的系统的“控制”性质，它规定了对象模型中的对象的合法变化序列。</a:t>
            </a:r>
            <a:endParaRPr lang="zh-CN" altLang="en-US" sz="2800" dirty="0"/>
          </a:p>
          <a:p>
            <a:pPr eaLnBrk="1" hangingPunct="1">
              <a:spcBef>
                <a:spcPct val="10000"/>
              </a:spcBef>
              <a:spcAft>
                <a:spcPct val="10000"/>
              </a:spcAft>
            </a:pPr>
            <a:r>
              <a:rPr lang="zh-CN" altLang="en-US" sz="2800" dirty="0">
                <a:solidFill>
                  <a:srgbClr val="FF0000"/>
                </a:solidFill>
              </a:rPr>
              <a:t>功能模型</a:t>
            </a:r>
            <a:r>
              <a:rPr lang="en-US" altLang="zh-CN" sz="2800" dirty="0">
                <a:solidFill>
                  <a:srgbClr val="FF0000"/>
                </a:solidFill>
              </a:rPr>
              <a:t>……………………….</a:t>
            </a:r>
            <a:r>
              <a:rPr lang="zh-CN" altLang="en-US" sz="2800" b="1" dirty="0">
                <a:solidFill>
                  <a:srgbClr val="FF0000"/>
                </a:solidFill>
              </a:rPr>
              <a:t>做什么</a:t>
            </a:r>
            <a:br>
              <a:rPr lang="zh-CN" altLang="en-US" sz="2800" dirty="0"/>
            </a:br>
            <a:r>
              <a:rPr lang="zh-CN" altLang="en-US" sz="2800" dirty="0"/>
              <a:t>表示变化的系统的“功能”性质，它指明了系统应该“做什么”。</a:t>
            </a:r>
            <a:endParaRPr lang="en-US" altLang="zh-CN" sz="2800" dirty="0"/>
          </a:p>
          <a:p>
            <a:pPr eaLnBrk="1" hangingPunct="1">
              <a:spcBef>
                <a:spcPct val="10000"/>
              </a:spcBef>
              <a:spcAft>
                <a:spcPct val="10000"/>
              </a:spcAft>
            </a:pPr>
            <a:endParaRPr lang="zh-CN" altLang="en-US" sz="2800" dirty="0"/>
          </a:p>
        </p:txBody>
      </p:sp>
    </p:spTree>
  </p:cSld>
  <p:clrMapOvr>
    <a:masterClrMapping/>
  </p:clrMapOvr>
  <p:transition>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2" name="Rectangle 4"/>
          <p:cNvSpPr>
            <a:spLocks noGrp="1" noChangeArrowheads="1"/>
          </p:cNvSpPr>
          <p:nvPr>
            <p:ph type="title"/>
          </p:nvPr>
        </p:nvSpPr>
        <p:spPr>
          <a:xfrm>
            <a:off x="179388" y="188913"/>
            <a:ext cx="7467600" cy="738188"/>
          </a:xfrm>
        </p:spPr>
        <p:txBody>
          <a:bodyPr vert="horz" anchor="b">
            <a:norm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small" spc="0" normalizeH="0" baseline="0" noProof="0" dirty="0" smtClean="0">
                <a:ln>
                  <a:noFill/>
                </a:ln>
                <a:solidFill>
                  <a:schemeClr val="tx1"/>
                </a:solidFill>
                <a:effectLst/>
                <a:uLnTx/>
                <a:uFillTx/>
                <a:latin typeface="+mj-lt"/>
                <a:ea typeface="+mj-ea"/>
                <a:cs typeface="+mj-cs"/>
              </a:rPr>
              <a:t>UML</a:t>
            </a:r>
            <a:r>
              <a:rPr kumimoji="0" lang="zh-CN" altLang="en-US" sz="3200" b="0" i="0" u="none" strike="noStrike" kern="1200" cap="small" spc="0" normalizeH="0" baseline="0" noProof="0" dirty="0" smtClean="0">
                <a:ln>
                  <a:noFill/>
                </a:ln>
                <a:solidFill>
                  <a:schemeClr val="tx1"/>
                </a:solidFill>
                <a:effectLst/>
                <a:uLnTx/>
                <a:uFillTx/>
                <a:latin typeface="+mj-lt"/>
                <a:ea typeface="+mj-ea"/>
                <a:cs typeface="+mj-cs"/>
              </a:rPr>
              <a:t>概述</a:t>
            </a:r>
            <a:endParaRPr kumimoji="0" lang="zh-CN" altLang="en-US" sz="3200" b="0" i="0" u="none" strike="noStrike" kern="1200" cap="small" spc="0" normalizeH="0" baseline="0" noProof="0" dirty="0" smtClean="0">
              <a:ln>
                <a:noFill/>
              </a:ln>
              <a:solidFill>
                <a:schemeClr val="tx1"/>
              </a:solidFill>
              <a:effectLst/>
              <a:uLnTx/>
              <a:uFillTx/>
              <a:latin typeface="+mj-lt"/>
              <a:ea typeface="+mj-ea"/>
              <a:cs typeface="+mj-cs"/>
            </a:endParaRPr>
          </a:p>
        </p:txBody>
      </p:sp>
      <p:pic>
        <p:nvPicPr>
          <p:cNvPr id="54275" name="Picture 8"/>
          <p:cNvPicPr>
            <a:picLocks noChangeAspect="1"/>
          </p:cNvPicPr>
          <p:nvPr/>
        </p:nvPicPr>
        <p:blipFill>
          <a:blip r:embed="rId1"/>
          <a:srcRect l="996" r="4626"/>
          <a:stretch>
            <a:fillRect/>
          </a:stretch>
        </p:blipFill>
        <p:spPr>
          <a:xfrm>
            <a:off x="4176713" y="1125538"/>
            <a:ext cx="4498975" cy="5111750"/>
          </a:xfrm>
          <a:prstGeom prst="rect">
            <a:avLst/>
          </a:prstGeom>
          <a:noFill/>
          <a:ln w="38100">
            <a:noFill/>
          </a:ln>
        </p:spPr>
      </p:pic>
      <p:sp>
        <p:nvSpPr>
          <p:cNvPr id="28676" name="Text Box 10"/>
          <p:cNvSpPr txBox="1"/>
          <p:nvPr/>
        </p:nvSpPr>
        <p:spPr>
          <a:xfrm>
            <a:off x="431800" y="1196975"/>
            <a:ext cx="3708400" cy="4781550"/>
          </a:xfrm>
          <a:prstGeom prst="rect">
            <a:avLst/>
          </a:prstGeom>
          <a:noFill/>
          <a:ln w="9525">
            <a:noFill/>
          </a:ln>
        </p:spPr>
        <p:txBody>
          <a:bodyPr>
            <a:spAutoFit/>
          </a:bodyPr>
          <a:lstStyle>
            <a:lvl1pPr marL="274955" indent="-274955" algn="l" rtl="0" eaLnBrk="0" fontAlgn="base" hangingPunct="0">
              <a:spcBef>
                <a:spcPts val="600"/>
              </a:spcBef>
              <a:spcAft>
                <a:spcPct val="0"/>
              </a:spcAft>
              <a:buClr>
                <a:schemeClr val="accent1"/>
              </a:buClr>
              <a:buSzPct val="70000"/>
              <a:buFont typeface="Wingdings" panose="05000000000000000000" pitchFamily="2" charset="2"/>
              <a:buChar char=""/>
              <a:defRPr sz="2400" b="0" kern="1200">
                <a:solidFill>
                  <a:schemeClr val="tx1"/>
                </a:solidFill>
                <a:latin typeface="+mn-lt"/>
                <a:ea typeface="+mn-ea"/>
                <a:cs typeface="+mn-cs"/>
              </a:defRPr>
            </a:lvl1pPr>
            <a:lvl2pPr marL="640080" indent="-274955" algn="l" rtl="0" eaLnBrk="0" fontAlgn="base" hangingPunct="0">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mn-lt"/>
                <a:ea typeface="+mn-ea"/>
                <a:cs typeface="+mn-cs"/>
              </a:defRPr>
            </a:lvl2pPr>
            <a:lvl3pPr marL="914400" indent="-182880" algn="l" rtl="0" eaLnBrk="0" fontAlgn="base" hangingPunct="0">
              <a:spcBef>
                <a:spcPct val="20000"/>
              </a:spcBef>
              <a:spcAft>
                <a:spcPct val="0"/>
              </a:spcAft>
              <a:buClr>
                <a:srgbClr val="E0752F"/>
              </a:buClr>
              <a:buSzPct val="60000"/>
              <a:buFont typeface="Wingdings" panose="05000000000000000000" pitchFamily="2" charset="2"/>
              <a:buChar char=""/>
              <a:defRPr kern="1200">
                <a:solidFill>
                  <a:schemeClr val="tx1"/>
                </a:solidFill>
                <a:latin typeface="+mn-lt"/>
                <a:ea typeface="+mn-ea"/>
                <a:cs typeface="+mn-cs"/>
              </a:defRPr>
            </a:lvl3pPr>
            <a:lvl4pPr marL="1189355" indent="-182880" algn="l" rtl="0" eaLnBrk="0" fontAlgn="base" hangingPunct="0">
              <a:spcBef>
                <a:spcPct val="20000"/>
              </a:spcBef>
              <a:spcAft>
                <a:spcPct val="0"/>
              </a:spcAft>
              <a:buClr>
                <a:srgbClr val="FEC3AE"/>
              </a:buClr>
              <a:buSzPct val="60000"/>
              <a:buFont typeface="Wingdings" panose="05000000000000000000" pitchFamily="2" charset="2"/>
              <a:buChar char=""/>
              <a:defRPr kern="1200">
                <a:solidFill>
                  <a:schemeClr val="tx1"/>
                </a:solidFill>
                <a:latin typeface="+mn-lt"/>
                <a:ea typeface="+mn-ea"/>
                <a:cs typeface="+mn-cs"/>
              </a:defRPr>
            </a:lvl4pPr>
            <a:lvl5pPr marL="1463675" indent="-184150" algn="l" rtl="0" eaLnBrk="0" fontAlgn="base" hangingPunct="0">
              <a:spcBef>
                <a:spcPct val="20000"/>
              </a:spcBef>
              <a:spcAft>
                <a:spcPct val="0"/>
              </a:spcAft>
              <a:buClr>
                <a:srgbClr val="BDCAE9"/>
              </a:buClr>
              <a:buSzPct val="68000"/>
              <a:buFont typeface="Wingdings 2" panose="05020102010507070707" pitchFamily="18" charset="2"/>
              <a:buChar char=""/>
              <a:defRPr sz="1600" kern="1200">
                <a:solidFill>
                  <a:schemeClr val="tx1"/>
                </a:solidFill>
                <a:latin typeface="+mn-lt"/>
                <a:ea typeface="+mn-ea"/>
                <a:cs typeface="+mn-cs"/>
              </a:defRPr>
            </a:lvl5pPr>
          </a:lstStyle>
          <a:p>
            <a:pPr marL="0" lvl="0" indent="0" algn="just" eaLnBrk="1" hangingPunct="1">
              <a:spcBef>
                <a:spcPct val="0"/>
              </a:spcBef>
              <a:buClrTx/>
              <a:buSzPct val="100000"/>
              <a:buFont typeface="Arial" panose="020B0604020202020204" pitchFamily="34" charset="0"/>
              <a:buNone/>
            </a:pPr>
            <a:r>
              <a:rPr lang="zh-CN" altLang="en-US" sz="4400" b="1" dirty="0"/>
              <a:t>统一建模语言</a:t>
            </a:r>
            <a:r>
              <a:rPr lang="en-US" altLang="zh-CN" sz="4400" b="1" dirty="0"/>
              <a:t>UML</a:t>
            </a:r>
            <a:r>
              <a:rPr lang="zh-CN" altLang="en-US" sz="4400" b="1" dirty="0"/>
              <a:t>是国际对象管理组织</a:t>
            </a:r>
            <a:r>
              <a:rPr lang="en-US" altLang="zh-CN" sz="4400" b="1" dirty="0"/>
              <a:t>OMG</a:t>
            </a:r>
            <a:r>
              <a:rPr lang="zh-CN" altLang="en-US" sz="4400" b="1" dirty="0"/>
              <a:t>批准的基于面向对象技术的标准建模语言。</a:t>
            </a:r>
            <a:endParaRPr lang="zh-CN" altLang="en-US" sz="4400" b="1" dirty="0"/>
          </a:p>
        </p:txBody>
      </p:sp>
      <p:sp>
        <p:nvSpPr>
          <p:cNvPr id="5" name="矩形 4"/>
          <p:cNvSpPr/>
          <p:nvPr/>
        </p:nvSpPr>
        <p:spPr>
          <a:xfrm>
            <a:off x="0" y="2133600"/>
            <a:ext cx="4572000" cy="2554288"/>
          </a:xfrm>
          <a:prstGeom prst="rect">
            <a:avLst/>
          </a:prstGeom>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200" b="1" i="0" u="none" strike="noStrike" kern="1200" cap="none" spc="0" normalizeH="0" baseline="0" noProof="0" dirty="0">
                <a:ln>
                  <a:noFill/>
                </a:ln>
                <a:solidFill>
                  <a:srgbClr val="000066"/>
                </a:solidFill>
                <a:effectLst/>
                <a:uLnTx/>
                <a:uFillTx/>
                <a:latin typeface="Arial" panose="020B0604020202020204" pitchFamily="34" charset="0"/>
                <a:ea typeface="宋体" panose="02010600030101010101" pitchFamily="2" charset="-122"/>
                <a:cs typeface="+mn-cs"/>
              </a:rPr>
              <a:t>UML</a:t>
            </a:r>
            <a:r>
              <a:rPr kumimoji="0" lang="zh-CN" altLang="en-US" sz="3200" b="1" i="0" u="none" strike="noStrike" kern="1200" cap="none" spc="0" normalizeH="0" baseline="0" noProof="0" dirty="0">
                <a:ln>
                  <a:noFill/>
                </a:ln>
                <a:solidFill>
                  <a:srgbClr val="000066"/>
                </a:solidFill>
                <a:effectLst/>
                <a:uLnTx/>
                <a:uFillTx/>
                <a:latin typeface="Arial" panose="020B0604020202020204" pitchFamily="34" charset="0"/>
                <a:ea typeface="宋体" panose="02010600030101010101" pitchFamily="2" charset="-122"/>
                <a:cs typeface="+mn-cs"/>
              </a:rPr>
              <a:t>中一共有九种图：它们是</a:t>
            </a:r>
            <a:r>
              <a:rPr kumimoji="0" lang="zh-CN" altLang="en-US" sz="3200" b="1" i="0" u="none" strike="noStrike" kern="1200" cap="none" spc="0" normalizeH="0" baseline="0" noProof="0" dirty="0">
                <a:ln>
                  <a:noFill/>
                </a:ln>
                <a:solidFill>
                  <a:schemeClr val="accent3"/>
                </a:solidFill>
                <a:effectLst/>
                <a:uLnTx/>
                <a:uFillTx/>
                <a:latin typeface="Arial" panose="020B0604020202020204" pitchFamily="34" charset="0"/>
                <a:ea typeface="宋体" panose="02010600030101010101" pitchFamily="2" charset="-122"/>
                <a:cs typeface="+mn-cs"/>
              </a:rPr>
              <a:t>用例图、类图、对象图、顺序图、协作图、状态图、活动图、构件图、部署图</a:t>
            </a:r>
            <a:endParaRPr kumimoji="0" lang="zh-CN" altLang="en-US" sz="3200" b="1" i="0" u="none" strike="noStrike" kern="1200" cap="none" spc="0" normalizeH="0" baseline="0" noProof="0" dirty="0">
              <a:ln>
                <a:noFill/>
              </a:ln>
              <a:solidFill>
                <a:schemeClr val="accent3"/>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xit" presetSubtype="0" fill="hold" grpId="0" nodeType="clickEffect">
                                  <p:stCondLst>
                                    <p:cond delay="0"/>
                                  </p:stCondLst>
                                  <p:childTnLst>
                                    <p:animEffect transition="out" filter="fade">
                                      <p:cBhvr>
                                        <p:cTn id="6" dur="1000"/>
                                        <p:tgtEl>
                                          <p:spTgt spid="28676"/>
                                        </p:tgtEl>
                                      </p:cBhvr>
                                    </p:animEffect>
                                    <p:anim calcmode="lin" valueType="num">
                                      <p:cBhvr>
                                        <p:cTn id="7" dur="1000"/>
                                        <p:tgtEl>
                                          <p:spTgt spid="28676"/>
                                        </p:tgtEl>
                                        <p:attrNameLst>
                                          <p:attrName>ppt_x</p:attrName>
                                        </p:attrNameLst>
                                      </p:cBhvr>
                                      <p:tavLst>
                                        <p:tav tm="0">
                                          <p:val>
                                            <p:strVal val="ppt_x"/>
                                          </p:val>
                                        </p:tav>
                                        <p:tav tm="100000">
                                          <p:val>
                                            <p:strVal val="ppt_x"/>
                                          </p:val>
                                        </p:tav>
                                      </p:tavLst>
                                    </p:anim>
                                    <p:anim calcmode="lin" valueType="num">
                                      <p:cBhvr>
                                        <p:cTn id="8" dur="1000"/>
                                        <p:tgtEl>
                                          <p:spTgt spid="28676"/>
                                        </p:tgtEl>
                                        <p:attrNameLst>
                                          <p:attrName>ppt_y</p:attrName>
                                        </p:attrNameLst>
                                      </p:cBhvr>
                                      <p:tavLst>
                                        <p:tav tm="0">
                                          <p:val>
                                            <p:strVal val="ppt_y"/>
                                          </p:val>
                                        </p:tav>
                                        <p:tav tm="100000">
                                          <p:val>
                                            <p:strVal val="ppt_y+.1"/>
                                          </p:val>
                                        </p:tav>
                                      </p:tavLst>
                                    </p:anim>
                                    <p:set>
                                      <p:cBhvr>
                                        <p:cTn id="9" dur="1" fill="hold">
                                          <p:stCondLst>
                                            <p:cond delay="999"/>
                                          </p:stCondLst>
                                        </p:cTn>
                                        <p:tgtEl>
                                          <p:spTgt spid="28676"/>
                                        </p:tgtEl>
                                        <p:attrNameLst>
                                          <p:attrName>style.visibility</p:attrName>
                                        </p:attrNameLst>
                                      </p:cBhvr>
                                      <p:to>
                                        <p:strVal val="hidden"/>
                                      </p:to>
                                    </p:set>
                                  </p:childTnLst>
                                </p:cTn>
                              </p:par>
                              <p:par>
                                <p:cTn id="10" presetID="42" presetClass="entr" presetSubtype="0"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6" grpId="0"/>
      <p:bldP spid="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5298" name="Rectangle 10"/>
          <p:cNvSpPr>
            <a:spLocks noGrp="1"/>
          </p:cNvSpPr>
          <p:nvPr>
            <p:ph type="body" sz="half" idx="1"/>
          </p:nvPr>
        </p:nvSpPr>
        <p:spPr>
          <a:xfrm>
            <a:off x="0" y="260350"/>
            <a:ext cx="5867400" cy="755650"/>
          </a:xfrm>
          <a:ln/>
        </p:spPr>
        <p:txBody>
          <a:bodyPr vert="horz" wrap="square" lIns="91440" tIns="45720" rIns="91440" bIns="45720" anchor="t"/>
          <a:p>
            <a:pPr marL="457200" lvl="1" indent="76200" eaLnBrk="1" hangingPunct="1"/>
            <a:r>
              <a:rPr lang="ja-JP" altLang="en-US" sz="2800" b="1" dirty="0">
                <a:solidFill>
                  <a:srgbClr val="000066"/>
                </a:solidFill>
                <a:ea typeface="华文宋体" panose="02010600040101010101" pitchFamily="2" charset="-122"/>
              </a:rPr>
              <a:t>用例图</a:t>
            </a:r>
            <a:r>
              <a:rPr lang="en-US" altLang="ja-JP" sz="2800" b="1" dirty="0">
                <a:solidFill>
                  <a:srgbClr val="000066"/>
                </a:solidFill>
                <a:ea typeface="华文宋体" panose="02010600040101010101" pitchFamily="2" charset="-122"/>
              </a:rPr>
              <a:t>(</a:t>
            </a:r>
            <a:r>
              <a:rPr lang="ja-JP" altLang="zh-CN" sz="2800" b="1" dirty="0">
                <a:solidFill>
                  <a:srgbClr val="000066"/>
                </a:solidFill>
                <a:ea typeface="华文宋体" panose="02010600040101010101" pitchFamily="2" charset="-122"/>
              </a:rPr>
              <a:t> </a:t>
            </a:r>
            <a:r>
              <a:rPr lang="en-US" altLang="ja-JP" sz="2800" b="1" dirty="0">
                <a:solidFill>
                  <a:srgbClr val="000066"/>
                </a:solidFill>
                <a:ea typeface="华文宋体" panose="02010600040101010101" pitchFamily="2" charset="-122"/>
              </a:rPr>
              <a:t>Use Case Diagram )</a:t>
            </a:r>
            <a:endParaRPr lang="zh-CN" altLang="en-US" sz="2800" dirty="0">
              <a:solidFill>
                <a:srgbClr val="000066"/>
              </a:solidFill>
            </a:endParaRPr>
          </a:p>
        </p:txBody>
      </p:sp>
      <p:sp>
        <p:nvSpPr>
          <p:cNvPr id="55299" name="Rectangle 11"/>
          <p:cNvSpPr/>
          <p:nvPr/>
        </p:nvSpPr>
        <p:spPr>
          <a:xfrm>
            <a:off x="250825" y="1773238"/>
            <a:ext cx="4465638" cy="3959225"/>
          </a:xfrm>
          <a:prstGeom prst="rect">
            <a:avLst/>
          </a:prstGeom>
          <a:noFill/>
          <a:ln w="9525">
            <a:noFill/>
          </a:ln>
        </p:spPr>
        <p:txBody>
          <a:bodyPr lIns="3600" tIns="3600" rIns="3600" bIns="3600"/>
          <a:lstStyle>
            <a:lvl1pPr marL="274955" indent="-274955" algn="l" rtl="0" eaLnBrk="0" fontAlgn="base" hangingPunct="0">
              <a:spcBef>
                <a:spcPts val="600"/>
              </a:spcBef>
              <a:spcAft>
                <a:spcPct val="0"/>
              </a:spcAft>
              <a:buClr>
                <a:schemeClr val="accent1"/>
              </a:buClr>
              <a:buSzPct val="70000"/>
              <a:buFont typeface="Wingdings" panose="05000000000000000000" pitchFamily="2" charset="2"/>
              <a:buChar char=""/>
              <a:defRPr sz="2400" b="0" kern="1200">
                <a:solidFill>
                  <a:schemeClr val="tx1"/>
                </a:solidFill>
                <a:latin typeface="+mn-lt"/>
                <a:ea typeface="+mn-ea"/>
                <a:cs typeface="+mn-cs"/>
              </a:defRPr>
            </a:lvl1pPr>
            <a:lvl2pPr marL="640080" indent="-274955" algn="l" rtl="0" eaLnBrk="0" fontAlgn="base" hangingPunct="0">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mn-lt"/>
                <a:ea typeface="+mn-ea"/>
                <a:cs typeface="+mn-cs"/>
              </a:defRPr>
            </a:lvl2pPr>
            <a:lvl3pPr marL="914400" indent="-182880" algn="l" rtl="0" eaLnBrk="0" fontAlgn="base" hangingPunct="0">
              <a:spcBef>
                <a:spcPct val="20000"/>
              </a:spcBef>
              <a:spcAft>
                <a:spcPct val="0"/>
              </a:spcAft>
              <a:buClr>
                <a:srgbClr val="E0752F"/>
              </a:buClr>
              <a:buSzPct val="60000"/>
              <a:buFont typeface="Wingdings" panose="05000000000000000000" pitchFamily="2" charset="2"/>
              <a:buChar char=""/>
              <a:defRPr kern="1200">
                <a:solidFill>
                  <a:schemeClr val="tx1"/>
                </a:solidFill>
                <a:latin typeface="+mn-lt"/>
                <a:ea typeface="+mn-ea"/>
                <a:cs typeface="+mn-cs"/>
              </a:defRPr>
            </a:lvl3pPr>
            <a:lvl4pPr marL="1189355" indent="-182880" algn="l" rtl="0" eaLnBrk="0" fontAlgn="base" hangingPunct="0">
              <a:spcBef>
                <a:spcPct val="20000"/>
              </a:spcBef>
              <a:spcAft>
                <a:spcPct val="0"/>
              </a:spcAft>
              <a:buClr>
                <a:srgbClr val="FEC3AE"/>
              </a:buClr>
              <a:buSzPct val="60000"/>
              <a:buFont typeface="Wingdings" panose="05000000000000000000" pitchFamily="2" charset="2"/>
              <a:buChar char=""/>
              <a:defRPr kern="1200">
                <a:solidFill>
                  <a:schemeClr val="tx1"/>
                </a:solidFill>
                <a:latin typeface="+mn-lt"/>
                <a:ea typeface="+mn-ea"/>
                <a:cs typeface="+mn-cs"/>
              </a:defRPr>
            </a:lvl4pPr>
            <a:lvl5pPr marL="1463675" indent="-184150" algn="l" rtl="0" eaLnBrk="0" fontAlgn="base" hangingPunct="0">
              <a:spcBef>
                <a:spcPct val="20000"/>
              </a:spcBef>
              <a:spcAft>
                <a:spcPct val="0"/>
              </a:spcAft>
              <a:buClr>
                <a:srgbClr val="BDCAE9"/>
              </a:buClr>
              <a:buSzPct val="68000"/>
              <a:buFont typeface="Wingdings 2" panose="05020102010507070707" pitchFamily="18" charset="2"/>
              <a:buChar char=""/>
              <a:defRPr sz="1600" kern="1200">
                <a:solidFill>
                  <a:schemeClr val="tx1"/>
                </a:solidFill>
                <a:latin typeface="+mn-lt"/>
                <a:ea typeface="+mn-ea"/>
                <a:cs typeface="+mn-cs"/>
              </a:defRPr>
            </a:lvl5pPr>
          </a:lstStyle>
          <a:p>
            <a:pPr marL="284480" lvl="0" indent="-284480" eaLnBrk="1" hangingPunct="1">
              <a:spcBef>
                <a:spcPct val="20000"/>
              </a:spcBef>
              <a:buClr>
                <a:srgbClr val="000066"/>
              </a:buClr>
              <a:buSzPct val="100000"/>
              <a:buFont typeface="Times New Roman" panose="02020603050405020304" pitchFamily="18" charset="0"/>
              <a:buChar char="※"/>
            </a:pPr>
            <a:r>
              <a:rPr lang="zh-CN" altLang="en-US" sz="3600" dirty="0">
                <a:solidFill>
                  <a:srgbClr val="000066"/>
                </a:solidFill>
              </a:rPr>
              <a:t>用例图是</a:t>
            </a:r>
            <a:r>
              <a:rPr lang="ja-JP" altLang="en-US" sz="3600" dirty="0">
                <a:solidFill>
                  <a:srgbClr val="000066"/>
                </a:solidFill>
              </a:rPr>
              <a:t>从用户角度描述系统功能， </a:t>
            </a:r>
            <a:r>
              <a:rPr lang="zh-CN" altLang="en-US" sz="3600" dirty="0">
                <a:solidFill>
                  <a:srgbClr val="000066"/>
                </a:solidFill>
              </a:rPr>
              <a:t>是用户所能观察到的系统功能的模型图，用例是系统中的一个功能单元</a:t>
            </a:r>
            <a:endParaRPr lang="ja-JP" altLang="en-US" sz="3600" dirty="0">
              <a:solidFill>
                <a:srgbClr val="000066"/>
              </a:solidFill>
            </a:endParaRPr>
          </a:p>
        </p:txBody>
      </p:sp>
      <p:pic>
        <p:nvPicPr>
          <p:cNvPr id="55300" name="Picture 12" descr="manager"/>
          <p:cNvPicPr>
            <a:picLocks noGrp="1" noChangeAspect="1"/>
          </p:cNvPicPr>
          <p:nvPr>
            <p:ph sz="half" idx="2"/>
          </p:nvPr>
        </p:nvPicPr>
        <p:blipFill>
          <a:blip r:embed="rId1"/>
          <a:srcRect/>
          <a:stretch>
            <a:fillRect/>
          </a:stretch>
        </p:blipFill>
        <p:spPr>
          <a:xfrm>
            <a:off x="5219700" y="1844675"/>
            <a:ext cx="3046413" cy="3384550"/>
          </a:xfrm>
          <a:ln/>
        </p:spPr>
      </p:pic>
    </p:spTree>
  </p:cSld>
  <p:clrMapOvr>
    <a:masterClrMapping/>
  </p:clrMapOvr>
  <p:transition>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6" name="Rectangle 2"/>
          <p:cNvSpPr>
            <a:spLocks noGrp="1"/>
          </p:cNvSpPr>
          <p:nvPr>
            <p:ph type="title"/>
          </p:nvPr>
        </p:nvSpPr>
        <p:spPr/>
        <p:txBody>
          <a:bodyPr vert="horz" anchor="b">
            <a:norm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800" b="0" i="0" u="none" strike="noStrike" kern="1200" cap="small" spc="0" normalizeH="0" baseline="0" noProof="0" smtClean="0">
                <a:ln>
                  <a:noFill/>
                </a:ln>
                <a:solidFill>
                  <a:schemeClr val="tx2"/>
                </a:solidFill>
                <a:effectLst/>
                <a:uLnTx/>
                <a:uFillTx/>
                <a:latin typeface="+mj-lt"/>
                <a:ea typeface="+mj-ea"/>
                <a:cs typeface="+mj-cs"/>
              </a:rPr>
              <a:t>问题</a:t>
            </a:r>
            <a:endParaRPr kumimoji="0" lang="zh-CN" altLang="en-US" sz="2800" b="0" i="0" u="none" strike="noStrike" kern="1200" cap="small" spc="0" normalizeH="0" baseline="0" noProof="0" smtClean="0">
              <a:ln>
                <a:noFill/>
              </a:ln>
              <a:solidFill>
                <a:schemeClr val="tx2"/>
              </a:solidFill>
              <a:effectLst/>
              <a:uLnTx/>
              <a:uFillTx/>
              <a:latin typeface="+mj-lt"/>
              <a:ea typeface="+mj-ea"/>
              <a:cs typeface="+mj-cs"/>
            </a:endParaRPr>
          </a:p>
        </p:txBody>
      </p:sp>
      <p:sp>
        <p:nvSpPr>
          <p:cNvPr id="52227" name="AutoShape 3"/>
          <p:cNvSpPr/>
          <p:nvPr/>
        </p:nvSpPr>
        <p:spPr>
          <a:xfrm>
            <a:off x="609600" y="1066800"/>
            <a:ext cx="8534400" cy="2971800"/>
          </a:xfrm>
          <a:prstGeom prst="cloudCallout">
            <a:avLst>
              <a:gd name="adj1" fmla="val -23995"/>
              <a:gd name="adj2" fmla="val 68324"/>
            </a:avLst>
          </a:prstGeom>
          <a:solidFill>
            <a:srgbClr val="FFCCFF"/>
          </a:solidFill>
          <a:ln w="9525" cap="flat" cmpd="sng">
            <a:solidFill>
              <a:schemeClr val="tx1"/>
            </a:solidFill>
            <a:prstDash val="solid"/>
            <a:headEnd type="none" w="med" len="med"/>
            <a:tailEnd type="none" w="med" len="med"/>
          </a:ln>
        </p:spPr>
        <p:txBody>
          <a:bodyPr/>
          <a:lstStyle>
            <a:lvl1pPr marL="274955" indent="-274955" algn="l" rtl="0" eaLnBrk="0" fontAlgn="base" hangingPunct="0">
              <a:spcBef>
                <a:spcPts val="600"/>
              </a:spcBef>
              <a:spcAft>
                <a:spcPct val="0"/>
              </a:spcAft>
              <a:buClr>
                <a:schemeClr val="accent1"/>
              </a:buClr>
              <a:buSzPct val="70000"/>
              <a:buFont typeface="Wingdings" panose="05000000000000000000" pitchFamily="2" charset="2"/>
              <a:buChar char=""/>
              <a:defRPr sz="2400" b="0" kern="1200">
                <a:solidFill>
                  <a:schemeClr val="tx1"/>
                </a:solidFill>
                <a:latin typeface="+mn-lt"/>
                <a:ea typeface="+mn-ea"/>
                <a:cs typeface="+mn-cs"/>
              </a:defRPr>
            </a:lvl1pPr>
            <a:lvl2pPr marL="640080" indent="-274955" algn="l" rtl="0" eaLnBrk="0" fontAlgn="base" hangingPunct="0">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mn-lt"/>
                <a:ea typeface="+mn-ea"/>
                <a:cs typeface="+mn-cs"/>
              </a:defRPr>
            </a:lvl2pPr>
            <a:lvl3pPr marL="914400" indent="-182880" algn="l" rtl="0" eaLnBrk="0" fontAlgn="base" hangingPunct="0">
              <a:spcBef>
                <a:spcPct val="20000"/>
              </a:spcBef>
              <a:spcAft>
                <a:spcPct val="0"/>
              </a:spcAft>
              <a:buClr>
                <a:srgbClr val="E0752F"/>
              </a:buClr>
              <a:buSzPct val="60000"/>
              <a:buFont typeface="Wingdings" panose="05000000000000000000" pitchFamily="2" charset="2"/>
              <a:buChar char=""/>
              <a:defRPr kern="1200">
                <a:solidFill>
                  <a:schemeClr val="tx1"/>
                </a:solidFill>
                <a:latin typeface="+mn-lt"/>
                <a:ea typeface="+mn-ea"/>
                <a:cs typeface="+mn-cs"/>
              </a:defRPr>
            </a:lvl3pPr>
            <a:lvl4pPr marL="1189355" indent="-182880" algn="l" rtl="0" eaLnBrk="0" fontAlgn="base" hangingPunct="0">
              <a:spcBef>
                <a:spcPct val="20000"/>
              </a:spcBef>
              <a:spcAft>
                <a:spcPct val="0"/>
              </a:spcAft>
              <a:buClr>
                <a:srgbClr val="FEC3AE"/>
              </a:buClr>
              <a:buSzPct val="60000"/>
              <a:buFont typeface="Wingdings" panose="05000000000000000000" pitchFamily="2" charset="2"/>
              <a:buChar char=""/>
              <a:defRPr kern="1200">
                <a:solidFill>
                  <a:schemeClr val="tx1"/>
                </a:solidFill>
                <a:latin typeface="+mn-lt"/>
                <a:ea typeface="+mn-ea"/>
                <a:cs typeface="+mn-cs"/>
              </a:defRPr>
            </a:lvl4pPr>
            <a:lvl5pPr marL="1463675" indent="-184150" algn="l" rtl="0" eaLnBrk="0" fontAlgn="base" hangingPunct="0">
              <a:spcBef>
                <a:spcPct val="20000"/>
              </a:spcBef>
              <a:spcAft>
                <a:spcPct val="0"/>
              </a:spcAft>
              <a:buClr>
                <a:srgbClr val="BDCAE9"/>
              </a:buClr>
              <a:buSzPct val="68000"/>
              <a:buFont typeface="Wingdings 2" panose="05020102010507070707" pitchFamily="18" charset="2"/>
              <a:buChar char=""/>
              <a:defRPr sz="1600" kern="1200">
                <a:solidFill>
                  <a:schemeClr val="tx1"/>
                </a:solidFill>
                <a:latin typeface="+mn-lt"/>
                <a:ea typeface="+mn-ea"/>
                <a:cs typeface="+mn-cs"/>
              </a:defRPr>
            </a:lvl5pPr>
          </a:lstStyle>
          <a:p>
            <a:pPr marL="0" lvl="0" indent="0" algn="ctr" eaLnBrk="1" hangingPunct="1">
              <a:spcBef>
                <a:spcPct val="0"/>
              </a:spcBef>
              <a:buClrTx/>
              <a:buSzPct val="100000"/>
              <a:buFont typeface="Arial" panose="020B0604020202020204" pitchFamily="34" charset="0"/>
              <a:buNone/>
            </a:pPr>
            <a:r>
              <a:rPr lang="zh-CN" altLang="en-US" sz="4000" b="1" dirty="0">
                <a:latin typeface="Times New Roman" panose="02020603050405020304" pitchFamily="18" charset="0"/>
              </a:rPr>
              <a:t>为什么面向对象软件工程方法优于传统软件工程方法呢？</a:t>
            </a:r>
            <a:endParaRPr lang="zh-CN" altLang="en-US" sz="4000" b="1" dirty="0">
              <a:latin typeface="Times New Roman" panose="02020603050405020304" pitchFamily="18" charset="0"/>
            </a:endParaRPr>
          </a:p>
        </p:txBody>
      </p:sp>
      <p:pic>
        <p:nvPicPr>
          <p:cNvPr id="44036" name="Picture 4" descr="cat6"/>
          <p:cNvPicPr>
            <a:picLocks noChangeAspect="1"/>
          </p:cNvPicPr>
          <p:nvPr/>
        </p:nvPicPr>
        <p:blipFill>
          <a:blip r:embed="rId1"/>
          <a:stretch>
            <a:fillRect/>
          </a:stretch>
        </p:blipFill>
        <p:spPr>
          <a:xfrm>
            <a:off x="1905000" y="4800600"/>
            <a:ext cx="5414963" cy="1447800"/>
          </a:xfrm>
          <a:prstGeom prst="rect">
            <a:avLst/>
          </a:prstGeom>
          <a:noFill/>
          <a:ln w="9525">
            <a:noFill/>
          </a:ln>
        </p:spPr>
      </p:pic>
      <p:pic>
        <p:nvPicPr>
          <p:cNvPr id="44037" name="Picture 5" descr="question"/>
          <p:cNvPicPr>
            <a:picLocks noChangeAspect="1"/>
          </p:cNvPicPr>
          <p:nvPr/>
        </p:nvPicPr>
        <p:blipFill>
          <a:blip r:embed="rId2"/>
          <a:stretch>
            <a:fillRect/>
          </a:stretch>
        </p:blipFill>
        <p:spPr>
          <a:xfrm>
            <a:off x="8001000" y="5715000"/>
            <a:ext cx="914400" cy="795338"/>
          </a:xfrm>
          <a:prstGeom prst="rect">
            <a:avLst/>
          </a:prstGeom>
          <a:noFill/>
          <a:ln w="9525">
            <a:noFill/>
          </a:ln>
        </p:spPr>
      </p:pic>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2227"/>
                                        </p:tgtEl>
                                        <p:attrNameLst>
                                          <p:attrName>style.visibility</p:attrName>
                                        </p:attrNameLst>
                                      </p:cBhvr>
                                      <p:to>
                                        <p:strVal val="visible"/>
                                      </p:to>
                                    </p:set>
                                    <p:anim calcmode="lin" valueType="num">
                                      <p:cBhvr additive="base">
                                        <p:cTn id="7" dur="500" fill="hold"/>
                                        <p:tgtEl>
                                          <p:spTgt spid="52227"/>
                                        </p:tgtEl>
                                        <p:attrNameLst>
                                          <p:attrName>ppt_x</p:attrName>
                                        </p:attrNameLst>
                                      </p:cBhvr>
                                      <p:tavLst>
                                        <p:tav tm="0">
                                          <p:val>
                                            <p:strVal val="#ppt_x"/>
                                          </p:val>
                                        </p:tav>
                                        <p:tav tm="100000">
                                          <p:val>
                                            <p:strVal val="#ppt_x"/>
                                          </p:val>
                                        </p:tav>
                                      </p:tavLst>
                                    </p:anim>
                                    <p:anim calcmode="lin" valueType="num">
                                      <p:cBhvr additive="base">
                                        <p:cTn id="8" dur="500" fill="hold"/>
                                        <p:tgtEl>
                                          <p:spTgt spid="522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27"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6322" name="Rectangle 13"/>
          <p:cNvSpPr/>
          <p:nvPr/>
        </p:nvSpPr>
        <p:spPr>
          <a:xfrm>
            <a:off x="4284663" y="404813"/>
            <a:ext cx="4679950" cy="2781300"/>
          </a:xfrm>
          <a:prstGeom prst="rect">
            <a:avLst/>
          </a:prstGeom>
          <a:noFill/>
          <a:ln w="9525">
            <a:noFill/>
          </a:ln>
        </p:spPr>
        <p:txBody>
          <a:bodyPr/>
          <a:lstStyle>
            <a:lvl1pPr marL="274955" indent="-274955" algn="l" rtl="0" eaLnBrk="0" fontAlgn="base" hangingPunct="0">
              <a:spcBef>
                <a:spcPts val="600"/>
              </a:spcBef>
              <a:spcAft>
                <a:spcPct val="0"/>
              </a:spcAft>
              <a:buClr>
                <a:schemeClr val="accent1"/>
              </a:buClr>
              <a:buSzPct val="70000"/>
              <a:buFont typeface="Wingdings" panose="05000000000000000000" pitchFamily="2" charset="2"/>
              <a:buChar char=""/>
              <a:defRPr sz="2400" b="0" kern="1200">
                <a:solidFill>
                  <a:schemeClr val="tx1"/>
                </a:solidFill>
                <a:latin typeface="+mn-lt"/>
                <a:ea typeface="+mn-ea"/>
                <a:cs typeface="+mn-cs"/>
              </a:defRPr>
            </a:lvl1pPr>
            <a:lvl2pPr marL="640080" indent="-274955" algn="l" rtl="0" eaLnBrk="0" fontAlgn="base" hangingPunct="0">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mn-lt"/>
                <a:ea typeface="+mn-ea"/>
                <a:cs typeface="+mn-cs"/>
              </a:defRPr>
            </a:lvl2pPr>
            <a:lvl3pPr marL="914400" indent="-182880" algn="l" rtl="0" eaLnBrk="0" fontAlgn="base" hangingPunct="0">
              <a:spcBef>
                <a:spcPct val="20000"/>
              </a:spcBef>
              <a:spcAft>
                <a:spcPct val="0"/>
              </a:spcAft>
              <a:buClr>
                <a:srgbClr val="E0752F"/>
              </a:buClr>
              <a:buSzPct val="60000"/>
              <a:buFont typeface="Wingdings" panose="05000000000000000000" pitchFamily="2" charset="2"/>
              <a:buChar char=""/>
              <a:defRPr kern="1200">
                <a:solidFill>
                  <a:schemeClr val="tx1"/>
                </a:solidFill>
                <a:latin typeface="+mn-lt"/>
                <a:ea typeface="+mn-ea"/>
                <a:cs typeface="+mn-cs"/>
              </a:defRPr>
            </a:lvl3pPr>
            <a:lvl4pPr marL="1189355" indent="-182880" algn="l" rtl="0" eaLnBrk="0" fontAlgn="base" hangingPunct="0">
              <a:spcBef>
                <a:spcPct val="20000"/>
              </a:spcBef>
              <a:spcAft>
                <a:spcPct val="0"/>
              </a:spcAft>
              <a:buClr>
                <a:srgbClr val="FEC3AE"/>
              </a:buClr>
              <a:buSzPct val="60000"/>
              <a:buFont typeface="Wingdings" panose="05000000000000000000" pitchFamily="2" charset="2"/>
              <a:buChar char=""/>
              <a:defRPr kern="1200">
                <a:solidFill>
                  <a:schemeClr val="tx1"/>
                </a:solidFill>
                <a:latin typeface="+mn-lt"/>
                <a:ea typeface="+mn-ea"/>
                <a:cs typeface="+mn-cs"/>
              </a:defRPr>
            </a:lvl4pPr>
            <a:lvl5pPr marL="1463675" indent="-184150" algn="l" rtl="0" eaLnBrk="0" fontAlgn="base" hangingPunct="0">
              <a:spcBef>
                <a:spcPct val="20000"/>
              </a:spcBef>
              <a:spcAft>
                <a:spcPct val="0"/>
              </a:spcAft>
              <a:buClr>
                <a:srgbClr val="BDCAE9"/>
              </a:buClr>
              <a:buSzPct val="68000"/>
              <a:buFont typeface="Wingdings 2" panose="05020102010507070707" pitchFamily="18" charset="2"/>
              <a:buChar char=""/>
              <a:defRPr sz="1600" kern="1200">
                <a:solidFill>
                  <a:schemeClr val="tx1"/>
                </a:solidFill>
                <a:latin typeface="+mn-lt"/>
                <a:ea typeface="+mn-ea"/>
                <a:cs typeface="+mn-cs"/>
              </a:defRPr>
            </a:lvl5pPr>
          </a:lstStyle>
          <a:p>
            <a:pPr marL="284480" lvl="0" indent="-284480" eaLnBrk="1" hangingPunct="1">
              <a:spcBef>
                <a:spcPct val="20000"/>
              </a:spcBef>
              <a:buClr>
                <a:srgbClr val="000066"/>
              </a:buClr>
              <a:buSzPct val="100000"/>
              <a:buFont typeface="Times New Roman" panose="02020603050405020304" pitchFamily="18" charset="0"/>
              <a:buChar char="※"/>
            </a:pPr>
            <a:r>
              <a:rPr lang="ja-JP" altLang="en-US" sz="2800" dirty="0">
                <a:solidFill>
                  <a:srgbClr val="000066"/>
                </a:solidFill>
              </a:rPr>
              <a:t>类图描述系统中类的静态结构。不仅定义系统中的类，表示类之间的联系如关联、依赖、聚合等，也包括类的内部结构</a:t>
            </a:r>
            <a:r>
              <a:rPr lang="en-US" altLang="ja-JP" sz="2800" dirty="0">
                <a:solidFill>
                  <a:srgbClr val="000066"/>
                </a:solidFill>
              </a:rPr>
              <a:t>(</a:t>
            </a:r>
            <a:r>
              <a:rPr lang="ja-JP" altLang="en-US" sz="2800" dirty="0">
                <a:solidFill>
                  <a:srgbClr val="000066"/>
                </a:solidFill>
              </a:rPr>
              <a:t>类的属性和操作</a:t>
            </a:r>
            <a:r>
              <a:rPr lang="en-US" altLang="ja-JP" sz="2800" dirty="0">
                <a:solidFill>
                  <a:srgbClr val="000066"/>
                </a:solidFill>
              </a:rPr>
              <a:t>)</a:t>
            </a:r>
            <a:endParaRPr lang="ja-JP" altLang="en-US" sz="2800" dirty="0">
              <a:solidFill>
                <a:srgbClr val="000066"/>
              </a:solidFill>
            </a:endParaRPr>
          </a:p>
        </p:txBody>
      </p:sp>
      <p:sp>
        <p:nvSpPr>
          <p:cNvPr id="56323" name="Rectangle 14"/>
          <p:cNvSpPr/>
          <p:nvPr/>
        </p:nvSpPr>
        <p:spPr>
          <a:xfrm>
            <a:off x="0" y="476250"/>
            <a:ext cx="4102100" cy="523875"/>
          </a:xfrm>
          <a:prstGeom prst="rect">
            <a:avLst/>
          </a:prstGeom>
          <a:noFill/>
          <a:ln w="9525">
            <a:noFill/>
          </a:ln>
        </p:spPr>
        <p:txBody>
          <a:bodyPr wrap="none">
            <a:spAutoFit/>
          </a:bodyPr>
          <a:lstStyle>
            <a:lvl1pPr marL="274955" indent="-274955" algn="l" rtl="0" eaLnBrk="0" fontAlgn="base" hangingPunct="0">
              <a:spcBef>
                <a:spcPts val="600"/>
              </a:spcBef>
              <a:spcAft>
                <a:spcPct val="0"/>
              </a:spcAft>
              <a:buClr>
                <a:schemeClr val="accent1"/>
              </a:buClr>
              <a:buSzPct val="70000"/>
              <a:buFont typeface="Wingdings" panose="05000000000000000000" pitchFamily="2" charset="2"/>
              <a:buChar char=""/>
              <a:defRPr sz="2400" b="0" kern="1200">
                <a:solidFill>
                  <a:schemeClr val="tx1"/>
                </a:solidFill>
                <a:latin typeface="+mn-lt"/>
                <a:ea typeface="+mn-ea"/>
                <a:cs typeface="+mn-cs"/>
              </a:defRPr>
            </a:lvl1pPr>
            <a:lvl2pPr marL="640080" indent="-274955" algn="l" rtl="0" eaLnBrk="0" fontAlgn="base" hangingPunct="0">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mn-lt"/>
                <a:ea typeface="+mn-ea"/>
                <a:cs typeface="+mn-cs"/>
              </a:defRPr>
            </a:lvl2pPr>
            <a:lvl3pPr marL="914400" indent="-182880" algn="l" rtl="0" eaLnBrk="0" fontAlgn="base" hangingPunct="0">
              <a:spcBef>
                <a:spcPct val="20000"/>
              </a:spcBef>
              <a:spcAft>
                <a:spcPct val="0"/>
              </a:spcAft>
              <a:buClr>
                <a:srgbClr val="E0752F"/>
              </a:buClr>
              <a:buSzPct val="60000"/>
              <a:buFont typeface="Wingdings" panose="05000000000000000000" pitchFamily="2" charset="2"/>
              <a:buChar char=""/>
              <a:defRPr kern="1200">
                <a:solidFill>
                  <a:schemeClr val="tx1"/>
                </a:solidFill>
                <a:latin typeface="+mn-lt"/>
                <a:ea typeface="+mn-ea"/>
                <a:cs typeface="+mn-cs"/>
              </a:defRPr>
            </a:lvl3pPr>
            <a:lvl4pPr marL="1189355" indent="-182880" algn="l" rtl="0" eaLnBrk="0" fontAlgn="base" hangingPunct="0">
              <a:spcBef>
                <a:spcPct val="20000"/>
              </a:spcBef>
              <a:spcAft>
                <a:spcPct val="0"/>
              </a:spcAft>
              <a:buClr>
                <a:srgbClr val="FEC3AE"/>
              </a:buClr>
              <a:buSzPct val="60000"/>
              <a:buFont typeface="Wingdings" panose="05000000000000000000" pitchFamily="2" charset="2"/>
              <a:buChar char=""/>
              <a:defRPr kern="1200">
                <a:solidFill>
                  <a:schemeClr val="tx1"/>
                </a:solidFill>
                <a:latin typeface="+mn-lt"/>
                <a:ea typeface="+mn-ea"/>
                <a:cs typeface="+mn-cs"/>
              </a:defRPr>
            </a:lvl4pPr>
            <a:lvl5pPr marL="1463675" indent="-184150" algn="l" rtl="0" eaLnBrk="0" fontAlgn="base" hangingPunct="0">
              <a:spcBef>
                <a:spcPct val="20000"/>
              </a:spcBef>
              <a:spcAft>
                <a:spcPct val="0"/>
              </a:spcAft>
              <a:buClr>
                <a:srgbClr val="BDCAE9"/>
              </a:buClr>
              <a:buSzPct val="68000"/>
              <a:buFont typeface="Wingdings 2" panose="05020102010507070707" pitchFamily="18" charset="2"/>
              <a:buChar char=""/>
              <a:defRPr sz="1600" kern="1200">
                <a:solidFill>
                  <a:schemeClr val="tx1"/>
                </a:solidFill>
                <a:latin typeface="+mn-lt"/>
                <a:ea typeface="+mn-ea"/>
                <a:cs typeface="+mn-cs"/>
              </a:defRPr>
            </a:lvl5pPr>
          </a:lstStyle>
          <a:p>
            <a:pPr marL="457200" lvl="1" indent="0" eaLnBrk="1" hangingPunct="1">
              <a:buClr>
                <a:srgbClr val="000066"/>
              </a:buClr>
              <a:buSzPct val="100000"/>
              <a:buFont typeface="Wingdings" panose="05000000000000000000" pitchFamily="2" charset="2"/>
              <a:buNone/>
            </a:pPr>
            <a:r>
              <a:rPr lang="zh-CN" altLang="en-US" sz="2800" b="1" dirty="0">
                <a:solidFill>
                  <a:srgbClr val="000066"/>
                </a:solidFill>
                <a:ea typeface="华文宋体" panose="02010600040101010101" pitchFamily="2" charset="-122"/>
              </a:rPr>
              <a:t>类图</a:t>
            </a:r>
            <a:r>
              <a:rPr lang="en-US" altLang="ja-JP" sz="2800" b="1" dirty="0">
                <a:solidFill>
                  <a:srgbClr val="000066"/>
                </a:solidFill>
                <a:ea typeface="华文宋体" panose="02010600040101010101" pitchFamily="2" charset="-122"/>
              </a:rPr>
              <a:t>(Class Diagram)</a:t>
            </a:r>
            <a:endParaRPr lang="zh-CN" altLang="en-US" sz="2800" b="1" dirty="0">
              <a:solidFill>
                <a:srgbClr val="000066"/>
              </a:solidFill>
              <a:ea typeface="华文宋体" panose="02010600040101010101" pitchFamily="2" charset="-122"/>
            </a:endParaRPr>
          </a:p>
        </p:txBody>
      </p:sp>
      <p:grpSp>
        <p:nvGrpSpPr>
          <p:cNvPr id="56324" name="Group 15"/>
          <p:cNvGrpSpPr/>
          <p:nvPr/>
        </p:nvGrpSpPr>
        <p:grpSpPr>
          <a:xfrm>
            <a:off x="395288" y="3213100"/>
            <a:ext cx="7129462" cy="3095625"/>
            <a:chOff x="22" y="2251"/>
            <a:chExt cx="3130" cy="1910"/>
          </a:xfrm>
        </p:grpSpPr>
        <p:pic>
          <p:nvPicPr>
            <p:cNvPr id="56325" name="Picture 16"/>
            <p:cNvPicPr>
              <a:picLocks noChangeAspect="1"/>
            </p:cNvPicPr>
            <p:nvPr/>
          </p:nvPicPr>
          <p:blipFill>
            <a:blip r:embed="rId1"/>
            <a:stretch>
              <a:fillRect/>
            </a:stretch>
          </p:blipFill>
          <p:spPr>
            <a:xfrm>
              <a:off x="22" y="2251"/>
              <a:ext cx="3130" cy="1857"/>
            </a:xfrm>
            <a:prstGeom prst="rect">
              <a:avLst/>
            </a:prstGeom>
            <a:noFill/>
            <a:ln w="9525">
              <a:noFill/>
            </a:ln>
          </p:spPr>
        </p:pic>
        <p:sp>
          <p:nvSpPr>
            <p:cNvPr id="56326" name="Text Box 17"/>
            <p:cNvSpPr txBox="1"/>
            <p:nvPr/>
          </p:nvSpPr>
          <p:spPr>
            <a:xfrm>
              <a:off x="1021" y="3022"/>
              <a:ext cx="453" cy="273"/>
            </a:xfrm>
            <a:prstGeom prst="rect">
              <a:avLst/>
            </a:prstGeom>
            <a:noFill/>
            <a:ln w="9525">
              <a:noFill/>
            </a:ln>
          </p:spPr>
          <p:txBody>
            <a:bodyPr>
              <a:spAutoFit/>
            </a:bodyPr>
            <a:lstStyle>
              <a:lvl1pPr marL="274955" indent="-274955" algn="l" rtl="0" eaLnBrk="0" fontAlgn="base" hangingPunct="0">
                <a:spcBef>
                  <a:spcPts val="600"/>
                </a:spcBef>
                <a:spcAft>
                  <a:spcPct val="0"/>
                </a:spcAft>
                <a:buClr>
                  <a:schemeClr val="accent1"/>
                </a:buClr>
                <a:buSzPct val="70000"/>
                <a:buFont typeface="Wingdings" panose="05000000000000000000" pitchFamily="2" charset="2"/>
                <a:buChar char=""/>
                <a:defRPr sz="2400" b="0" kern="1200">
                  <a:solidFill>
                    <a:schemeClr val="tx1"/>
                  </a:solidFill>
                  <a:latin typeface="+mn-lt"/>
                  <a:ea typeface="+mn-ea"/>
                  <a:cs typeface="+mn-cs"/>
                </a:defRPr>
              </a:lvl1pPr>
              <a:lvl2pPr marL="640080" indent="-274955" algn="l" rtl="0" eaLnBrk="0" fontAlgn="base" hangingPunct="0">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mn-lt"/>
                  <a:ea typeface="+mn-ea"/>
                  <a:cs typeface="+mn-cs"/>
                </a:defRPr>
              </a:lvl2pPr>
              <a:lvl3pPr marL="914400" indent="-182880" algn="l" rtl="0" eaLnBrk="0" fontAlgn="base" hangingPunct="0">
                <a:spcBef>
                  <a:spcPct val="20000"/>
                </a:spcBef>
                <a:spcAft>
                  <a:spcPct val="0"/>
                </a:spcAft>
                <a:buClr>
                  <a:srgbClr val="E0752F"/>
                </a:buClr>
                <a:buSzPct val="60000"/>
                <a:buFont typeface="Wingdings" panose="05000000000000000000" pitchFamily="2" charset="2"/>
                <a:buChar char=""/>
                <a:defRPr kern="1200">
                  <a:solidFill>
                    <a:schemeClr val="tx1"/>
                  </a:solidFill>
                  <a:latin typeface="+mn-lt"/>
                  <a:ea typeface="+mn-ea"/>
                  <a:cs typeface="+mn-cs"/>
                </a:defRPr>
              </a:lvl3pPr>
              <a:lvl4pPr marL="1189355" indent="-182880" algn="l" rtl="0" eaLnBrk="0" fontAlgn="base" hangingPunct="0">
                <a:spcBef>
                  <a:spcPct val="20000"/>
                </a:spcBef>
                <a:spcAft>
                  <a:spcPct val="0"/>
                </a:spcAft>
                <a:buClr>
                  <a:srgbClr val="FEC3AE"/>
                </a:buClr>
                <a:buSzPct val="60000"/>
                <a:buFont typeface="Wingdings" panose="05000000000000000000" pitchFamily="2" charset="2"/>
                <a:buChar char=""/>
                <a:defRPr kern="1200">
                  <a:solidFill>
                    <a:schemeClr val="tx1"/>
                  </a:solidFill>
                  <a:latin typeface="+mn-lt"/>
                  <a:ea typeface="+mn-ea"/>
                  <a:cs typeface="+mn-cs"/>
                </a:defRPr>
              </a:lvl4pPr>
              <a:lvl5pPr marL="1463675" indent="-184150" algn="l" rtl="0" eaLnBrk="0" fontAlgn="base" hangingPunct="0">
                <a:spcBef>
                  <a:spcPct val="20000"/>
                </a:spcBef>
                <a:spcAft>
                  <a:spcPct val="0"/>
                </a:spcAft>
                <a:buClr>
                  <a:srgbClr val="BDCAE9"/>
                </a:buClr>
                <a:buSzPct val="68000"/>
                <a:buFont typeface="Wingdings 2" panose="05020102010507070707" pitchFamily="18" charset="2"/>
                <a:buChar char=""/>
                <a:defRPr sz="1600" kern="1200">
                  <a:solidFill>
                    <a:schemeClr val="tx1"/>
                  </a:solidFill>
                  <a:latin typeface="+mn-lt"/>
                  <a:ea typeface="+mn-ea"/>
                  <a:cs typeface="+mn-cs"/>
                </a:defRPr>
              </a:lvl5pPr>
            </a:lstStyle>
            <a:p>
              <a:pPr marL="0" lvl="0" indent="0" algn="ctr" eaLnBrk="1" hangingPunct="1">
                <a:spcBef>
                  <a:spcPct val="10000"/>
                </a:spcBef>
                <a:buClrTx/>
                <a:buSzPct val="100000"/>
                <a:buFont typeface="Arial" panose="020B0604020202020204" pitchFamily="34" charset="0"/>
                <a:buNone/>
              </a:pPr>
              <a:endParaRPr lang="zh-CN" altLang="en-US" sz="1600" dirty="0"/>
            </a:p>
          </p:txBody>
        </p:sp>
        <p:sp>
          <p:nvSpPr>
            <p:cNvPr id="56327" name="Text Box 18"/>
            <p:cNvSpPr txBox="1"/>
            <p:nvPr/>
          </p:nvSpPr>
          <p:spPr>
            <a:xfrm>
              <a:off x="2563" y="3703"/>
              <a:ext cx="454" cy="274"/>
            </a:xfrm>
            <a:prstGeom prst="rect">
              <a:avLst/>
            </a:prstGeom>
            <a:noFill/>
            <a:ln w="9525">
              <a:noFill/>
            </a:ln>
          </p:spPr>
          <p:txBody>
            <a:bodyPr>
              <a:spAutoFit/>
            </a:bodyPr>
            <a:lstStyle>
              <a:lvl1pPr marL="274955" indent="-274955" algn="l" rtl="0" eaLnBrk="0" fontAlgn="base" hangingPunct="0">
                <a:spcBef>
                  <a:spcPts val="600"/>
                </a:spcBef>
                <a:spcAft>
                  <a:spcPct val="0"/>
                </a:spcAft>
                <a:buClr>
                  <a:schemeClr val="accent1"/>
                </a:buClr>
                <a:buSzPct val="70000"/>
                <a:buFont typeface="Wingdings" panose="05000000000000000000" pitchFamily="2" charset="2"/>
                <a:buChar char=""/>
                <a:defRPr sz="2400" b="0" kern="1200">
                  <a:solidFill>
                    <a:schemeClr val="tx1"/>
                  </a:solidFill>
                  <a:latin typeface="+mn-lt"/>
                  <a:ea typeface="+mn-ea"/>
                  <a:cs typeface="+mn-cs"/>
                </a:defRPr>
              </a:lvl1pPr>
              <a:lvl2pPr marL="640080" indent="-274955" algn="l" rtl="0" eaLnBrk="0" fontAlgn="base" hangingPunct="0">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mn-lt"/>
                  <a:ea typeface="+mn-ea"/>
                  <a:cs typeface="+mn-cs"/>
                </a:defRPr>
              </a:lvl2pPr>
              <a:lvl3pPr marL="914400" indent="-182880" algn="l" rtl="0" eaLnBrk="0" fontAlgn="base" hangingPunct="0">
                <a:spcBef>
                  <a:spcPct val="20000"/>
                </a:spcBef>
                <a:spcAft>
                  <a:spcPct val="0"/>
                </a:spcAft>
                <a:buClr>
                  <a:srgbClr val="E0752F"/>
                </a:buClr>
                <a:buSzPct val="60000"/>
                <a:buFont typeface="Wingdings" panose="05000000000000000000" pitchFamily="2" charset="2"/>
                <a:buChar char=""/>
                <a:defRPr kern="1200">
                  <a:solidFill>
                    <a:schemeClr val="tx1"/>
                  </a:solidFill>
                  <a:latin typeface="+mn-lt"/>
                  <a:ea typeface="+mn-ea"/>
                  <a:cs typeface="+mn-cs"/>
                </a:defRPr>
              </a:lvl3pPr>
              <a:lvl4pPr marL="1189355" indent="-182880" algn="l" rtl="0" eaLnBrk="0" fontAlgn="base" hangingPunct="0">
                <a:spcBef>
                  <a:spcPct val="20000"/>
                </a:spcBef>
                <a:spcAft>
                  <a:spcPct val="0"/>
                </a:spcAft>
                <a:buClr>
                  <a:srgbClr val="FEC3AE"/>
                </a:buClr>
                <a:buSzPct val="60000"/>
                <a:buFont typeface="Wingdings" panose="05000000000000000000" pitchFamily="2" charset="2"/>
                <a:buChar char=""/>
                <a:defRPr kern="1200">
                  <a:solidFill>
                    <a:schemeClr val="tx1"/>
                  </a:solidFill>
                  <a:latin typeface="+mn-lt"/>
                  <a:ea typeface="+mn-ea"/>
                  <a:cs typeface="+mn-cs"/>
                </a:defRPr>
              </a:lvl4pPr>
              <a:lvl5pPr marL="1463675" indent="-184150" algn="l" rtl="0" eaLnBrk="0" fontAlgn="base" hangingPunct="0">
                <a:spcBef>
                  <a:spcPct val="20000"/>
                </a:spcBef>
                <a:spcAft>
                  <a:spcPct val="0"/>
                </a:spcAft>
                <a:buClr>
                  <a:srgbClr val="BDCAE9"/>
                </a:buClr>
                <a:buSzPct val="68000"/>
                <a:buFont typeface="Wingdings 2" panose="05020102010507070707" pitchFamily="18" charset="2"/>
                <a:buChar char=""/>
                <a:defRPr sz="1600" kern="1200">
                  <a:solidFill>
                    <a:schemeClr val="tx1"/>
                  </a:solidFill>
                  <a:latin typeface="+mn-lt"/>
                  <a:ea typeface="+mn-ea"/>
                  <a:cs typeface="+mn-cs"/>
                </a:defRPr>
              </a:lvl5pPr>
            </a:lstStyle>
            <a:p>
              <a:pPr marL="0" lvl="0" indent="0" algn="ctr" eaLnBrk="1" hangingPunct="1">
                <a:spcBef>
                  <a:spcPct val="10000"/>
                </a:spcBef>
                <a:buClrTx/>
                <a:buSzPct val="100000"/>
                <a:buFont typeface="Arial" panose="020B0604020202020204" pitchFamily="34" charset="0"/>
                <a:buNone/>
              </a:pPr>
              <a:endParaRPr lang="zh-CN" altLang="en-US" sz="1600" dirty="0"/>
            </a:p>
          </p:txBody>
        </p:sp>
        <p:sp>
          <p:nvSpPr>
            <p:cNvPr id="56328" name="Text Box 19"/>
            <p:cNvSpPr txBox="1"/>
            <p:nvPr/>
          </p:nvSpPr>
          <p:spPr>
            <a:xfrm>
              <a:off x="566" y="3839"/>
              <a:ext cx="817" cy="322"/>
            </a:xfrm>
            <a:prstGeom prst="rect">
              <a:avLst/>
            </a:prstGeom>
            <a:noFill/>
            <a:ln w="9525">
              <a:noFill/>
            </a:ln>
          </p:spPr>
          <p:txBody>
            <a:bodyPr>
              <a:spAutoFit/>
            </a:bodyPr>
            <a:lstStyle>
              <a:lvl1pPr marL="274955" indent="-274955" algn="l" rtl="0" eaLnBrk="0" fontAlgn="base" hangingPunct="0">
                <a:spcBef>
                  <a:spcPts val="600"/>
                </a:spcBef>
                <a:spcAft>
                  <a:spcPct val="0"/>
                </a:spcAft>
                <a:buClr>
                  <a:schemeClr val="accent1"/>
                </a:buClr>
                <a:buSzPct val="70000"/>
                <a:buFont typeface="Wingdings" panose="05000000000000000000" pitchFamily="2" charset="2"/>
                <a:buChar char=""/>
                <a:defRPr sz="2400" b="0" kern="1200">
                  <a:solidFill>
                    <a:schemeClr val="tx1"/>
                  </a:solidFill>
                  <a:latin typeface="+mn-lt"/>
                  <a:ea typeface="+mn-ea"/>
                  <a:cs typeface="+mn-cs"/>
                </a:defRPr>
              </a:lvl1pPr>
              <a:lvl2pPr marL="640080" indent="-274955" algn="l" rtl="0" eaLnBrk="0" fontAlgn="base" hangingPunct="0">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mn-lt"/>
                  <a:ea typeface="+mn-ea"/>
                  <a:cs typeface="+mn-cs"/>
                </a:defRPr>
              </a:lvl2pPr>
              <a:lvl3pPr marL="914400" indent="-182880" algn="l" rtl="0" eaLnBrk="0" fontAlgn="base" hangingPunct="0">
                <a:spcBef>
                  <a:spcPct val="20000"/>
                </a:spcBef>
                <a:spcAft>
                  <a:spcPct val="0"/>
                </a:spcAft>
                <a:buClr>
                  <a:srgbClr val="E0752F"/>
                </a:buClr>
                <a:buSzPct val="60000"/>
                <a:buFont typeface="Wingdings" panose="05000000000000000000" pitchFamily="2" charset="2"/>
                <a:buChar char=""/>
                <a:defRPr kern="1200">
                  <a:solidFill>
                    <a:schemeClr val="tx1"/>
                  </a:solidFill>
                  <a:latin typeface="+mn-lt"/>
                  <a:ea typeface="+mn-ea"/>
                  <a:cs typeface="+mn-cs"/>
                </a:defRPr>
              </a:lvl3pPr>
              <a:lvl4pPr marL="1189355" indent="-182880" algn="l" rtl="0" eaLnBrk="0" fontAlgn="base" hangingPunct="0">
                <a:spcBef>
                  <a:spcPct val="20000"/>
                </a:spcBef>
                <a:spcAft>
                  <a:spcPct val="0"/>
                </a:spcAft>
                <a:buClr>
                  <a:srgbClr val="FEC3AE"/>
                </a:buClr>
                <a:buSzPct val="60000"/>
                <a:buFont typeface="Wingdings" panose="05000000000000000000" pitchFamily="2" charset="2"/>
                <a:buChar char=""/>
                <a:defRPr kern="1200">
                  <a:solidFill>
                    <a:schemeClr val="tx1"/>
                  </a:solidFill>
                  <a:latin typeface="+mn-lt"/>
                  <a:ea typeface="+mn-ea"/>
                  <a:cs typeface="+mn-cs"/>
                </a:defRPr>
              </a:lvl4pPr>
              <a:lvl5pPr marL="1463675" indent="-184150" algn="l" rtl="0" eaLnBrk="0" fontAlgn="base" hangingPunct="0">
                <a:spcBef>
                  <a:spcPct val="20000"/>
                </a:spcBef>
                <a:spcAft>
                  <a:spcPct val="0"/>
                </a:spcAft>
                <a:buClr>
                  <a:srgbClr val="BDCAE9"/>
                </a:buClr>
                <a:buSzPct val="68000"/>
                <a:buFont typeface="Wingdings 2" panose="05020102010507070707" pitchFamily="18" charset="2"/>
                <a:buChar char=""/>
                <a:defRPr sz="1600" kern="1200">
                  <a:solidFill>
                    <a:schemeClr val="tx1"/>
                  </a:solidFill>
                  <a:latin typeface="+mn-lt"/>
                  <a:ea typeface="+mn-ea"/>
                  <a:cs typeface="+mn-cs"/>
                </a:defRPr>
              </a:lvl5pPr>
            </a:lstStyle>
            <a:p>
              <a:pPr marL="0" lvl="0" indent="0" algn="ctr" eaLnBrk="1" hangingPunct="1">
                <a:spcBef>
                  <a:spcPct val="10000"/>
                </a:spcBef>
                <a:buClrTx/>
                <a:buSzPct val="100000"/>
                <a:buFont typeface="Arial" panose="020B0604020202020204" pitchFamily="34" charset="0"/>
                <a:buNone/>
              </a:pPr>
              <a:endParaRPr lang="zh-CN" altLang="en-US" sz="2000" dirty="0">
                <a:solidFill>
                  <a:srgbClr val="000000"/>
                </a:solidFill>
              </a:endParaRPr>
            </a:p>
          </p:txBody>
        </p:sp>
      </p:grpSp>
    </p:spTree>
  </p:cSld>
  <p:clrMapOvr>
    <a:masterClrMapping/>
  </p:clrMapOvr>
  <p:transition>
    <p:wip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7346" name="Rectangle 12"/>
          <p:cNvSpPr/>
          <p:nvPr/>
        </p:nvSpPr>
        <p:spPr>
          <a:xfrm>
            <a:off x="468313" y="333375"/>
            <a:ext cx="3671887" cy="830263"/>
          </a:xfrm>
          <a:prstGeom prst="rect">
            <a:avLst/>
          </a:prstGeom>
          <a:noFill/>
          <a:ln w="9525">
            <a:noFill/>
          </a:ln>
        </p:spPr>
        <p:txBody>
          <a:bodyPr>
            <a:spAutoFit/>
          </a:bodyPr>
          <a:lstStyle>
            <a:lvl1pPr marL="274955" indent="-274955" algn="l" rtl="0" eaLnBrk="0" fontAlgn="base" hangingPunct="0">
              <a:spcBef>
                <a:spcPts val="600"/>
              </a:spcBef>
              <a:spcAft>
                <a:spcPct val="0"/>
              </a:spcAft>
              <a:buClr>
                <a:schemeClr val="accent1"/>
              </a:buClr>
              <a:buSzPct val="70000"/>
              <a:buFont typeface="Wingdings" panose="05000000000000000000" pitchFamily="2" charset="2"/>
              <a:buChar char=""/>
              <a:defRPr sz="2400" b="0" kern="1200">
                <a:solidFill>
                  <a:schemeClr val="tx1"/>
                </a:solidFill>
                <a:latin typeface="+mn-lt"/>
                <a:ea typeface="+mn-ea"/>
                <a:cs typeface="+mn-cs"/>
              </a:defRPr>
            </a:lvl1pPr>
            <a:lvl2pPr marL="640080" indent="-274955" algn="l" rtl="0" eaLnBrk="0" fontAlgn="base" hangingPunct="0">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mn-lt"/>
                <a:ea typeface="+mn-ea"/>
                <a:cs typeface="+mn-cs"/>
              </a:defRPr>
            </a:lvl2pPr>
            <a:lvl3pPr marL="914400" indent="-182880" algn="l" rtl="0" eaLnBrk="0" fontAlgn="base" hangingPunct="0">
              <a:spcBef>
                <a:spcPct val="20000"/>
              </a:spcBef>
              <a:spcAft>
                <a:spcPct val="0"/>
              </a:spcAft>
              <a:buClr>
                <a:srgbClr val="E0752F"/>
              </a:buClr>
              <a:buSzPct val="60000"/>
              <a:buFont typeface="Wingdings" panose="05000000000000000000" pitchFamily="2" charset="2"/>
              <a:buChar char=""/>
              <a:defRPr kern="1200">
                <a:solidFill>
                  <a:schemeClr val="tx1"/>
                </a:solidFill>
                <a:latin typeface="+mn-lt"/>
                <a:ea typeface="+mn-ea"/>
                <a:cs typeface="+mn-cs"/>
              </a:defRPr>
            </a:lvl3pPr>
            <a:lvl4pPr marL="1189355" indent="-182880" algn="l" rtl="0" eaLnBrk="0" fontAlgn="base" hangingPunct="0">
              <a:spcBef>
                <a:spcPct val="20000"/>
              </a:spcBef>
              <a:spcAft>
                <a:spcPct val="0"/>
              </a:spcAft>
              <a:buClr>
                <a:srgbClr val="FEC3AE"/>
              </a:buClr>
              <a:buSzPct val="60000"/>
              <a:buFont typeface="Wingdings" panose="05000000000000000000" pitchFamily="2" charset="2"/>
              <a:buChar char=""/>
              <a:defRPr kern="1200">
                <a:solidFill>
                  <a:schemeClr val="tx1"/>
                </a:solidFill>
                <a:latin typeface="+mn-lt"/>
                <a:ea typeface="+mn-ea"/>
                <a:cs typeface="+mn-cs"/>
              </a:defRPr>
            </a:lvl4pPr>
            <a:lvl5pPr marL="1463675" indent="-184150" algn="l" rtl="0" eaLnBrk="0" fontAlgn="base" hangingPunct="0">
              <a:spcBef>
                <a:spcPct val="20000"/>
              </a:spcBef>
              <a:spcAft>
                <a:spcPct val="0"/>
              </a:spcAft>
              <a:buClr>
                <a:srgbClr val="BDCAE9"/>
              </a:buClr>
              <a:buSzPct val="68000"/>
              <a:buFont typeface="Wingdings 2" panose="05020102010507070707" pitchFamily="18" charset="2"/>
              <a:buChar char=""/>
              <a:defRPr sz="1600" kern="1200">
                <a:solidFill>
                  <a:schemeClr val="tx1"/>
                </a:solidFill>
                <a:latin typeface="+mn-lt"/>
                <a:ea typeface="+mn-ea"/>
                <a:cs typeface="+mn-cs"/>
              </a:defRPr>
            </a:lvl5pPr>
          </a:lstStyle>
          <a:p>
            <a:pPr marL="0" lvl="0" indent="0" eaLnBrk="1" hangingPunct="1">
              <a:spcBef>
                <a:spcPct val="0"/>
              </a:spcBef>
              <a:buClrTx/>
              <a:buSzPct val="100000"/>
              <a:buNone/>
            </a:pPr>
            <a:r>
              <a:rPr lang="ja-JP" altLang="en-US" b="1" dirty="0">
                <a:solidFill>
                  <a:srgbClr val="000066"/>
                </a:solidFill>
                <a:ea typeface="华文宋体" panose="02010600040101010101" pitchFamily="2" charset="-122"/>
              </a:rPr>
              <a:t>顺序图</a:t>
            </a:r>
            <a:endParaRPr lang="en-US" altLang="ja-JP" b="1" dirty="0">
              <a:solidFill>
                <a:srgbClr val="000066"/>
              </a:solidFill>
              <a:ea typeface="华文宋体" panose="02010600040101010101" pitchFamily="2" charset="-122"/>
            </a:endParaRPr>
          </a:p>
          <a:p>
            <a:pPr marL="0" lvl="0" indent="0" eaLnBrk="1" hangingPunct="1">
              <a:spcBef>
                <a:spcPct val="0"/>
              </a:spcBef>
              <a:buClrTx/>
              <a:buSzPct val="100000"/>
              <a:buNone/>
            </a:pPr>
            <a:r>
              <a:rPr lang="en-US" altLang="ja-JP" b="1" dirty="0">
                <a:solidFill>
                  <a:srgbClr val="000066"/>
                </a:solidFill>
                <a:ea typeface="华文宋体" panose="02010600040101010101" pitchFamily="2" charset="-122"/>
              </a:rPr>
              <a:t>(Sequence Diagram)</a:t>
            </a:r>
            <a:endParaRPr lang="zh-CN" altLang="en-US" b="1" dirty="0">
              <a:solidFill>
                <a:srgbClr val="000066"/>
              </a:solidFill>
              <a:ea typeface="华文宋体" panose="02010600040101010101" pitchFamily="2" charset="-122"/>
            </a:endParaRPr>
          </a:p>
        </p:txBody>
      </p:sp>
      <p:sp>
        <p:nvSpPr>
          <p:cNvPr id="57347" name="Rectangle 13"/>
          <p:cNvSpPr/>
          <p:nvPr/>
        </p:nvSpPr>
        <p:spPr>
          <a:xfrm>
            <a:off x="4284663" y="260350"/>
            <a:ext cx="3816350" cy="1728788"/>
          </a:xfrm>
          <a:prstGeom prst="rect">
            <a:avLst/>
          </a:prstGeom>
          <a:noFill/>
          <a:ln w="9525">
            <a:noFill/>
          </a:ln>
        </p:spPr>
        <p:txBody>
          <a:bodyPr lIns="3600" tIns="3600" rIns="3600" bIns="3600"/>
          <a:lstStyle>
            <a:lvl1pPr marL="274955" indent="-274955" algn="l" rtl="0" eaLnBrk="0" fontAlgn="base" hangingPunct="0">
              <a:spcBef>
                <a:spcPts val="600"/>
              </a:spcBef>
              <a:spcAft>
                <a:spcPct val="0"/>
              </a:spcAft>
              <a:buClr>
                <a:schemeClr val="accent1"/>
              </a:buClr>
              <a:buSzPct val="70000"/>
              <a:buFont typeface="Wingdings" panose="05000000000000000000" pitchFamily="2" charset="2"/>
              <a:buChar char=""/>
              <a:defRPr sz="2400" b="0" kern="1200">
                <a:solidFill>
                  <a:schemeClr val="tx1"/>
                </a:solidFill>
                <a:latin typeface="+mn-lt"/>
                <a:ea typeface="+mn-ea"/>
                <a:cs typeface="+mn-cs"/>
              </a:defRPr>
            </a:lvl1pPr>
            <a:lvl2pPr marL="640080" indent="-274955" algn="l" rtl="0" eaLnBrk="0" fontAlgn="base" hangingPunct="0">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mn-lt"/>
                <a:ea typeface="+mn-ea"/>
                <a:cs typeface="+mn-cs"/>
              </a:defRPr>
            </a:lvl2pPr>
            <a:lvl3pPr marL="914400" indent="-182880" algn="l" rtl="0" eaLnBrk="0" fontAlgn="base" hangingPunct="0">
              <a:spcBef>
                <a:spcPct val="20000"/>
              </a:spcBef>
              <a:spcAft>
                <a:spcPct val="0"/>
              </a:spcAft>
              <a:buClr>
                <a:srgbClr val="E0752F"/>
              </a:buClr>
              <a:buSzPct val="60000"/>
              <a:buFont typeface="Wingdings" panose="05000000000000000000" pitchFamily="2" charset="2"/>
              <a:buChar char=""/>
              <a:defRPr kern="1200">
                <a:solidFill>
                  <a:schemeClr val="tx1"/>
                </a:solidFill>
                <a:latin typeface="+mn-lt"/>
                <a:ea typeface="+mn-ea"/>
                <a:cs typeface="+mn-cs"/>
              </a:defRPr>
            </a:lvl3pPr>
            <a:lvl4pPr marL="1189355" indent="-182880" algn="l" rtl="0" eaLnBrk="0" fontAlgn="base" hangingPunct="0">
              <a:spcBef>
                <a:spcPct val="20000"/>
              </a:spcBef>
              <a:spcAft>
                <a:spcPct val="0"/>
              </a:spcAft>
              <a:buClr>
                <a:srgbClr val="FEC3AE"/>
              </a:buClr>
              <a:buSzPct val="60000"/>
              <a:buFont typeface="Wingdings" panose="05000000000000000000" pitchFamily="2" charset="2"/>
              <a:buChar char=""/>
              <a:defRPr kern="1200">
                <a:solidFill>
                  <a:schemeClr val="tx1"/>
                </a:solidFill>
                <a:latin typeface="+mn-lt"/>
                <a:ea typeface="+mn-ea"/>
                <a:cs typeface="+mn-cs"/>
              </a:defRPr>
            </a:lvl4pPr>
            <a:lvl5pPr marL="1463675" indent="-184150" algn="l" rtl="0" eaLnBrk="0" fontAlgn="base" hangingPunct="0">
              <a:spcBef>
                <a:spcPct val="20000"/>
              </a:spcBef>
              <a:spcAft>
                <a:spcPct val="0"/>
              </a:spcAft>
              <a:buClr>
                <a:srgbClr val="BDCAE9"/>
              </a:buClr>
              <a:buSzPct val="68000"/>
              <a:buFont typeface="Wingdings 2" panose="05020102010507070707" pitchFamily="18" charset="2"/>
              <a:buChar char=""/>
              <a:defRPr sz="1600" kern="1200">
                <a:solidFill>
                  <a:schemeClr val="tx1"/>
                </a:solidFill>
                <a:latin typeface="+mn-lt"/>
                <a:ea typeface="+mn-ea"/>
                <a:cs typeface="+mn-cs"/>
              </a:defRPr>
            </a:lvl5pPr>
          </a:lstStyle>
          <a:p>
            <a:pPr marL="342900" lvl="0" indent="-342900" eaLnBrk="1" hangingPunct="1">
              <a:spcBef>
                <a:spcPct val="20000"/>
              </a:spcBef>
              <a:buClr>
                <a:srgbClr val="000066"/>
              </a:buClr>
              <a:buSzPct val="100000"/>
              <a:buFont typeface="Times New Roman" panose="02020603050405020304" pitchFamily="18" charset="0"/>
              <a:buChar char="※"/>
            </a:pPr>
            <a:r>
              <a:rPr lang="ja-JP" altLang="en-US" dirty="0">
                <a:solidFill>
                  <a:srgbClr val="000066"/>
                </a:solidFill>
                <a:latin typeface="华文宋体" panose="02010600040101010101" pitchFamily="2" charset="-122"/>
                <a:ea typeface="华文宋体" panose="02010600040101010101" pitchFamily="2" charset="-122"/>
              </a:rPr>
              <a:t>顺序图显示对象之间的动态合作关系，它强调对象之间消息发送的顺序，同时显示对象之间的</a:t>
            </a:r>
            <a:r>
              <a:rPr lang="zh-CN" altLang="en-US" dirty="0">
                <a:solidFill>
                  <a:srgbClr val="000066"/>
                </a:solidFill>
                <a:latin typeface="华文宋体" panose="02010600040101010101" pitchFamily="2" charset="-122"/>
                <a:ea typeface="华文宋体" panose="02010600040101010101" pitchFamily="2" charset="-122"/>
              </a:rPr>
              <a:t>交互。</a:t>
            </a:r>
            <a:r>
              <a:rPr lang="ja-JP" altLang="en-US" dirty="0">
                <a:solidFill>
                  <a:srgbClr val="000066"/>
                </a:solidFill>
              </a:rPr>
              <a:t> </a:t>
            </a:r>
            <a:endParaRPr lang="ja-JP" altLang="en-US" dirty="0">
              <a:solidFill>
                <a:srgbClr val="000066"/>
              </a:solidFill>
            </a:endParaRPr>
          </a:p>
        </p:txBody>
      </p:sp>
      <p:graphicFrame>
        <p:nvGraphicFramePr>
          <p:cNvPr id="57348" name="Object 14"/>
          <p:cNvGraphicFramePr/>
          <p:nvPr/>
        </p:nvGraphicFramePr>
        <p:xfrm>
          <a:off x="468313" y="1989138"/>
          <a:ext cx="7343775" cy="4094162"/>
        </p:xfrm>
        <a:graphic>
          <a:graphicData uri="http://schemas.openxmlformats.org/presentationml/2006/ole">
            <mc:AlternateContent xmlns:mc="http://schemas.openxmlformats.org/markup-compatibility/2006">
              <mc:Choice xmlns:v="urn:schemas-microsoft-com:vml" Requires="v">
                <p:oleObj spid="_x0000_s3077" name="" r:id="rId1" imgW="4524375" imgH="3257550" progId="PBrush">
                  <p:embed/>
                </p:oleObj>
              </mc:Choice>
              <mc:Fallback>
                <p:oleObj name="" r:id="rId1" imgW="4524375" imgH="3257550" progId="PBrush">
                  <p:embed/>
                  <p:pic>
                    <p:nvPicPr>
                      <p:cNvPr id="0" name="图片 3076"/>
                      <p:cNvPicPr/>
                      <p:nvPr/>
                    </p:nvPicPr>
                    <p:blipFill>
                      <a:blip r:embed="rId2"/>
                      <a:stretch>
                        <a:fillRect/>
                      </a:stretch>
                    </p:blipFill>
                    <p:spPr>
                      <a:xfrm>
                        <a:off x="468313" y="1989138"/>
                        <a:ext cx="7343775" cy="4094162"/>
                      </a:xfrm>
                      <a:prstGeom prst="rect">
                        <a:avLst/>
                      </a:prstGeom>
                      <a:noFill/>
                      <a:ln w="38100">
                        <a:noFill/>
                        <a:miter/>
                      </a:ln>
                    </p:spPr>
                  </p:pic>
                </p:oleObj>
              </mc:Fallback>
            </mc:AlternateContent>
          </a:graphicData>
        </a:graphic>
      </p:graphicFrame>
    </p:spTree>
  </p:cSld>
  <p:clrMapOvr>
    <a:masterClrMapping/>
  </p:clrMapOvr>
  <p:transition>
    <p:wip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8370" name="Rectangle 10"/>
          <p:cNvSpPr/>
          <p:nvPr/>
        </p:nvSpPr>
        <p:spPr>
          <a:xfrm>
            <a:off x="468313" y="476250"/>
            <a:ext cx="4957762" cy="523875"/>
          </a:xfrm>
          <a:prstGeom prst="rect">
            <a:avLst/>
          </a:prstGeom>
          <a:noFill/>
          <a:ln w="9525">
            <a:noFill/>
          </a:ln>
        </p:spPr>
        <p:txBody>
          <a:bodyPr wrap="none">
            <a:spAutoFit/>
          </a:bodyPr>
          <a:lstStyle>
            <a:lvl1pPr marL="274955" indent="-274955" algn="l" rtl="0" eaLnBrk="0" fontAlgn="base" hangingPunct="0">
              <a:spcBef>
                <a:spcPts val="600"/>
              </a:spcBef>
              <a:spcAft>
                <a:spcPct val="0"/>
              </a:spcAft>
              <a:buClr>
                <a:schemeClr val="accent1"/>
              </a:buClr>
              <a:buSzPct val="70000"/>
              <a:buFont typeface="Wingdings" panose="05000000000000000000" pitchFamily="2" charset="2"/>
              <a:buChar char=""/>
              <a:defRPr sz="2400" b="0" kern="1200">
                <a:solidFill>
                  <a:schemeClr val="tx1"/>
                </a:solidFill>
                <a:latin typeface="+mn-lt"/>
                <a:ea typeface="+mn-ea"/>
                <a:cs typeface="+mn-cs"/>
              </a:defRPr>
            </a:lvl1pPr>
            <a:lvl2pPr marL="640080" indent="-274955" algn="l" rtl="0" eaLnBrk="0" fontAlgn="base" hangingPunct="0">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mn-lt"/>
                <a:ea typeface="+mn-ea"/>
                <a:cs typeface="+mn-cs"/>
              </a:defRPr>
            </a:lvl2pPr>
            <a:lvl3pPr marL="914400" indent="-182880" algn="l" rtl="0" eaLnBrk="0" fontAlgn="base" hangingPunct="0">
              <a:spcBef>
                <a:spcPct val="20000"/>
              </a:spcBef>
              <a:spcAft>
                <a:spcPct val="0"/>
              </a:spcAft>
              <a:buClr>
                <a:srgbClr val="E0752F"/>
              </a:buClr>
              <a:buSzPct val="60000"/>
              <a:buFont typeface="Wingdings" panose="05000000000000000000" pitchFamily="2" charset="2"/>
              <a:buChar char=""/>
              <a:defRPr kern="1200">
                <a:solidFill>
                  <a:schemeClr val="tx1"/>
                </a:solidFill>
                <a:latin typeface="+mn-lt"/>
                <a:ea typeface="+mn-ea"/>
                <a:cs typeface="+mn-cs"/>
              </a:defRPr>
            </a:lvl3pPr>
            <a:lvl4pPr marL="1189355" indent="-182880" algn="l" rtl="0" eaLnBrk="0" fontAlgn="base" hangingPunct="0">
              <a:spcBef>
                <a:spcPct val="20000"/>
              </a:spcBef>
              <a:spcAft>
                <a:spcPct val="0"/>
              </a:spcAft>
              <a:buClr>
                <a:srgbClr val="FEC3AE"/>
              </a:buClr>
              <a:buSzPct val="60000"/>
              <a:buFont typeface="Wingdings" panose="05000000000000000000" pitchFamily="2" charset="2"/>
              <a:buChar char=""/>
              <a:defRPr kern="1200">
                <a:solidFill>
                  <a:schemeClr val="tx1"/>
                </a:solidFill>
                <a:latin typeface="+mn-lt"/>
                <a:ea typeface="+mn-ea"/>
                <a:cs typeface="+mn-cs"/>
              </a:defRPr>
            </a:lvl4pPr>
            <a:lvl5pPr marL="1463675" indent="-184150" algn="l" rtl="0" eaLnBrk="0" fontAlgn="base" hangingPunct="0">
              <a:spcBef>
                <a:spcPct val="20000"/>
              </a:spcBef>
              <a:spcAft>
                <a:spcPct val="0"/>
              </a:spcAft>
              <a:buClr>
                <a:srgbClr val="BDCAE9"/>
              </a:buClr>
              <a:buSzPct val="68000"/>
              <a:buFont typeface="Wingdings 2" panose="05020102010507070707" pitchFamily="18" charset="2"/>
              <a:buChar char=""/>
              <a:defRPr sz="1600" kern="1200">
                <a:solidFill>
                  <a:schemeClr val="tx1"/>
                </a:solidFill>
                <a:latin typeface="+mn-lt"/>
                <a:ea typeface="+mn-ea"/>
                <a:cs typeface="+mn-cs"/>
              </a:defRPr>
            </a:lvl5pPr>
          </a:lstStyle>
          <a:p>
            <a:pPr marL="0" lvl="0" indent="0" eaLnBrk="1" hangingPunct="1">
              <a:spcBef>
                <a:spcPct val="0"/>
              </a:spcBef>
              <a:buClrTx/>
              <a:buSzPct val="100000"/>
              <a:buNone/>
            </a:pPr>
            <a:r>
              <a:rPr lang="ja-JP" altLang="en-US" sz="2800" b="1" dirty="0">
                <a:solidFill>
                  <a:srgbClr val="000066"/>
                </a:solidFill>
                <a:ea typeface="华文宋体" panose="02010600040101010101" pitchFamily="2" charset="-122"/>
              </a:rPr>
              <a:t>状态图</a:t>
            </a:r>
            <a:r>
              <a:rPr lang="en-US" altLang="ja-JP" sz="2800" b="1" dirty="0">
                <a:solidFill>
                  <a:srgbClr val="000066"/>
                </a:solidFill>
                <a:ea typeface="华文宋体" panose="02010600040101010101" pitchFamily="2" charset="-122"/>
              </a:rPr>
              <a:t>(State Chart Diagram)</a:t>
            </a:r>
            <a:endParaRPr lang="en-US" altLang="ja-JP" sz="2800" b="1" dirty="0">
              <a:solidFill>
                <a:srgbClr val="000066"/>
              </a:solidFill>
              <a:ea typeface="华文宋体" panose="02010600040101010101" pitchFamily="2" charset="-122"/>
            </a:endParaRPr>
          </a:p>
        </p:txBody>
      </p:sp>
      <p:sp>
        <p:nvSpPr>
          <p:cNvPr id="58371" name="Rectangle 11"/>
          <p:cNvSpPr/>
          <p:nvPr/>
        </p:nvSpPr>
        <p:spPr>
          <a:xfrm>
            <a:off x="1258888" y="1268413"/>
            <a:ext cx="6553200" cy="1152525"/>
          </a:xfrm>
          <a:prstGeom prst="rect">
            <a:avLst/>
          </a:prstGeom>
          <a:noFill/>
          <a:ln w="9525">
            <a:noFill/>
          </a:ln>
        </p:spPr>
        <p:txBody>
          <a:bodyPr lIns="3600" tIns="3600" rIns="3600" bIns="3600"/>
          <a:lstStyle>
            <a:lvl1pPr marL="274955" indent="-274955" algn="l" rtl="0" eaLnBrk="0" fontAlgn="base" hangingPunct="0">
              <a:spcBef>
                <a:spcPts val="600"/>
              </a:spcBef>
              <a:spcAft>
                <a:spcPct val="0"/>
              </a:spcAft>
              <a:buClr>
                <a:schemeClr val="accent1"/>
              </a:buClr>
              <a:buSzPct val="70000"/>
              <a:buFont typeface="Wingdings" panose="05000000000000000000" pitchFamily="2" charset="2"/>
              <a:buChar char=""/>
              <a:defRPr sz="2400" b="0" kern="1200">
                <a:solidFill>
                  <a:schemeClr val="tx1"/>
                </a:solidFill>
                <a:latin typeface="+mn-lt"/>
                <a:ea typeface="+mn-ea"/>
                <a:cs typeface="+mn-cs"/>
              </a:defRPr>
            </a:lvl1pPr>
            <a:lvl2pPr marL="640080" indent="-274955" algn="l" rtl="0" eaLnBrk="0" fontAlgn="base" hangingPunct="0">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mn-lt"/>
                <a:ea typeface="+mn-ea"/>
                <a:cs typeface="+mn-cs"/>
              </a:defRPr>
            </a:lvl2pPr>
            <a:lvl3pPr marL="914400" indent="-182880" algn="l" rtl="0" eaLnBrk="0" fontAlgn="base" hangingPunct="0">
              <a:spcBef>
                <a:spcPct val="20000"/>
              </a:spcBef>
              <a:spcAft>
                <a:spcPct val="0"/>
              </a:spcAft>
              <a:buClr>
                <a:srgbClr val="E0752F"/>
              </a:buClr>
              <a:buSzPct val="60000"/>
              <a:buFont typeface="Wingdings" panose="05000000000000000000" pitchFamily="2" charset="2"/>
              <a:buChar char=""/>
              <a:defRPr kern="1200">
                <a:solidFill>
                  <a:schemeClr val="tx1"/>
                </a:solidFill>
                <a:latin typeface="+mn-lt"/>
                <a:ea typeface="+mn-ea"/>
                <a:cs typeface="+mn-cs"/>
              </a:defRPr>
            </a:lvl3pPr>
            <a:lvl4pPr marL="1189355" indent="-182880" algn="l" rtl="0" eaLnBrk="0" fontAlgn="base" hangingPunct="0">
              <a:spcBef>
                <a:spcPct val="20000"/>
              </a:spcBef>
              <a:spcAft>
                <a:spcPct val="0"/>
              </a:spcAft>
              <a:buClr>
                <a:srgbClr val="FEC3AE"/>
              </a:buClr>
              <a:buSzPct val="60000"/>
              <a:buFont typeface="Wingdings" panose="05000000000000000000" pitchFamily="2" charset="2"/>
              <a:buChar char=""/>
              <a:defRPr kern="1200">
                <a:solidFill>
                  <a:schemeClr val="tx1"/>
                </a:solidFill>
                <a:latin typeface="+mn-lt"/>
                <a:ea typeface="+mn-ea"/>
                <a:cs typeface="+mn-cs"/>
              </a:defRPr>
            </a:lvl4pPr>
            <a:lvl5pPr marL="1463675" indent="-184150" algn="l" rtl="0" eaLnBrk="0" fontAlgn="base" hangingPunct="0">
              <a:spcBef>
                <a:spcPct val="20000"/>
              </a:spcBef>
              <a:spcAft>
                <a:spcPct val="0"/>
              </a:spcAft>
              <a:buClr>
                <a:srgbClr val="BDCAE9"/>
              </a:buClr>
              <a:buSzPct val="68000"/>
              <a:buFont typeface="Wingdings 2" panose="05020102010507070707" pitchFamily="18" charset="2"/>
              <a:buChar char=""/>
              <a:defRPr sz="1600" kern="1200">
                <a:solidFill>
                  <a:schemeClr val="tx1"/>
                </a:solidFill>
                <a:latin typeface="+mn-lt"/>
                <a:ea typeface="+mn-ea"/>
                <a:cs typeface="+mn-cs"/>
              </a:defRPr>
            </a:lvl5pPr>
          </a:lstStyle>
          <a:p>
            <a:pPr marL="284480" lvl="0" indent="-284480" eaLnBrk="1" hangingPunct="1">
              <a:spcBef>
                <a:spcPct val="20000"/>
              </a:spcBef>
              <a:buClr>
                <a:srgbClr val="000066"/>
              </a:buClr>
              <a:buSzPct val="100000"/>
              <a:buFont typeface="Times New Roman" panose="02020603050405020304" pitchFamily="18" charset="0"/>
              <a:buChar char="※"/>
            </a:pPr>
            <a:r>
              <a:rPr lang="zh-CN" altLang="en-US" dirty="0">
                <a:solidFill>
                  <a:srgbClr val="000066"/>
                </a:solidFill>
              </a:rPr>
              <a:t>状态图是一个类对象所可能经历的所有历程的模型图。状态图由对象的各个状态和连接这些状态的转换组成</a:t>
            </a:r>
            <a:r>
              <a:rPr lang="ja-JP" altLang="en-US" dirty="0">
                <a:solidFill>
                  <a:srgbClr val="000066"/>
                </a:solidFill>
              </a:rPr>
              <a:t> </a:t>
            </a:r>
            <a:r>
              <a:rPr lang="zh-CN" altLang="en-US" dirty="0">
                <a:solidFill>
                  <a:srgbClr val="000066"/>
                </a:solidFill>
              </a:rPr>
              <a:t>。</a:t>
            </a:r>
            <a:endParaRPr lang="ja-JP" altLang="en-US" dirty="0">
              <a:solidFill>
                <a:srgbClr val="000066"/>
              </a:solidFill>
            </a:endParaRPr>
          </a:p>
        </p:txBody>
      </p:sp>
      <p:graphicFrame>
        <p:nvGraphicFramePr>
          <p:cNvPr id="58372" name="Object 12"/>
          <p:cNvGraphicFramePr/>
          <p:nvPr/>
        </p:nvGraphicFramePr>
        <p:xfrm>
          <a:off x="827088" y="2822575"/>
          <a:ext cx="6697662" cy="2867025"/>
        </p:xfrm>
        <a:graphic>
          <a:graphicData uri="http://schemas.openxmlformats.org/presentationml/2006/ole">
            <mc:AlternateContent xmlns:mc="http://schemas.openxmlformats.org/markup-compatibility/2006">
              <mc:Choice xmlns:v="urn:schemas-microsoft-com:vml" Requires="v">
                <p:oleObj spid="_x0000_s3076" name="" r:id="rId1" imgW="5257800" imgH="2343785" progId="Word.Picture.8">
                  <p:embed/>
                </p:oleObj>
              </mc:Choice>
              <mc:Fallback>
                <p:oleObj name="" r:id="rId1" imgW="5257800" imgH="2343785" progId="Word.Picture.8">
                  <p:embed/>
                  <p:pic>
                    <p:nvPicPr>
                      <p:cNvPr id="0" name="图片 3075"/>
                      <p:cNvPicPr/>
                      <p:nvPr/>
                    </p:nvPicPr>
                    <p:blipFill>
                      <a:blip r:embed="rId2"/>
                      <a:stretch>
                        <a:fillRect/>
                      </a:stretch>
                    </p:blipFill>
                    <p:spPr>
                      <a:xfrm>
                        <a:off x="827088" y="2822575"/>
                        <a:ext cx="6697662" cy="2867025"/>
                      </a:xfrm>
                      <a:prstGeom prst="rect">
                        <a:avLst/>
                      </a:prstGeom>
                      <a:noFill/>
                      <a:ln w="38100">
                        <a:noFill/>
                        <a:miter/>
                      </a:ln>
                    </p:spPr>
                  </p:pic>
                </p:oleObj>
              </mc:Fallback>
            </mc:AlternateContent>
          </a:graphicData>
        </a:graphic>
      </p:graphicFrame>
    </p:spTree>
  </p:cSld>
  <p:clrMapOvr>
    <a:masterClrMapping/>
  </p:clrMapOvr>
  <p:transition>
    <p:wip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9394" name="Rectangle 7"/>
          <p:cNvSpPr>
            <a:spLocks noGrp="1"/>
          </p:cNvSpPr>
          <p:nvPr>
            <p:ph sz="quarter" idx="1"/>
          </p:nvPr>
        </p:nvSpPr>
        <p:spPr>
          <a:xfrm>
            <a:off x="250825" y="260350"/>
            <a:ext cx="6985000" cy="755650"/>
          </a:xfrm>
          <a:ln/>
        </p:spPr>
        <p:txBody>
          <a:bodyPr vert="horz" wrap="square" lIns="91440" tIns="45720" rIns="91440" bIns="45720" anchor="t"/>
          <a:p>
            <a:pPr marL="457200" lvl="1" indent="76200" eaLnBrk="1" hangingPunct="1"/>
            <a:r>
              <a:rPr lang="ja-JP" altLang="en-US" sz="2400" b="1" dirty="0">
                <a:solidFill>
                  <a:srgbClr val="000066"/>
                </a:solidFill>
                <a:ea typeface="华文宋体" panose="02010600040101010101" pitchFamily="2" charset="-122"/>
              </a:rPr>
              <a:t>协作图</a:t>
            </a:r>
            <a:r>
              <a:rPr lang="en-US" altLang="ja-JP" sz="2400" b="1" dirty="0">
                <a:solidFill>
                  <a:srgbClr val="000066"/>
                </a:solidFill>
                <a:ea typeface="华文宋体" panose="02010600040101010101" pitchFamily="2" charset="-122"/>
              </a:rPr>
              <a:t>(Collaboration Diagram)</a:t>
            </a:r>
            <a:endParaRPr lang="zh-CN" altLang="en-US" sz="2400" b="1" dirty="0">
              <a:solidFill>
                <a:srgbClr val="000066"/>
              </a:solidFill>
              <a:ea typeface="华文宋体" panose="02010600040101010101" pitchFamily="2" charset="-122"/>
            </a:endParaRPr>
          </a:p>
        </p:txBody>
      </p:sp>
      <p:sp>
        <p:nvSpPr>
          <p:cNvPr id="59395" name="Rectangle 8"/>
          <p:cNvSpPr/>
          <p:nvPr/>
        </p:nvSpPr>
        <p:spPr>
          <a:xfrm>
            <a:off x="684213" y="908050"/>
            <a:ext cx="7629525" cy="1189038"/>
          </a:xfrm>
          <a:prstGeom prst="rect">
            <a:avLst/>
          </a:prstGeom>
          <a:noFill/>
          <a:ln w="9525">
            <a:noFill/>
          </a:ln>
        </p:spPr>
        <p:txBody>
          <a:bodyPr lIns="3600" tIns="3600" rIns="3600" bIns="3600"/>
          <a:lstStyle>
            <a:lvl1pPr marL="274955" indent="-274955" algn="l" rtl="0" eaLnBrk="0" fontAlgn="base" hangingPunct="0">
              <a:spcBef>
                <a:spcPts val="600"/>
              </a:spcBef>
              <a:spcAft>
                <a:spcPct val="0"/>
              </a:spcAft>
              <a:buClr>
                <a:schemeClr val="accent1"/>
              </a:buClr>
              <a:buSzPct val="70000"/>
              <a:buFont typeface="Wingdings" panose="05000000000000000000" pitchFamily="2" charset="2"/>
              <a:buChar char=""/>
              <a:defRPr sz="2400" b="0" kern="1200">
                <a:solidFill>
                  <a:schemeClr val="tx1"/>
                </a:solidFill>
                <a:latin typeface="+mn-lt"/>
                <a:ea typeface="+mn-ea"/>
                <a:cs typeface="+mn-cs"/>
              </a:defRPr>
            </a:lvl1pPr>
            <a:lvl2pPr marL="640080" indent="-274955" algn="l" rtl="0" eaLnBrk="0" fontAlgn="base" hangingPunct="0">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mn-lt"/>
                <a:ea typeface="+mn-ea"/>
                <a:cs typeface="+mn-cs"/>
              </a:defRPr>
            </a:lvl2pPr>
            <a:lvl3pPr marL="914400" indent="-182880" algn="l" rtl="0" eaLnBrk="0" fontAlgn="base" hangingPunct="0">
              <a:spcBef>
                <a:spcPct val="20000"/>
              </a:spcBef>
              <a:spcAft>
                <a:spcPct val="0"/>
              </a:spcAft>
              <a:buClr>
                <a:srgbClr val="E0752F"/>
              </a:buClr>
              <a:buSzPct val="60000"/>
              <a:buFont typeface="Wingdings" panose="05000000000000000000" pitchFamily="2" charset="2"/>
              <a:buChar char=""/>
              <a:defRPr kern="1200">
                <a:solidFill>
                  <a:schemeClr val="tx1"/>
                </a:solidFill>
                <a:latin typeface="+mn-lt"/>
                <a:ea typeface="+mn-ea"/>
                <a:cs typeface="+mn-cs"/>
              </a:defRPr>
            </a:lvl3pPr>
            <a:lvl4pPr marL="1189355" indent="-182880" algn="l" rtl="0" eaLnBrk="0" fontAlgn="base" hangingPunct="0">
              <a:spcBef>
                <a:spcPct val="20000"/>
              </a:spcBef>
              <a:spcAft>
                <a:spcPct val="0"/>
              </a:spcAft>
              <a:buClr>
                <a:srgbClr val="FEC3AE"/>
              </a:buClr>
              <a:buSzPct val="60000"/>
              <a:buFont typeface="Wingdings" panose="05000000000000000000" pitchFamily="2" charset="2"/>
              <a:buChar char=""/>
              <a:defRPr kern="1200">
                <a:solidFill>
                  <a:schemeClr val="tx1"/>
                </a:solidFill>
                <a:latin typeface="+mn-lt"/>
                <a:ea typeface="+mn-ea"/>
                <a:cs typeface="+mn-cs"/>
              </a:defRPr>
            </a:lvl4pPr>
            <a:lvl5pPr marL="1463675" indent="-184150" algn="l" rtl="0" eaLnBrk="0" fontAlgn="base" hangingPunct="0">
              <a:spcBef>
                <a:spcPct val="20000"/>
              </a:spcBef>
              <a:spcAft>
                <a:spcPct val="0"/>
              </a:spcAft>
              <a:buClr>
                <a:srgbClr val="BDCAE9"/>
              </a:buClr>
              <a:buSzPct val="68000"/>
              <a:buFont typeface="Wingdings 2" panose="05020102010507070707" pitchFamily="18" charset="2"/>
              <a:buChar char=""/>
              <a:defRPr sz="1600" kern="1200">
                <a:solidFill>
                  <a:schemeClr val="tx1"/>
                </a:solidFill>
                <a:latin typeface="+mn-lt"/>
                <a:ea typeface="+mn-ea"/>
                <a:cs typeface="+mn-cs"/>
              </a:defRPr>
            </a:lvl5pPr>
          </a:lstStyle>
          <a:p>
            <a:pPr marL="284480" lvl="0" indent="-284480" eaLnBrk="1" hangingPunct="1">
              <a:spcBef>
                <a:spcPct val="20000"/>
              </a:spcBef>
              <a:buClr>
                <a:srgbClr val="000066"/>
              </a:buClr>
              <a:buSzPct val="100000"/>
              <a:buFont typeface="Times New Roman" panose="02020603050405020304" pitchFamily="18" charset="0"/>
              <a:buChar char="※"/>
            </a:pPr>
            <a:r>
              <a:rPr lang="ja-JP" altLang="en-US" dirty="0">
                <a:solidFill>
                  <a:srgbClr val="000066"/>
                </a:solidFill>
                <a:latin typeface="华文宋体" panose="02010600040101010101" pitchFamily="2" charset="-122"/>
                <a:ea typeface="华文宋体" panose="02010600040101010101" pitchFamily="2" charset="-122"/>
              </a:rPr>
              <a:t>协作图描述对象间的协作关系，协作图跟顺序图 相似，显示对象间的动态合作关系。除显示信息交换外，协作图还显示对象以及它们之间的关系</a:t>
            </a:r>
            <a:r>
              <a:rPr lang="en-US" altLang="ja-JP" dirty="0">
                <a:solidFill>
                  <a:srgbClr val="000066"/>
                </a:solidFill>
                <a:latin typeface="华文宋体" panose="02010600040101010101" pitchFamily="2" charset="-122"/>
                <a:ea typeface="华文宋体" panose="02010600040101010101" pitchFamily="2" charset="-122"/>
              </a:rPr>
              <a:t>.</a:t>
            </a:r>
            <a:endParaRPr lang="ja-JP" altLang="zh-CN" dirty="0">
              <a:solidFill>
                <a:srgbClr val="000066"/>
              </a:solidFill>
              <a:latin typeface="华文宋体" panose="02010600040101010101" pitchFamily="2" charset="-122"/>
              <a:ea typeface="华文宋体" panose="02010600040101010101" pitchFamily="2" charset="-122"/>
            </a:endParaRPr>
          </a:p>
        </p:txBody>
      </p:sp>
      <p:pic>
        <p:nvPicPr>
          <p:cNvPr id="59396" name="Picture 9"/>
          <p:cNvPicPr>
            <a:picLocks noChangeAspect="1"/>
          </p:cNvPicPr>
          <p:nvPr/>
        </p:nvPicPr>
        <p:blipFill>
          <a:blip r:embed="rId1"/>
          <a:stretch>
            <a:fillRect/>
          </a:stretch>
        </p:blipFill>
        <p:spPr>
          <a:xfrm>
            <a:off x="1258888" y="2781300"/>
            <a:ext cx="5865812" cy="2592388"/>
          </a:xfrm>
          <a:prstGeom prst="rect">
            <a:avLst/>
          </a:prstGeom>
          <a:noFill/>
          <a:ln w="9525">
            <a:noFill/>
          </a:ln>
        </p:spPr>
      </p:pic>
    </p:spTree>
  </p:cSld>
  <p:clrMapOvr>
    <a:masterClrMapping/>
  </p:clrMapOvr>
  <p:transition>
    <p:wip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0418" name="Rectangle 15"/>
          <p:cNvSpPr>
            <a:spLocks noGrp="1"/>
          </p:cNvSpPr>
          <p:nvPr>
            <p:ph sz="quarter" idx="1"/>
          </p:nvPr>
        </p:nvSpPr>
        <p:spPr>
          <a:xfrm>
            <a:off x="0" y="0"/>
            <a:ext cx="8915400" cy="908050"/>
          </a:xfrm>
          <a:ln/>
        </p:spPr>
        <p:txBody>
          <a:bodyPr vert="horz" wrap="square" lIns="91440" tIns="45720" rIns="91440" bIns="45720" anchor="t"/>
          <a:p>
            <a:pPr lvl="1" indent="0" eaLnBrk="1" hangingPunct="1"/>
            <a:r>
              <a:rPr lang="ja-JP" altLang="en-US" sz="2400" b="1" dirty="0">
                <a:solidFill>
                  <a:srgbClr val="000066"/>
                </a:solidFill>
                <a:ea typeface="华文宋体" panose="02010600040101010101" pitchFamily="2" charset="-122"/>
              </a:rPr>
              <a:t>活动图</a:t>
            </a:r>
            <a:r>
              <a:rPr lang="en-US" altLang="ja-JP" sz="2400" b="1" dirty="0">
                <a:solidFill>
                  <a:srgbClr val="000066"/>
                </a:solidFill>
                <a:ea typeface="华文宋体" panose="02010600040101010101" pitchFamily="2" charset="-122"/>
              </a:rPr>
              <a:t>(Activity Diagram)</a:t>
            </a:r>
            <a:endParaRPr lang="zh-CN" altLang="en-US" sz="2400" b="1" dirty="0">
              <a:solidFill>
                <a:srgbClr val="000066"/>
              </a:solidFill>
              <a:ea typeface="华文宋体" panose="02010600040101010101" pitchFamily="2" charset="-122"/>
            </a:endParaRPr>
          </a:p>
        </p:txBody>
      </p:sp>
      <p:sp>
        <p:nvSpPr>
          <p:cNvPr id="60419" name="Rectangle 16"/>
          <p:cNvSpPr/>
          <p:nvPr/>
        </p:nvSpPr>
        <p:spPr>
          <a:xfrm>
            <a:off x="250825" y="620713"/>
            <a:ext cx="6769100" cy="1152525"/>
          </a:xfrm>
          <a:prstGeom prst="rect">
            <a:avLst/>
          </a:prstGeom>
          <a:noFill/>
          <a:ln w="9525">
            <a:noFill/>
          </a:ln>
        </p:spPr>
        <p:txBody>
          <a:bodyPr lIns="3600" tIns="3600" rIns="3600" bIns="3600"/>
          <a:lstStyle>
            <a:lvl1pPr marL="274955" indent="-274955" algn="l" rtl="0" eaLnBrk="0" fontAlgn="base" hangingPunct="0">
              <a:spcBef>
                <a:spcPts val="600"/>
              </a:spcBef>
              <a:spcAft>
                <a:spcPct val="0"/>
              </a:spcAft>
              <a:buClr>
                <a:schemeClr val="accent1"/>
              </a:buClr>
              <a:buSzPct val="70000"/>
              <a:buFont typeface="Wingdings" panose="05000000000000000000" pitchFamily="2" charset="2"/>
              <a:buChar char=""/>
              <a:defRPr sz="2400" b="0" kern="1200">
                <a:solidFill>
                  <a:schemeClr val="tx1"/>
                </a:solidFill>
                <a:latin typeface="+mn-lt"/>
                <a:ea typeface="+mn-ea"/>
                <a:cs typeface="+mn-cs"/>
              </a:defRPr>
            </a:lvl1pPr>
            <a:lvl2pPr marL="640080" indent="-274955" algn="l" rtl="0" eaLnBrk="0" fontAlgn="base" hangingPunct="0">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mn-lt"/>
                <a:ea typeface="+mn-ea"/>
                <a:cs typeface="+mn-cs"/>
              </a:defRPr>
            </a:lvl2pPr>
            <a:lvl3pPr marL="914400" indent="-182880" algn="l" rtl="0" eaLnBrk="0" fontAlgn="base" hangingPunct="0">
              <a:spcBef>
                <a:spcPct val="20000"/>
              </a:spcBef>
              <a:spcAft>
                <a:spcPct val="0"/>
              </a:spcAft>
              <a:buClr>
                <a:srgbClr val="E0752F"/>
              </a:buClr>
              <a:buSzPct val="60000"/>
              <a:buFont typeface="Wingdings" panose="05000000000000000000" pitchFamily="2" charset="2"/>
              <a:buChar char=""/>
              <a:defRPr kern="1200">
                <a:solidFill>
                  <a:schemeClr val="tx1"/>
                </a:solidFill>
                <a:latin typeface="+mn-lt"/>
                <a:ea typeface="+mn-ea"/>
                <a:cs typeface="+mn-cs"/>
              </a:defRPr>
            </a:lvl3pPr>
            <a:lvl4pPr marL="1189355" indent="-182880" algn="l" rtl="0" eaLnBrk="0" fontAlgn="base" hangingPunct="0">
              <a:spcBef>
                <a:spcPct val="20000"/>
              </a:spcBef>
              <a:spcAft>
                <a:spcPct val="0"/>
              </a:spcAft>
              <a:buClr>
                <a:srgbClr val="FEC3AE"/>
              </a:buClr>
              <a:buSzPct val="60000"/>
              <a:buFont typeface="Wingdings" panose="05000000000000000000" pitchFamily="2" charset="2"/>
              <a:buChar char=""/>
              <a:defRPr kern="1200">
                <a:solidFill>
                  <a:schemeClr val="tx1"/>
                </a:solidFill>
                <a:latin typeface="+mn-lt"/>
                <a:ea typeface="+mn-ea"/>
                <a:cs typeface="+mn-cs"/>
              </a:defRPr>
            </a:lvl4pPr>
            <a:lvl5pPr marL="1463675" indent="-184150" algn="l" rtl="0" eaLnBrk="0" fontAlgn="base" hangingPunct="0">
              <a:spcBef>
                <a:spcPct val="20000"/>
              </a:spcBef>
              <a:spcAft>
                <a:spcPct val="0"/>
              </a:spcAft>
              <a:buClr>
                <a:srgbClr val="BDCAE9"/>
              </a:buClr>
              <a:buSzPct val="68000"/>
              <a:buFont typeface="Wingdings 2" panose="05020102010507070707" pitchFamily="18" charset="2"/>
              <a:buChar char=""/>
              <a:defRPr sz="1600" kern="1200">
                <a:solidFill>
                  <a:schemeClr val="tx1"/>
                </a:solidFill>
                <a:latin typeface="+mn-lt"/>
                <a:ea typeface="+mn-ea"/>
                <a:cs typeface="+mn-cs"/>
              </a:defRPr>
            </a:lvl5pPr>
          </a:lstStyle>
          <a:p>
            <a:pPr marL="342900" lvl="0" indent="-342900" eaLnBrk="1" hangingPunct="1">
              <a:lnSpc>
                <a:spcPct val="90000"/>
              </a:lnSpc>
              <a:spcBef>
                <a:spcPct val="20000"/>
              </a:spcBef>
              <a:buClr>
                <a:srgbClr val="000066"/>
              </a:buClr>
              <a:buSzPct val="100000"/>
              <a:buFont typeface="Times New Roman" panose="02020603050405020304" pitchFamily="18" charset="0"/>
              <a:buChar char="※"/>
            </a:pPr>
            <a:r>
              <a:rPr lang="zh-CN" altLang="en-US" dirty="0">
                <a:solidFill>
                  <a:srgbClr val="000066"/>
                </a:solidFill>
              </a:rPr>
              <a:t>活动图是状态图的一个变体，用来描述执行算法的工作流程中涉及的活动</a:t>
            </a:r>
            <a:endParaRPr lang="ja-JP" altLang="en-US" dirty="0">
              <a:solidFill>
                <a:srgbClr val="000066"/>
              </a:solidFill>
            </a:endParaRPr>
          </a:p>
        </p:txBody>
      </p:sp>
      <p:pic>
        <p:nvPicPr>
          <p:cNvPr id="60420" name="Picture 17"/>
          <p:cNvPicPr>
            <a:picLocks noChangeAspect="1"/>
          </p:cNvPicPr>
          <p:nvPr/>
        </p:nvPicPr>
        <p:blipFill>
          <a:blip r:embed="rId1"/>
          <a:stretch>
            <a:fillRect/>
          </a:stretch>
        </p:blipFill>
        <p:spPr>
          <a:xfrm>
            <a:off x="2268538" y="1557338"/>
            <a:ext cx="4679950" cy="4437062"/>
          </a:xfrm>
          <a:prstGeom prst="rect">
            <a:avLst/>
          </a:prstGeom>
          <a:noFill/>
          <a:ln w="9525">
            <a:noFill/>
          </a:ln>
        </p:spPr>
      </p:pic>
    </p:spTree>
  </p:cSld>
  <p:clrMapOvr>
    <a:masterClrMapping/>
  </p:clrMapOvr>
  <p:transition>
    <p:wip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42" name="Rectangle 18"/>
          <p:cNvSpPr/>
          <p:nvPr/>
        </p:nvSpPr>
        <p:spPr>
          <a:xfrm>
            <a:off x="250825" y="0"/>
            <a:ext cx="6624638" cy="461963"/>
          </a:xfrm>
          <a:prstGeom prst="rect">
            <a:avLst/>
          </a:prstGeom>
          <a:noFill/>
          <a:ln w="9525">
            <a:noFill/>
          </a:ln>
        </p:spPr>
        <p:txBody>
          <a:bodyPr>
            <a:spAutoFit/>
          </a:bodyPr>
          <a:lstStyle>
            <a:lvl1pPr marL="274955" indent="-274955" algn="l" rtl="0" eaLnBrk="0" fontAlgn="base" hangingPunct="0">
              <a:spcBef>
                <a:spcPts val="600"/>
              </a:spcBef>
              <a:spcAft>
                <a:spcPct val="0"/>
              </a:spcAft>
              <a:buClr>
                <a:schemeClr val="accent1"/>
              </a:buClr>
              <a:buSzPct val="70000"/>
              <a:buFont typeface="Wingdings" panose="05000000000000000000" pitchFamily="2" charset="2"/>
              <a:buChar char=""/>
              <a:defRPr sz="2400" b="0" kern="1200">
                <a:solidFill>
                  <a:schemeClr val="tx1"/>
                </a:solidFill>
                <a:latin typeface="+mn-lt"/>
                <a:ea typeface="+mn-ea"/>
                <a:cs typeface="+mn-cs"/>
              </a:defRPr>
            </a:lvl1pPr>
            <a:lvl2pPr marL="640080" indent="-274955" algn="l" rtl="0" eaLnBrk="0" fontAlgn="base" hangingPunct="0">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mn-lt"/>
                <a:ea typeface="+mn-ea"/>
                <a:cs typeface="+mn-cs"/>
              </a:defRPr>
            </a:lvl2pPr>
            <a:lvl3pPr marL="914400" indent="-182880" algn="l" rtl="0" eaLnBrk="0" fontAlgn="base" hangingPunct="0">
              <a:spcBef>
                <a:spcPct val="20000"/>
              </a:spcBef>
              <a:spcAft>
                <a:spcPct val="0"/>
              </a:spcAft>
              <a:buClr>
                <a:srgbClr val="E0752F"/>
              </a:buClr>
              <a:buSzPct val="60000"/>
              <a:buFont typeface="Wingdings" panose="05000000000000000000" pitchFamily="2" charset="2"/>
              <a:buChar char=""/>
              <a:defRPr kern="1200">
                <a:solidFill>
                  <a:schemeClr val="tx1"/>
                </a:solidFill>
                <a:latin typeface="+mn-lt"/>
                <a:ea typeface="+mn-ea"/>
                <a:cs typeface="+mn-cs"/>
              </a:defRPr>
            </a:lvl3pPr>
            <a:lvl4pPr marL="1189355" indent="-182880" algn="l" rtl="0" eaLnBrk="0" fontAlgn="base" hangingPunct="0">
              <a:spcBef>
                <a:spcPct val="20000"/>
              </a:spcBef>
              <a:spcAft>
                <a:spcPct val="0"/>
              </a:spcAft>
              <a:buClr>
                <a:srgbClr val="FEC3AE"/>
              </a:buClr>
              <a:buSzPct val="60000"/>
              <a:buFont typeface="Wingdings" panose="05000000000000000000" pitchFamily="2" charset="2"/>
              <a:buChar char=""/>
              <a:defRPr kern="1200">
                <a:solidFill>
                  <a:schemeClr val="tx1"/>
                </a:solidFill>
                <a:latin typeface="+mn-lt"/>
                <a:ea typeface="+mn-ea"/>
                <a:cs typeface="+mn-cs"/>
              </a:defRPr>
            </a:lvl4pPr>
            <a:lvl5pPr marL="1463675" indent="-184150" algn="l" rtl="0" eaLnBrk="0" fontAlgn="base" hangingPunct="0">
              <a:spcBef>
                <a:spcPct val="20000"/>
              </a:spcBef>
              <a:spcAft>
                <a:spcPct val="0"/>
              </a:spcAft>
              <a:buClr>
                <a:srgbClr val="BDCAE9"/>
              </a:buClr>
              <a:buSzPct val="68000"/>
              <a:buFont typeface="Wingdings 2" panose="05020102010507070707" pitchFamily="18" charset="2"/>
              <a:buChar char=""/>
              <a:defRPr sz="1600" kern="1200">
                <a:solidFill>
                  <a:schemeClr val="tx1"/>
                </a:solidFill>
                <a:latin typeface="+mn-lt"/>
                <a:ea typeface="+mn-ea"/>
                <a:cs typeface="+mn-cs"/>
              </a:defRPr>
            </a:lvl5pPr>
          </a:lstStyle>
          <a:p>
            <a:pPr marL="0" lvl="0" indent="0" eaLnBrk="1" hangingPunct="1">
              <a:spcBef>
                <a:spcPct val="0"/>
              </a:spcBef>
              <a:buClrTx/>
              <a:buSzPct val="100000"/>
              <a:buNone/>
            </a:pPr>
            <a:r>
              <a:rPr lang="zh-CN" altLang="en-US" b="1" dirty="0">
                <a:solidFill>
                  <a:srgbClr val="000066"/>
                </a:solidFill>
                <a:ea typeface="华文宋体" panose="02010600040101010101" pitchFamily="2" charset="-122"/>
              </a:rPr>
              <a:t>构</a:t>
            </a:r>
            <a:r>
              <a:rPr lang="ja-JP" altLang="en-US" b="1" dirty="0">
                <a:solidFill>
                  <a:srgbClr val="000066"/>
                </a:solidFill>
                <a:ea typeface="华文宋体" panose="02010600040101010101" pitchFamily="2" charset="-122"/>
              </a:rPr>
              <a:t>件图</a:t>
            </a:r>
            <a:r>
              <a:rPr lang="en-US" altLang="ja-JP" b="1" dirty="0">
                <a:solidFill>
                  <a:srgbClr val="000066"/>
                </a:solidFill>
                <a:ea typeface="华文宋体" panose="02010600040101010101" pitchFamily="2" charset="-122"/>
              </a:rPr>
              <a:t>(Compo</a:t>
            </a:r>
            <a:r>
              <a:rPr lang="en-US" altLang="zh-CN" b="1" dirty="0">
                <a:solidFill>
                  <a:srgbClr val="000066"/>
                </a:solidFill>
                <a:ea typeface="华文宋体" panose="02010600040101010101" pitchFamily="2" charset="-122"/>
              </a:rPr>
              <a:t>n</a:t>
            </a:r>
            <a:r>
              <a:rPr lang="en-US" altLang="ja-JP" b="1" dirty="0">
                <a:solidFill>
                  <a:srgbClr val="000066"/>
                </a:solidFill>
                <a:ea typeface="华文宋体" panose="02010600040101010101" pitchFamily="2" charset="-122"/>
              </a:rPr>
              <a:t>ent Diagram)</a:t>
            </a:r>
            <a:endParaRPr lang="zh-CN" altLang="en-US" b="1" dirty="0">
              <a:solidFill>
                <a:srgbClr val="000066"/>
              </a:solidFill>
              <a:ea typeface="华文宋体" panose="02010600040101010101" pitchFamily="2" charset="-122"/>
            </a:endParaRPr>
          </a:p>
        </p:txBody>
      </p:sp>
      <p:sp>
        <p:nvSpPr>
          <p:cNvPr id="61443" name="Rectangle 19"/>
          <p:cNvSpPr/>
          <p:nvPr/>
        </p:nvSpPr>
        <p:spPr>
          <a:xfrm>
            <a:off x="539750" y="620713"/>
            <a:ext cx="5184775" cy="1655762"/>
          </a:xfrm>
          <a:prstGeom prst="rect">
            <a:avLst/>
          </a:prstGeom>
          <a:noFill/>
          <a:ln w="9525">
            <a:noFill/>
          </a:ln>
        </p:spPr>
        <p:txBody>
          <a:bodyPr lIns="3600" tIns="3600" rIns="3600" bIns="3600"/>
          <a:lstStyle>
            <a:lvl1pPr marL="274955" indent="-274955" algn="l" rtl="0" eaLnBrk="0" fontAlgn="base" hangingPunct="0">
              <a:spcBef>
                <a:spcPts val="600"/>
              </a:spcBef>
              <a:spcAft>
                <a:spcPct val="0"/>
              </a:spcAft>
              <a:buClr>
                <a:schemeClr val="accent1"/>
              </a:buClr>
              <a:buSzPct val="70000"/>
              <a:buFont typeface="Wingdings" panose="05000000000000000000" pitchFamily="2" charset="2"/>
              <a:buChar char=""/>
              <a:defRPr sz="2400" b="0" kern="1200">
                <a:solidFill>
                  <a:schemeClr val="tx1"/>
                </a:solidFill>
                <a:latin typeface="+mn-lt"/>
                <a:ea typeface="+mn-ea"/>
                <a:cs typeface="+mn-cs"/>
              </a:defRPr>
            </a:lvl1pPr>
            <a:lvl2pPr marL="640080" indent="-274955" algn="l" rtl="0" eaLnBrk="0" fontAlgn="base" hangingPunct="0">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mn-lt"/>
                <a:ea typeface="+mn-ea"/>
                <a:cs typeface="+mn-cs"/>
              </a:defRPr>
            </a:lvl2pPr>
            <a:lvl3pPr marL="914400" indent="-182880" algn="l" rtl="0" eaLnBrk="0" fontAlgn="base" hangingPunct="0">
              <a:spcBef>
                <a:spcPct val="20000"/>
              </a:spcBef>
              <a:spcAft>
                <a:spcPct val="0"/>
              </a:spcAft>
              <a:buClr>
                <a:srgbClr val="E0752F"/>
              </a:buClr>
              <a:buSzPct val="60000"/>
              <a:buFont typeface="Wingdings" panose="05000000000000000000" pitchFamily="2" charset="2"/>
              <a:buChar char=""/>
              <a:defRPr kern="1200">
                <a:solidFill>
                  <a:schemeClr val="tx1"/>
                </a:solidFill>
                <a:latin typeface="+mn-lt"/>
                <a:ea typeface="+mn-ea"/>
                <a:cs typeface="+mn-cs"/>
              </a:defRPr>
            </a:lvl3pPr>
            <a:lvl4pPr marL="1189355" indent="-182880" algn="l" rtl="0" eaLnBrk="0" fontAlgn="base" hangingPunct="0">
              <a:spcBef>
                <a:spcPct val="20000"/>
              </a:spcBef>
              <a:spcAft>
                <a:spcPct val="0"/>
              </a:spcAft>
              <a:buClr>
                <a:srgbClr val="FEC3AE"/>
              </a:buClr>
              <a:buSzPct val="60000"/>
              <a:buFont typeface="Wingdings" panose="05000000000000000000" pitchFamily="2" charset="2"/>
              <a:buChar char=""/>
              <a:defRPr kern="1200">
                <a:solidFill>
                  <a:schemeClr val="tx1"/>
                </a:solidFill>
                <a:latin typeface="+mn-lt"/>
                <a:ea typeface="+mn-ea"/>
                <a:cs typeface="+mn-cs"/>
              </a:defRPr>
            </a:lvl4pPr>
            <a:lvl5pPr marL="1463675" indent="-184150" algn="l" rtl="0" eaLnBrk="0" fontAlgn="base" hangingPunct="0">
              <a:spcBef>
                <a:spcPct val="20000"/>
              </a:spcBef>
              <a:spcAft>
                <a:spcPct val="0"/>
              </a:spcAft>
              <a:buClr>
                <a:srgbClr val="BDCAE9"/>
              </a:buClr>
              <a:buSzPct val="68000"/>
              <a:buFont typeface="Wingdings 2" panose="05020102010507070707" pitchFamily="18" charset="2"/>
              <a:buChar char=""/>
              <a:defRPr sz="1600" kern="1200">
                <a:solidFill>
                  <a:schemeClr val="tx1"/>
                </a:solidFill>
                <a:latin typeface="+mn-lt"/>
                <a:ea typeface="+mn-ea"/>
                <a:cs typeface="+mn-cs"/>
              </a:defRPr>
            </a:lvl5pPr>
          </a:lstStyle>
          <a:p>
            <a:pPr marL="342900" lvl="0" indent="-342900" eaLnBrk="1" hangingPunct="1">
              <a:spcBef>
                <a:spcPct val="20000"/>
              </a:spcBef>
              <a:buClr>
                <a:srgbClr val="000066"/>
              </a:buClr>
              <a:buSzPct val="100000"/>
              <a:buFont typeface="Times New Roman" panose="02020603050405020304" pitchFamily="18" charset="0"/>
              <a:buChar char="※"/>
            </a:pPr>
            <a:r>
              <a:rPr lang="zh-CN" altLang="en-US" dirty="0">
                <a:solidFill>
                  <a:srgbClr val="000066"/>
                </a:solidFill>
              </a:rPr>
              <a:t>构件图为系统的构件建模型</a:t>
            </a:r>
            <a:r>
              <a:rPr lang="en-US" altLang="zh-CN" dirty="0">
                <a:solidFill>
                  <a:srgbClr val="000066"/>
                </a:solidFill>
              </a:rPr>
              <a:t>—</a:t>
            </a:r>
            <a:r>
              <a:rPr lang="zh-CN" altLang="en-US" dirty="0">
                <a:solidFill>
                  <a:srgbClr val="000066"/>
                </a:solidFill>
              </a:rPr>
              <a:t>构件即构造应用的软件单元</a:t>
            </a:r>
            <a:r>
              <a:rPr lang="en-US" altLang="zh-CN" dirty="0">
                <a:solidFill>
                  <a:srgbClr val="000066"/>
                </a:solidFill>
              </a:rPr>
              <a:t>—</a:t>
            </a:r>
            <a:r>
              <a:rPr lang="zh-CN" altLang="en-US" dirty="0">
                <a:solidFill>
                  <a:srgbClr val="000066"/>
                </a:solidFill>
              </a:rPr>
              <a:t>还包括各构件之间的依赖关系，以便通过这些依赖关系来估计对系统构件的修改给系统可能带来的影响</a:t>
            </a:r>
            <a:r>
              <a:rPr lang="ja-JP" altLang="en-US" dirty="0">
                <a:solidFill>
                  <a:srgbClr val="000066"/>
                </a:solidFill>
              </a:rPr>
              <a:t> </a:t>
            </a:r>
            <a:endParaRPr lang="ja-JP" altLang="en-US" dirty="0">
              <a:solidFill>
                <a:srgbClr val="000066"/>
              </a:solidFill>
            </a:endParaRPr>
          </a:p>
        </p:txBody>
      </p:sp>
      <p:pic>
        <p:nvPicPr>
          <p:cNvPr id="61444" name="Picture 20" descr="13-60"/>
          <p:cNvPicPr>
            <a:picLocks noChangeAspect="1"/>
          </p:cNvPicPr>
          <p:nvPr/>
        </p:nvPicPr>
        <p:blipFill>
          <a:blip r:embed="rId1"/>
          <a:stretch>
            <a:fillRect/>
          </a:stretch>
        </p:blipFill>
        <p:spPr>
          <a:xfrm>
            <a:off x="1331913" y="3068638"/>
            <a:ext cx="5327650" cy="1944687"/>
          </a:xfrm>
          <a:prstGeom prst="rect">
            <a:avLst/>
          </a:prstGeom>
          <a:noFill/>
          <a:ln w="9525">
            <a:noFill/>
          </a:ln>
        </p:spPr>
      </p:pic>
    </p:spTree>
  </p:cSld>
  <p:clrMapOvr>
    <a:masterClrMapping/>
  </p:clrMapOvr>
  <p:transition>
    <p:wip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2466" name="Rectangle 14"/>
          <p:cNvSpPr>
            <a:spLocks noGrp="1"/>
          </p:cNvSpPr>
          <p:nvPr>
            <p:ph sz="quarter" idx="1"/>
          </p:nvPr>
        </p:nvSpPr>
        <p:spPr>
          <a:xfrm>
            <a:off x="0" y="0"/>
            <a:ext cx="8915400" cy="908050"/>
          </a:xfrm>
          <a:ln/>
        </p:spPr>
        <p:txBody>
          <a:bodyPr vert="horz" wrap="square" lIns="91440" tIns="45720" rIns="91440" bIns="45720" anchor="t"/>
          <a:p>
            <a:pPr lvl="1" indent="0" eaLnBrk="1" hangingPunct="1"/>
            <a:r>
              <a:rPr lang="zh-CN" altLang="en-US" sz="2800" b="1" dirty="0">
                <a:solidFill>
                  <a:srgbClr val="000066"/>
                </a:solidFill>
                <a:ea typeface="华文宋体" panose="02010600040101010101" pitchFamily="2" charset="-122"/>
              </a:rPr>
              <a:t>部署</a:t>
            </a:r>
            <a:r>
              <a:rPr lang="ja-JP" altLang="en-US" sz="2800" b="1" dirty="0">
                <a:solidFill>
                  <a:srgbClr val="000066"/>
                </a:solidFill>
                <a:ea typeface="华文宋体" panose="02010600040101010101" pitchFamily="2" charset="-122"/>
              </a:rPr>
              <a:t>图</a:t>
            </a:r>
            <a:r>
              <a:rPr lang="en-US" altLang="ja-JP" sz="2800" b="1" dirty="0">
                <a:solidFill>
                  <a:srgbClr val="000066"/>
                </a:solidFill>
                <a:ea typeface="华文宋体" panose="02010600040101010101" pitchFamily="2" charset="-122"/>
              </a:rPr>
              <a:t>(Deployment Diagram)</a:t>
            </a:r>
            <a:endParaRPr lang="zh-CN" altLang="en-US" sz="2800" b="1" dirty="0">
              <a:solidFill>
                <a:srgbClr val="000066"/>
              </a:solidFill>
              <a:ea typeface="华文宋体" panose="02010600040101010101" pitchFamily="2" charset="-122"/>
            </a:endParaRPr>
          </a:p>
          <a:p>
            <a:pPr eaLnBrk="1" hangingPunct="1"/>
            <a:endParaRPr lang="zh-CN" altLang="en-US" sz="2800" dirty="0">
              <a:solidFill>
                <a:srgbClr val="000066"/>
              </a:solidFill>
            </a:endParaRPr>
          </a:p>
        </p:txBody>
      </p:sp>
      <p:sp>
        <p:nvSpPr>
          <p:cNvPr id="62467" name="Rectangle 15"/>
          <p:cNvSpPr/>
          <p:nvPr/>
        </p:nvSpPr>
        <p:spPr>
          <a:xfrm>
            <a:off x="395288" y="549275"/>
            <a:ext cx="7777162" cy="1295400"/>
          </a:xfrm>
          <a:prstGeom prst="rect">
            <a:avLst/>
          </a:prstGeom>
          <a:noFill/>
          <a:ln w="9525">
            <a:noFill/>
          </a:ln>
        </p:spPr>
        <p:txBody>
          <a:bodyPr lIns="3600" tIns="3600" rIns="3600" bIns="3600"/>
          <a:lstStyle>
            <a:lvl1pPr marL="274955" indent="-274955" algn="l" rtl="0" eaLnBrk="0" fontAlgn="base" hangingPunct="0">
              <a:spcBef>
                <a:spcPts val="600"/>
              </a:spcBef>
              <a:spcAft>
                <a:spcPct val="0"/>
              </a:spcAft>
              <a:buClr>
                <a:schemeClr val="accent1"/>
              </a:buClr>
              <a:buSzPct val="70000"/>
              <a:buFont typeface="Wingdings" panose="05000000000000000000" pitchFamily="2" charset="2"/>
              <a:buChar char=""/>
              <a:defRPr sz="2400" b="0" kern="1200">
                <a:solidFill>
                  <a:schemeClr val="tx1"/>
                </a:solidFill>
                <a:latin typeface="+mn-lt"/>
                <a:ea typeface="+mn-ea"/>
                <a:cs typeface="+mn-cs"/>
              </a:defRPr>
            </a:lvl1pPr>
            <a:lvl2pPr marL="640080" indent="-274955" algn="l" rtl="0" eaLnBrk="0" fontAlgn="base" hangingPunct="0">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mn-lt"/>
                <a:ea typeface="+mn-ea"/>
                <a:cs typeface="+mn-cs"/>
              </a:defRPr>
            </a:lvl2pPr>
            <a:lvl3pPr marL="914400" indent="-182880" algn="l" rtl="0" eaLnBrk="0" fontAlgn="base" hangingPunct="0">
              <a:spcBef>
                <a:spcPct val="20000"/>
              </a:spcBef>
              <a:spcAft>
                <a:spcPct val="0"/>
              </a:spcAft>
              <a:buClr>
                <a:srgbClr val="E0752F"/>
              </a:buClr>
              <a:buSzPct val="60000"/>
              <a:buFont typeface="Wingdings" panose="05000000000000000000" pitchFamily="2" charset="2"/>
              <a:buChar char=""/>
              <a:defRPr kern="1200">
                <a:solidFill>
                  <a:schemeClr val="tx1"/>
                </a:solidFill>
                <a:latin typeface="+mn-lt"/>
                <a:ea typeface="+mn-ea"/>
                <a:cs typeface="+mn-cs"/>
              </a:defRPr>
            </a:lvl3pPr>
            <a:lvl4pPr marL="1189355" indent="-182880" algn="l" rtl="0" eaLnBrk="0" fontAlgn="base" hangingPunct="0">
              <a:spcBef>
                <a:spcPct val="20000"/>
              </a:spcBef>
              <a:spcAft>
                <a:spcPct val="0"/>
              </a:spcAft>
              <a:buClr>
                <a:srgbClr val="FEC3AE"/>
              </a:buClr>
              <a:buSzPct val="60000"/>
              <a:buFont typeface="Wingdings" panose="05000000000000000000" pitchFamily="2" charset="2"/>
              <a:buChar char=""/>
              <a:defRPr kern="1200">
                <a:solidFill>
                  <a:schemeClr val="tx1"/>
                </a:solidFill>
                <a:latin typeface="+mn-lt"/>
                <a:ea typeface="+mn-ea"/>
                <a:cs typeface="+mn-cs"/>
              </a:defRPr>
            </a:lvl4pPr>
            <a:lvl5pPr marL="1463675" indent="-184150" algn="l" rtl="0" eaLnBrk="0" fontAlgn="base" hangingPunct="0">
              <a:spcBef>
                <a:spcPct val="20000"/>
              </a:spcBef>
              <a:spcAft>
                <a:spcPct val="0"/>
              </a:spcAft>
              <a:buClr>
                <a:srgbClr val="BDCAE9"/>
              </a:buClr>
              <a:buSzPct val="68000"/>
              <a:buFont typeface="Wingdings 2" panose="05020102010507070707" pitchFamily="18" charset="2"/>
              <a:buChar char=""/>
              <a:defRPr sz="1600" kern="1200">
                <a:solidFill>
                  <a:schemeClr val="tx1"/>
                </a:solidFill>
                <a:latin typeface="+mn-lt"/>
                <a:ea typeface="+mn-ea"/>
                <a:cs typeface="+mn-cs"/>
              </a:defRPr>
            </a:lvl5pPr>
          </a:lstStyle>
          <a:p>
            <a:pPr marL="0" lvl="0" indent="0" eaLnBrk="1" hangingPunct="1">
              <a:spcBef>
                <a:spcPct val="20000"/>
              </a:spcBef>
              <a:buClr>
                <a:srgbClr val="000066"/>
              </a:buClr>
              <a:buSzPct val="100000"/>
              <a:buFont typeface="Times New Roman" panose="02020603050405020304" pitchFamily="18" charset="0"/>
              <a:buNone/>
            </a:pPr>
            <a:r>
              <a:rPr lang="zh-CN" altLang="en-US" dirty="0">
                <a:solidFill>
                  <a:srgbClr val="000066"/>
                </a:solidFill>
              </a:rPr>
              <a:t>部署视图描述位于节点实例上的运行构件实例的安排。节点是一组运行资源，如计算机、设备或存储器。这个视图允许评估分配结果和资源分配。</a:t>
            </a:r>
            <a:endParaRPr lang="ja-JP" altLang="en-US" dirty="0">
              <a:solidFill>
                <a:srgbClr val="000066"/>
              </a:solidFill>
            </a:endParaRPr>
          </a:p>
        </p:txBody>
      </p:sp>
      <p:pic>
        <p:nvPicPr>
          <p:cNvPr id="62468" name="Picture 16" descr="13-90"/>
          <p:cNvPicPr>
            <a:picLocks noChangeAspect="1"/>
          </p:cNvPicPr>
          <p:nvPr/>
        </p:nvPicPr>
        <p:blipFill>
          <a:blip r:embed="rId1"/>
          <a:stretch>
            <a:fillRect/>
          </a:stretch>
        </p:blipFill>
        <p:spPr>
          <a:xfrm>
            <a:off x="1403350" y="1781175"/>
            <a:ext cx="5975350" cy="4503738"/>
          </a:xfrm>
          <a:prstGeom prst="rect">
            <a:avLst/>
          </a:prstGeom>
          <a:noFill/>
          <a:ln w="9525">
            <a:noFill/>
          </a:ln>
        </p:spPr>
      </p:pic>
    </p:spTree>
  </p:cSld>
  <p:clrMapOvr>
    <a:masterClrMapping/>
  </p:clrMapOvr>
  <p:transition>
    <p:wip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809" name="Rectangle 17"/>
          <p:cNvSpPr>
            <a:spLocks noChangeArrowheads="1"/>
          </p:cNvSpPr>
          <p:nvPr/>
        </p:nvSpPr>
        <p:spPr bwMode="auto">
          <a:xfrm>
            <a:off x="1803400" y="582613"/>
            <a:ext cx="1697038" cy="0"/>
          </a:xfrm>
          <a:prstGeom prst="rect">
            <a:avLst/>
          </a:prstGeom>
          <a:noFill/>
          <a:ln>
            <a:noFill/>
          </a:ln>
          <a:effec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Arial" panose="020B0604020202020204" pitchFamily="34" charset="0"/>
              <a:ea typeface="宋体" panose="02010600030101010101" pitchFamily="2" charset="-122"/>
              <a:cs typeface="+mn-cs"/>
            </a:endParaRPr>
          </a:p>
        </p:txBody>
      </p:sp>
      <p:sp>
        <p:nvSpPr>
          <p:cNvPr id="33813" name="Rectangle 21"/>
          <p:cNvSpPr>
            <a:spLocks noChangeArrowheads="1"/>
          </p:cNvSpPr>
          <p:nvPr/>
        </p:nvSpPr>
        <p:spPr bwMode="auto">
          <a:xfrm>
            <a:off x="1803400" y="582613"/>
            <a:ext cx="1697038" cy="0"/>
          </a:xfrm>
          <a:prstGeom prst="rect">
            <a:avLst/>
          </a:prstGeom>
          <a:noFill/>
          <a:ln>
            <a:noFill/>
          </a:ln>
          <a:effec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Arial" panose="020B0604020202020204" pitchFamily="34" charset="0"/>
              <a:ea typeface="宋体" panose="02010600030101010101" pitchFamily="2" charset="-122"/>
              <a:cs typeface="+mn-cs"/>
            </a:endParaRPr>
          </a:p>
        </p:txBody>
      </p:sp>
      <p:sp>
        <p:nvSpPr>
          <p:cNvPr id="33820" name="Rectangle 28"/>
          <p:cNvSpPr>
            <a:spLocks noChangeArrowheads="1"/>
          </p:cNvSpPr>
          <p:nvPr/>
        </p:nvSpPr>
        <p:spPr bwMode="auto">
          <a:xfrm>
            <a:off x="1803400" y="582613"/>
            <a:ext cx="1697038" cy="0"/>
          </a:xfrm>
          <a:prstGeom prst="rect">
            <a:avLst/>
          </a:prstGeom>
          <a:noFill/>
          <a:ln>
            <a:noFill/>
          </a:ln>
          <a:effec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Arial" panose="020B0604020202020204" pitchFamily="34" charset="0"/>
              <a:ea typeface="宋体" panose="02010600030101010101" pitchFamily="2" charset="-122"/>
              <a:cs typeface="+mn-cs"/>
            </a:endParaRPr>
          </a:p>
        </p:txBody>
      </p:sp>
      <p:sp>
        <p:nvSpPr>
          <p:cNvPr id="33824" name="Rectangle 32"/>
          <p:cNvSpPr>
            <a:spLocks noChangeArrowheads="1"/>
          </p:cNvSpPr>
          <p:nvPr/>
        </p:nvSpPr>
        <p:spPr bwMode="auto">
          <a:xfrm>
            <a:off x="1803400" y="582613"/>
            <a:ext cx="1697038" cy="0"/>
          </a:xfrm>
          <a:prstGeom prst="rect">
            <a:avLst/>
          </a:prstGeom>
          <a:noFill/>
          <a:ln>
            <a:noFill/>
          </a:ln>
          <a:effec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Arial" panose="020B0604020202020204" pitchFamily="34" charset="0"/>
              <a:ea typeface="宋体" panose="02010600030101010101" pitchFamily="2" charset="-122"/>
              <a:cs typeface="+mn-cs"/>
            </a:endParaRPr>
          </a:p>
        </p:txBody>
      </p:sp>
      <p:sp>
        <p:nvSpPr>
          <p:cNvPr id="33828" name="Rectangle 36"/>
          <p:cNvSpPr>
            <a:spLocks noChangeArrowheads="1"/>
          </p:cNvSpPr>
          <p:nvPr/>
        </p:nvSpPr>
        <p:spPr bwMode="auto">
          <a:xfrm>
            <a:off x="1803400" y="582613"/>
            <a:ext cx="1697038" cy="0"/>
          </a:xfrm>
          <a:prstGeom prst="rect">
            <a:avLst/>
          </a:prstGeom>
          <a:noFill/>
          <a:ln>
            <a:noFill/>
          </a:ln>
          <a:effec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Arial" panose="020B0604020202020204" pitchFamily="34" charset="0"/>
              <a:ea typeface="宋体" panose="02010600030101010101" pitchFamily="2" charset="-122"/>
              <a:cs typeface="+mn-cs"/>
            </a:endParaRPr>
          </a:p>
        </p:txBody>
      </p:sp>
      <p:sp>
        <p:nvSpPr>
          <p:cNvPr id="33832" name="Rectangle 40"/>
          <p:cNvSpPr>
            <a:spLocks noChangeArrowheads="1"/>
          </p:cNvSpPr>
          <p:nvPr/>
        </p:nvSpPr>
        <p:spPr bwMode="auto">
          <a:xfrm>
            <a:off x="1803400" y="582613"/>
            <a:ext cx="1697038" cy="0"/>
          </a:xfrm>
          <a:prstGeom prst="rect">
            <a:avLst/>
          </a:prstGeom>
          <a:noFill/>
          <a:ln>
            <a:noFill/>
          </a:ln>
          <a:effec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Arial" panose="020B0604020202020204" pitchFamily="34" charset="0"/>
              <a:ea typeface="宋体" panose="02010600030101010101" pitchFamily="2" charset="-122"/>
              <a:cs typeface="+mn-cs"/>
            </a:endParaRPr>
          </a:p>
        </p:txBody>
      </p:sp>
      <p:sp>
        <p:nvSpPr>
          <p:cNvPr id="33836" name="Rectangle 44"/>
          <p:cNvSpPr>
            <a:spLocks noChangeArrowheads="1"/>
          </p:cNvSpPr>
          <p:nvPr/>
        </p:nvSpPr>
        <p:spPr bwMode="auto">
          <a:xfrm>
            <a:off x="1803400" y="582613"/>
            <a:ext cx="1697038" cy="0"/>
          </a:xfrm>
          <a:prstGeom prst="rect">
            <a:avLst/>
          </a:prstGeom>
          <a:noFill/>
          <a:ln>
            <a:noFill/>
          </a:ln>
          <a:effec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Arial" panose="020B0604020202020204" pitchFamily="34" charset="0"/>
              <a:ea typeface="宋体" panose="02010600030101010101" pitchFamily="2" charset="-122"/>
              <a:cs typeface="+mn-cs"/>
            </a:endParaRPr>
          </a:p>
        </p:txBody>
      </p:sp>
      <p:sp>
        <p:nvSpPr>
          <p:cNvPr id="33840" name="Rectangle 48"/>
          <p:cNvSpPr>
            <a:spLocks noChangeArrowheads="1"/>
          </p:cNvSpPr>
          <p:nvPr/>
        </p:nvSpPr>
        <p:spPr bwMode="auto">
          <a:xfrm>
            <a:off x="1803400" y="582613"/>
            <a:ext cx="1697038" cy="0"/>
          </a:xfrm>
          <a:prstGeom prst="rect">
            <a:avLst/>
          </a:prstGeom>
          <a:noFill/>
          <a:ln>
            <a:noFill/>
          </a:ln>
          <a:effec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Arial" panose="020B0604020202020204" pitchFamily="34" charset="0"/>
              <a:ea typeface="宋体" panose="02010600030101010101" pitchFamily="2" charset="-122"/>
              <a:cs typeface="+mn-cs"/>
            </a:endParaRPr>
          </a:p>
        </p:txBody>
      </p:sp>
      <p:sp>
        <p:nvSpPr>
          <p:cNvPr id="34099" name="Rectangle 307"/>
          <p:cNvSpPr>
            <a:spLocks noChangeArrowheads="1"/>
          </p:cNvSpPr>
          <p:nvPr/>
        </p:nvSpPr>
        <p:spPr bwMode="auto">
          <a:xfrm>
            <a:off x="3851275" y="404813"/>
            <a:ext cx="1697038" cy="0"/>
          </a:xfrm>
          <a:prstGeom prst="rect">
            <a:avLst/>
          </a:prstGeom>
          <a:noFill/>
          <a:ln>
            <a:noFill/>
          </a:ln>
          <a:effec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Arial" panose="020B0604020202020204" pitchFamily="34" charset="0"/>
              <a:ea typeface="宋体" panose="02010600030101010101" pitchFamily="2" charset="-122"/>
              <a:cs typeface="+mn-cs"/>
            </a:endParaRPr>
          </a:p>
        </p:txBody>
      </p:sp>
      <p:sp>
        <p:nvSpPr>
          <p:cNvPr id="34103" name="Rectangle 311"/>
          <p:cNvSpPr>
            <a:spLocks noChangeArrowheads="1"/>
          </p:cNvSpPr>
          <p:nvPr/>
        </p:nvSpPr>
        <p:spPr bwMode="auto">
          <a:xfrm>
            <a:off x="3851275" y="404813"/>
            <a:ext cx="1697038" cy="0"/>
          </a:xfrm>
          <a:prstGeom prst="rect">
            <a:avLst/>
          </a:prstGeom>
          <a:noFill/>
          <a:ln>
            <a:noFill/>
          </a:ln>
          <a:effec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Arial" panose="020B0604020202020204" pitchFamily="34" charset="0"/>
              <a:ea typeface="宋体" panose="02010600030101010101" pitchFamily="2" charset="-122"/>
              <a:cs typeface="+mn-cs"/>
            </a:endParaRPr>
          </a:p>
        </p:txBody>
      </p:sp>
      <p:sp>
        <p:nvSpPr>
          <p:cNvPr id="34110" name="Rectangle 318"/>
          <p:cNvSpPr>
            <a:spLocks noChangeArrowheads="1"/>
          </p:cNvSpPr>
          <p:nvPr/>
        </p:nvSpPr>
        <p:spPr bwMode="auto">
          <a:xfrm>
            <a:off x="3851275" y="404813"/>
            <a:ext cx="1697038" cy="0"/>
          </a:xfrm>
          <a:prstGeom prst="rect">
            <a:avLst/>
          </a:prstGeom>
          <a:noFill/>
          <a:ln>
            <a:noFill/>
          </a:ln>
          <a:effec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Arial" panose="020B0604020202020204" pitchFamily="34" charset="0"/>
              <a:ea typeface="宋体" panose="02010600030101010101" pitchFamily="2" charset="-122"/>
              <a:cs typeface="+mn-cs"/>
            </a:endParaRPr>
          </a:p>
        </p:txBody>
      </p:sp>
      <p:sp>
        <p:nvSpPr>
          <p:cNvPr id="34114" name="Rectangle 322"/>
          <p:cNvSpPr>
            <a:spLocks noChangeArrowheads="1"/>
          </p:cNvSpPr>
          <p:nvPr/>
        </p:nvSpPr>
        <p:spPr bwMode="auto">
          <a:xfrm>
            <a:off x="3851275" y="404813"/>
            <a:ext cx="1697038" cy="0"/>
          </a:xfrm>
          <a:prstGeom prst="rect">
            <a:avLst/>
          </a:prstGeom>
          <a:noFill/>
          <a:ln>
            <a:noFill/>
          </a:ln>
          <a:effec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Arial" panose="020B0604020202020204" pitchFamily="34" charset="0"/>
              <a:ea typeface="宋体" panose="02010600030101010101" pitchFamily="2" charset="-122"/>
              <a:cs typeface="+mn-cs"/>
            </a:endParaRPr>
          </a:p>
        </p:txBody>
      </p:sp>
      <p:sp>
        <p:nvSpPr>
          <p:cNvPr id="34118" name="Rectangle 326"/>
          <p:cNvSpPr>
            <a:spLocks noChangeArrowheads="1"/>
          </p:cNvSpPr>
          <p:nvPr/>
        </p:nvSpPr>
        <p:spPr bwMode="auto">
          <a:xfrm>
            <a:off x="3851275" y="404813"/>
            <a:ext cx="1697038" cy="0"/>
          </a:xfrm>
          <a:prstGeom prst="rect">
            <a:avLst/>
          </a:prstGeom>
          <a:noFill/>
          <a:ln>
            <a:noFill/>
          </a:ln>
          <a:effec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Arial" panose="020B0604020202020204" pitchFamily="34" charset="0"/>
              <a:ea typeface="宋体" panose="02010600030101010101" pitchFamily="2" charset="-122"/>
              <a:cs typeface="+mn-cs"/>
            </a:endParaRPr>
          </a:p>
        </p:txBody>
      </p:sp>
      <p:sp>
        <p:nvSpPr>
          <p:cNvPr id="63503" name="Rectangle 428"/>
          <p:cNvSpPr>
            <a:spLocks noGrp="1"/>
          </p:cNvSpPr>
          <p:nvPr>
            <p:ph type="body" sz="half" idx="1"/>
          </p:nvPr>
        </p:nvSpPr>
        <p:spPr>
          <a:xfrm>
            <a:off x="0" y="0"/>
            <a:ext cx="8413750" cy="374650"/>
          </a:xfrm>
          <a:ln/>
        </p:spPr>
        <p:txBody>
          <a:bodyPr vert="horz" wrap="square" lIns="91440" tIns="45720" rIns="91440" bIns="45720" anchor="t"/>
          <a:p>
            <a:pPr marL="0" indent="0" eaLnBrk="1" hangingPunct="1"/>
            <a:r>
              <a:rPr lang="en-US" altLang="zh-CN" sz="1800" b="1" dirty="0">
                <a:solidFill>
                  <a:srgbClr val="000066"/>
                </a:solidFill>
              </a:rPr>
              <a:t>UML</a:t>
            </a:r>
            <a:r>
              <a:rPr lang="zh-CN" altLang="en-US" sz="1800" b="1" dirty="0">
                <a:solidFill>
                  <a:srgbClr val="000066"/>
                </a:solidFill>
              </a:rPr>
              <a:t>语法描述</a:t>
            </a:r>
            <a:endParaRPr lang="zh-CN" altLang="en-US" sz="1800" b="1" dirty="0">
              <a:solidFill>
                <a:srgbClr val="000066"/>
              </a:solidFill>
            </a:endParaRPr>
          </a:p>
        </p:txBody>
      </p:sp>
      <p:sp>
        <p:nvSpPr>
          <p:cNvPr id="63504" name="Rectangle 429"/>
          <p:cNvSpPr/>
          <p:nvPr/>
        </p:nvSpPr>
        <p:spPr>
          <a:xfrm>
            <a:off x="900113" y="1700213"/>
            <a:ext cx="3810000" cy="4114800"/>
          </a:xfrm>
          <a:prstGeom prst="rect">
            <a:avLst/>
          </a:prstGeom>
          <a:noFill/>
          <a:ln w="9525">
            <a:noFill/>
          </a:ln>
        </p:spPr>
        <p:txBody>
          <a:bodyPr lIns="3600" tIns="3600" rIns="3600" bIns="3600"/>
          <a:lstStyle>
            <a:lvl1pPr marL="274955" indent="-274955" algn="l" rtl="0" eaLnBrk="0" fontAlgn="base" hangingPunct="0">
              <a:spcBef>
                <a:spcPts val="600"/>
              </a:spcBef>
              <a:spcAft>
                <a:spcPct val="0"/>
              </a:spcAft>
              <a:buClr>
                <a:schemeClr val="accent1"/>
              </a:buClr>
              <a:buSzPct val="70000"/>
              <a:buFont typeface="Wingdings" panose="05000000000000000000" pitchFamily="2" charset="2"/>
              <a:buChar char=""/>
              <a:defRPr sz="2400" b="0" kern="1200">
                <a:solidFill>
                  <a:schemeClr val="tx1"/>
                </a:solidFill>
                <a:latin typeface="+mn-lt"/>
                <a:ea typeface="+mn-ea"/>
                <a:cs typeface="+mn-cs"/>
              </a:defRPr>
            </a:lvl1pPr>
            <a:lvl2pPr marL="640080" indent="-274955" algn="l" rtl="0" eaLnBrk="0" fontAlgn="base" hangingPunct="0">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mn-lt"/>
                <a:ea typeface="+mn-ea"/>
                <a:cs typeface="+mn-cs"/>
              </a:defRPr>
            </a:lvl2pPr>
            <a:lvl3pPr marL="914400" indent="-182880" algn="l" rtl="0" eaLnBrk="0" fontAlgn="base" hangingPunct="0">
              <a:spcBef>
                <a:spcPct val="20000"/>
              </a:spcBef>
              <a:spcAft>
                <a:spcPct val="0"/>
              </a:spcAft>
              <a:buClr>
                <a:srgbClr val="E0752F"/>
              </a:buClr>
              <a:buSzPct val="60000"/>
              <a:buFont typeface="Wingdings" panose="05000000000000000000" pitchFamily="2" charset="2"/>
              <a:buChar char=""/>
              <a:defRPr kern="1200">
                <a:solidFill>
                  <a:schemeClr val="tx1"/>
                </a:solidFill>
                <a:latin typeface="+mn-lt"/>
                <a:ea typeface="+mn-ea"/>
                <a:cs typeface="+mn-cs"/>
              </a:defRPr>
            </a:lvl3pPr>
            <a:lvl4pPr marL="1189355" indent="-182880" algn="l" rtl="0" eaLnBrk="0" fontAlgn="base" hangingPunct="0">
              <a:spcBef>
                <a:spcPct val="20000"/>
              </a:spcBef>
              <a:spcAft>
                <a:spcPct val="0"/>
              </a:spcAft>
              <a:buClr>
                <a:srgbClr val="FEC3AE"/>
              </a:buClr>
              <a:buSzPct val="60000"/>
              <a:buFont typeface="Wingdings" panose="05000000000000000000" pitchFamily="2" charset="2"/>
              <a:buChar char=""/>
              <a:defRPr kern="1200">
                <a:solidFill>
                  <a:schemeClr val="tx1"/>
                </a:solidFill>
                <a:latin typeface="+mn-lt"/>
                <a:ea typeface="+mn-ea"/>
                <a:cs typeface="+mn-cs"/>
              </a:defRPr>
            </a:lvl4pPr>
            <a:lvl5pPr marL="1463675" indent="-184150" algn="l" rtl="0" eaLnBrk="0" fontAlgn="base" hangingPunct="0">
              <a:spcBef>
                <a:spcPct val="20000"/>
              </a:spcBef>
              <a:spcAft>
                <a:spcPct val="0"/>
              </a:spcAft>
              <a:buClr>
                <a:srgbClr val="BDCAE9"/>
              </a:buClr>
              <a:buSzPct val="68000"/>
              <a:buFont typeface="Wingdings 2" panose="05020102010507070707" pitchFamily="18" charset="2"/>
              <a:buChar char=""/>
              <a:defRPr sz="1600" kern="1200">
                <a:solidFill>
                  <a:schemeClr val="tx1"/>
                </a:solidFill>
                <a:latin typeface="+mn-lt"/>
                <a:ea typeface="+mn-ea"/>
                <a:cs typeface="+mn-cs"/>
              </a:defRPr>
            </a:lvl5pPr>
          </a:lstStyle>
          <a:p>
            <a:pPr marL="533400" lvl="1" indent="0" eaLnBrk="1" hangingPunct="1">
              <a:spcBef>
                <a:spcPct val="0"/>
              </a:spcBef>
              <a:buClrTx/>
              <a:buSzPct val="100000"/>
              <a:buFont typeface="Arial" panose="020B0604020202020204" pitchFamily="34" charset="0"/>
              <a:buNone/>
            </a:pPr>
            <a:endParaRPr lang="en-US" altLang="ja-JP" sz="1600" dirty="0"/>
          </a:p>
          <a:p>
            <a:pPr marL="0" lvl="0" indent="0" eaLnBrk="1" hangingPunct="1">
              <a:spcBef>
                <a:spcPct val="20000"/>
              </a:spcBef>
              <a:buClr>
                <a:srgbClr val="000066"/>
              </a:buClr>
              <a:buSzPct val="100000"/>
              <a:buNone/>
            </a:pPr>
            <a:endParaRPr lang="en-US" altLang="ja-JP" sz="1800" dirty="0"/>
          </a:p>
        </p:txBody>
      </p:sp>
      <p:sp>
        <p:nvSpPr>
          <p:cNvPr id="34222" name="Rectangle 430"/>
          <p:cNvSpPr>
            <a:spLocks noChangeArrowheads="1"/>
          </p:cNvSpPr>
          <p:nvPr/>
        </p:nvSpPr>
        <p:spPr bwMode="auto">
          <a:xfrm>
            <a:off x="5218113" y="2860675"/>
            <a:ext cx="1697038" cy="0"/>
          </a:xfrm>
          <a:prstGeom prst="rect">
            <a:avLst/>
          </a:prstGeom>
          <a:noFill/>
          <a:ln>
            <a:noFill/>
          </a:ln>
          <a:effec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Arial" panose="020B0604020202020204" pitchFamily="34" charset="0"/>
              <a:ea typeface="宋体" panose="02010600030101010101" pitchFamily="2" charset="-122"/>
              <a:cs typeface="+mn-cs"/>
            </a:endParaRPr>
          </a:p>
        </p:txBody>
      </p:sp>
      <p:sp>
        <p:nvSpPr>
          <p:cNvPr id="34223" name="Rectangle 431"/>
          <p:cNvSpPr>
            <a:spLocks noChangeArrowheads="1"/>
          </p:cNvSpPr>
          <p:nvPr/>
        </p:nvSpPr>
        <p:spPr bwMode="auto">
          <a:xfrm>
            <a:off x="5578475" y="1852613"/>
            <a:ext cx="1697038" cy="0"/>
          </a:xfrm>
          <a:prstGeom prst="rect">
            <a:avLst/>
          </a:prstGeom>
          <a:noFill/>
          <a:ln>
            <a:noFill/>
          </a:ln>
          <a:effec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Arial" panose="020B0604020202020204" pitchFamily="34" charset="0"/>
              <a:ea typeface="宋体" panose="02010600030101010101" pitchFamily="2" charset="-122"/>
              <a:cs typeface="+mn-cs"/>
            </a:endParaRPr>
          </a:p>
        </p:txBody>
      </p:sp>
      <p:sp>
        <p:nvSpPr>
          <p:cNvPr id="63507" name="Rectangle 615"/>
          <p:cNvSpPr/>
          <p:nvPr/>
        </p:nvSpPr>
        <p:spPr>
          <a:xfrm>
            <a:off x="914400" y="1676400"/>
            <a:ext cx="3810000" cy="4114800"/>
          </a:xfrm>
          <a:prstGeom prst="rect">
            <a:avLst/>
          </a:prstGeom>
          <a:noFill/>
          <a:ln w="9525">
            <a:noFill/>
          </a:ln>
        </p:spPr>
        <p:txBody>
          <a:bodyPr lIns="3600" tIns="3600" rIns="3600" bIns="3600"/>
          <a:lstStyle>
            <a:lvl1pPr marL="274955" indent="-274955" algn="l" rtl="0" eaLnBrk="0" fontAlgn="base" hangingPunct="0">
              <a:spcBef>
                <a:spcPts val="600"/>
              </a:spcBef>
              <a:spcAft>
                <a:spcPct val="0"/>
              </a:spcAft>
              <a:buClr>
                <a:schemeClr val="accent1"/>
              </a:buClr>
              <a:buSzPct val="70000"/>
              <a:buFont typeface="Wingdings" panose="05000000000000000000" pitchFamily="2" charset="2"/>
              <a:buChar char=""/>
              <a:defRPr sz="2400" b="0" kern="1200">
                <a:solidFill>
                  <a:schemeClr val="tx1"/>
                </a:solidFill>
                <a:latin typeface="+mn-lt"/>
                <a:ea typeface="+mn-ea"/>
                <a:cs typeface="+mn-cs"/>
              </a:defRPr>
            </a:lvl1pPr>
            <a:lvl2pPr marL="640080" indent="-274955" algn="l" rtl="0" eaLnBrk="0" fontAlgn="base" hangingPunct="0">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mn-lt"/>
                <a:ea typeface="+mn-ea"/>
                <a:cs typeface="+mn-cs"/>
              </a:defRPr>
            </a:lvl2pPr>
            <a:lvl3pPr marL="914400" indent="-182880" algn="l" rtl="0" eaLnBrk="0" fontAlgn="base" hangingPunct="0">
              <a:spcBef>
                <a:spcPct val="20000"/>
              </a:spcBef>
              <a:spcAft>
                <a:spcPct val="0"/>
              </a:spcAft>
              <a:buClr>
                <a:srgbClr val="E0752F"/>
              </a:buClr>
              <a:buSzPct val="60000"/>
              <a:buFont typeface="Wingdings" panose="05000000000000000000" pitchFamily="2" charset="2"/>
              <a:buChar char=""/>
              <a:defRPr kern="1200">
                <a:solidFill>
                  <a:schemeClr val="tx1"/>
                </a:solidFill>
                <a:latin typeface="+mn-lt"/>
                <a:ea typeface="+mn-ea"/>
                <a:cs typeface="+mn-cs"/>
              </a:defRPr>
            </a:lvl3pPr>
            <a:lvl4pPr marL="1189355" indent="-182880" algn="l" rtl="0" eaLnBrk="0" fontAlgn="base" hangingPunct="0">
              <a:spcBef>
                <a:spcPct val="20000"/>
              </a:spcBef>
              <a:spcAft>
                <a:spcPct val="0"/>
              </a:spcAft>
              <a:buClr>
                <a:srgbClr val="FEC3AE"/>
              </a:buClr>
              <a:buSzPct val="60000"/>
              <a:buFont typeface="Wingdings" panose="05000000000000000000" pitchFamily="2" charset="2"/>
              <a:buChar char=""/>
              <a:defRPr kern="1200">
                <a:solidFill>
                  <a:schemeClr val="tx1"/>
                </a:solidFill>
                <a:latin typeface="+mn-lt"/>
                <a:ea typeface="+mn-ea"/>
                <a:cs typeface="+mn-cs"/>
              </a:defRPr>
            </a:lvl4pPr>
            <a:lvl5pPr marL="1463675" indent="-184150" algn="l" rtl="0" eaLnBrk="0" fontAlgn="base" hangingPunct="0">
              <a:spcBef>
                <a:spcPct val="20000"/>
              </a:spcBef>
              <a:spcAft>
                <a:spcPct val="0"/>
              </a:spcAft>
              <a:buClr>
                <a:srgbClr val="BDCAE9"/>
              </a:buClr>
              <a:buSzPct val="68000"/>
              <a:buFont typeface="Wingdings 2" panose="05020102010507070707" pitchFamily="18" charset="2"/>
              <a:buChar char=""/>
              <a:defRPr sz="1600" kern="1200">
                <a:solidFill>
                  <a:schemeClr val="tx1"/>
                </a:solidFill>
                <a:latin typeface="+mn-lt"/>
                <a:ea typeface="+mn-ea"/>
                <a:cs typeface="+mn-cs"/>
              </a:defRPr>
            </a:lvl5pPr>
          </a:lstStyle>
          <a:p>
            <a:pPr marL="533400" lvl="1" indent="0" eaLnBrk="1" hangingPunct="1">
              <a:spcBef>
                <a:spcPct val="0"/>
              </a:spcBef>
              <a:buClrTx/>
              <a:buSzPct val="100000"/>
              <a:buFont typeface="Arial" panose="020B0604020202020204" pitchFamily="34" charset="0"/>
              <a:buNone/>
            </a:pPr>
            <a:endParaRPr lang="en-US" altLang="ja-JP" sz="1600" dirty="0"/>
          </a:p>
          <a:p>
            <a:pPr marL="0" lvl="0" indent="0" eaLnBrk="1" hangingPunct="1">
              <a:spcBef>
                <a:spcPct val="20000"/>
              </a:spcBef>
              <a:buClr>
                <a:srgbClr val="000066"/>
              </a:buClr>
              <a:buSzPct val="100000"/>
              <a:buNone/>
            </a:pPr>
            <a:endParaRPr lang="en-US" altLang="ja-JP" sz="1800" dirty="0"/>
          </a:p>
        </p:txBody>
      </p:sp>
      <p:pic>
        <p:nvPicPr>
          <p:cNvPr id="63508" name="Picture 616"/>
          <p:cNvPicPr>
            <a:picLocks noChangeAspect="1"/>
          </p:cNvPicPr>
          <p:nvPr/>
        </p:nvPicPr>
        <p:blipFill>
          <a:blip r:embed="rId1"/>
          <a:stretch>
            <a:fillRect/>
          </a:stretch>
        </p:blipFill>
        <p:spPr>
          <a:xfrm>
            <a:off x="3033713" y="1196975"/>
            <a:ext cx="942975" cy="419100"/>
          </a:xfrm>
          <a:prstGeom prst="rect">
            <a:avLst/>
          </a:prstGeom>
          <a:noFill/>
          <a:ln w="9525">
            <a:noFill/>
          </a:ln>
        </p:spPr>
      </p:pic>
      <p:pic>
        <p:nvPicPr>
          <p:cNvPr id="63509" name="Picture 617"/>
          <p:cNvPicPr>
            <a:picLocks noChangeAspect="1"/>
          </p:cNvPicPr>
          <p:nvPr/>
        </p:nvPicPr>
        <p:blipFill>
          <a:blip r:embed="rId2"/>
          <a:stretch>
            <a:fillRect/>
          </a:stretch>
        </p:blipFill>
        <p:spPr>
          <a:xfrm>
            <a:off x="3255963" y="2286000"/>
            <a:ext cx="720725" cy="681038"/>
          </a:xfrm>
          <a:prstGeom prst="rect">
            <a:avLst/>
          </a:prstGeom>
          <a:noFill/>
          <a:ln w="9525">
            <a:noFill/>
          </a:ln>
        </p:spPr>
      </p:pic>
      <p:pic>
        <p:nvPicPr>
          <p:cNvPr id="63510" name="Picture 618"/>
          <p:cNvPicPr>
            <a:picLocks noChangeAspect="1"/>
          </p:cNvPicPr>
          <p:nvPr/>
        </p:nvPicPr>
        <p:blipFill>
          <a:blip r:embed="rId3"/>
          <a:stretch>
            <a:fillRect/>
          </a:stretch>
        </p:blipFill>
        <p:spPr>
          <a:xfrm>
            <a:off x="2555875" y="3500438"/>
            <a:ext cx="2114550" cy="838200"/>
          </a:xfrm>
          <a:prstGeom prst="rect">
            <a:avLst/>
          </a:prstGeom>
          <a:noFill/>
          <a:ln w="9525">
            <a:noFill/>
          </a:ln>
        </p:spPr>
      </p:pic>
      <p:pic>
        <p:nvPicPr>
          <p:cNvPr id="63511" name="Picture 619"/>
          <p:cNvPicPr>
            <a:picLocks noChangeAspect="1"/>
          </p:cNvPicPr>
          <p:nvPr/>
        </p:nvPicPr>
        <p:blipFill>
          <a:blip r:embed="rId4"/>
          <a:stretch>
            <a:fillRect/>
          </a:stretch>
        </p:blipFill>
        <p:spPr>
          <a:xfrm>
            <a:off x="3146425" y="4043363"/>
            <a:ext cx="863600" cy="609600"/>
          </a:xfrm>
          <a:prstGeom prst="rect">
            <a:avLst/>
          </a:prstGeom>
          <a:noFill/>
          <a:ln w="9525">
            <a:noFill/>
          </a:ln>
        </p:spPr>
      </p:pic>
      <p:graphicFrame>
        <p:nvGraphicFramePr>
          <p:cNvPr id="34539" name="Group 747"/>
          <p:cNvGraphicFramePr>
            <a:graphicFrameLocks noGrp="1"/>
          </p:cNvGraphicFramePr>
          <p:nvPr/>
        </p:nvGraphicFramePr>
        <p:xfrm>
          <a:off x="395288" y="1119188"/>
          <a:ext cx="3676650" cy="4760913"/>
        </p:xfrm>
        <a:graphic>
          <a:graphicData uri="http://schemas.openxmlformats.org/drawingml/2006/table">
            <a:tbl>
              <a:tblPr/>
              <a:tblGrid>
                <a:gridCol w="495300"/>
                <a:gridCol w="2054225"/>
                <a:gridCol w="1127125"/>
              </a:tblGrid>
              <a:tr h="557213">
                <a:tc>
                  <a:txBody>
                    <a:bodyPr/>
                    <a:lstStyle/>
                    <a:p>
                      <a:pPr marL="0" marR="0" lvl="0" indent="0" algn="ctr" defTabSz="914400" rtl="0" eaLnBrk="1" fontAlgn="base" latinLnBrk="0" hangingPunct="1">
                        <a:spcBef>
                          <a:spcPct val="0"/>
                        </a:spcBef>
                        <a:spcAft>
                          <a:spcPct val="0"/>
                        </a:spcAft>
                        <a:buClr>
                          <a:srgbClr val="000066"/>
                        </a:buClr>
                        <a:buSzTx/>
                        <a:buFont typeface="Wingdings" panose="05000000000000000000" pitchFamily="2" charset="2"/>
                        <a:buNone/>
                      </a:pPr>
                      <a:r>
                        <a:rPr kumimoji="1" lang="zh-CN" altLang="en-US" sz="1000" b="0" i="0" u="none" strike="noStrike" cap="none" normalizeH="0" baseline="0" dirty="0" smtClean="0">
                          <a:ln>
                            <a:noFill/>
                          </a:ln>
                          <a:solidFill>
                            <a:srgbClr val="000066"/>
                          </a:solidFill>
                          <a:effectLst/>
                          <a:latin typeface="Times New Roman" panose="02020603050405020304" pitchFamily="18" charset="0"/>
                          <a:ea typeface="宋体" panose="02010600030101010101" pitchFamily="2" charset="-122"/>
                        </a:rPr>
                        <a:t>类</a:t>
                      </a:r>
                      <a:endParaRPr kumimoji="1" lang="zh-CN" altLang="en-US" sz="1000" b="0" i="0" u="none" strike="noStrike" cap="none" normalizeH="0" baseline="0" dirty="0" smtClean="0">
                        <a:ln>
                          <a:noFill/>
                        </a:ln>
                        <a:solidFill>
                          <a:srgbClr val="000066"/>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spcBef>
                          <a:spcPct val="0"/>
                        </a:spcBef>
                        <a:spcAft>
                          <a:spcPct val="0"/>
                        </a:spcAft>
                        <a:buClr>
                          <a:srgbClr val="000066"/>
                        </a:buClr>
                        <a:buSzTx/>
                        <a:buFont typeface="Wingdings" panose="05000000000000000000" pitchFamily="2" charset="2"/>
                        <a:buNone/>
                      </a:pPr>
                      <a:r>
                        <a:rPr kumimoji="1" lang="zh-CN" altLang="en-US" sz="1000" b="0" i="0" u="none" strike="noStrike" cap="none" normalizeH="0" baseline="0" dirty="0" smtClean="0">
                          <a:ln>
                            <a:noFill/>
                          </a:ln>
                          <a:solidFill>
                            <a:srgbClr val="000066"/>
                          </a:solidFill>
                          <a:effectLst/>
                          <a:latin typeface="Times New Roman" panose="02020603050405020304" pitchFamily="18" charset="0"/>
                          <a:ea typeface="宋体" panose="02010600030101010101" pitchFamily="2" charset="-122"/>
                        </a:rPr>
                        <a:t>是对一组具有相同属性、相同操作、相同关系和相同语义的对象的描述</a:t>
                      </a:r>
                      <a:endParaRPr kumimoji="1" lang="zh-CN" altLang="en-US" sz="1000" b="0" i="0" u="none" strike="noStrike" cap="none" normalizeH="0" baseline="0" dirty="0" smtClean="0">
                        <a:ln>
                          <a:noFill/>
                        </a:ln>
                        <a:solidFill>
                          <a:srgbClr val="000066"/>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spcBef>
                          <a:spcPct val="20000"/>
                        </a:spcBef>
                        <a:spcAft>
                          <a:spcPct val="0"/>
                        </a:spcAft>
                        <a:buClr>
                          <a:srgbClr val="000066"/>
                        </a:buClr>
                        <a:buSzTx/>
                        <a:buFont typeface="Wingdings" panose="05000000000000000000" pitchFamily="2" charset="2"/>
                        <a:buNone/>
                      </a:pPr>
                      <a:endParaRPr kumimoji="1" lang="zh-CN" altLang="en-US" sz="16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52438">
                <a:tc>
                  <a:txBody>
                    <a:bodyPr/>
                    <a:lstStyle/>
                    <a:p>
                      <a:pPr marL="0" marR="0" lvl="0" indent="0" algn="ctr" defTabSz="914400" rtl="0" eaLnBrk="1" fontAlgn="base" latinLnBrk="0" hangingPunct="1">
                        <a:spcBef>
                          <a:spcPct val="0"/>
                        </a:spcBef>
                        <a:spcAft>
                          <a:spcPct val="0"/>
                        </a:spcAft>
                        <a:buClr>
                          <a:srgbClr val="000066"/>
                        </a:buClr>
                        <a:buSzTx/>
                        <a:buFont typeface="Wingdings" panose="05000000000000000000" pitchFamily="2" charset="2"/>
                        <a:buNone/>
                      </a:pPr>
                      <a:r>
                        <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对象</a:t>
                      </a:r>
                      <a:endPar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spcBef>
                          <a:spcPct val="0"/>
                        </a:spcBef>
                        <a:spcAft>
                          <a:spcPct val="0"/>
                        </a:spcAft>
                        <a:buClr>
                          <a:srgbClr val="000066"/>
                        </a:buClr>
                        <a:buSzTx/>
                        <a:buFont typeface="Wingdings" panose="05000000000000000000" pitchFamily="2" charset="2"/>
                        <a:buNone/>
                      </a:pPr>
                      <a:endPar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spcBef>
                          <a:spcPct val="20000"/>
                        </a:spcBef>
                        <a:spcAft>
                          <a:spcPct val="0"/>
                        </a:spcAft>
                        <a:buClr>
                          <a:srgbClr val="000066"/>
                        </a:buClr>
                        <a:buSzTx/>
                        <a:buFont typeface="Wingdings" panose="05000000000000000000" pitchFamily="2" charset="2"/>
                        <a:buNone/>
                      </a:pPr>
                      <a:endParaRPr kumimoji="1" lang="zh-CN" altLang="en-US" sz="16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09600">
                <a:tc>
                  <a:txBody>
                    <a:bodyPr/>
                    <a:lstStyle/>
                    <a:p>
                      <a:pPr marL="0" marR="0" lvl="0" indent="0" algn="ctr" defTabSz="914400" rtl="0" eaLnBrk="1" fontAlgn="base" latinLnBrk="0" hangingPunct="1">
                        <a:spcBef>
                          <a:spcPct val="0"/>
                        </a:spcBef>
                        <a:spcAft>
                          <a:spcPct val="0"/>
                        </a:spcAft>
                        <a:buClr>
                          <a:srgbClr val="000066"/>
                        </a:buClr>
                        <a:buSzTx/>
                        <a:buFont typeface="Wingdings" panose="05000000000000000000" pitchFamily="2" charset="2"/>
                        <a:buNone/>
                      </a:pPr>
                      <a:r>
                        <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接口</a:t>
                      </a:r>
                      <a:endPar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spcBef>
                          <a:spcPct val="0"/>
                        </a:spcBef>
                        <a:spcAft>
                          <a:spcPct val="0"/>
                        </a:spcAft>
                        <a:buClr>
                          <a:srgbClr val="000066"/>
                        </a:buClr>
                        <a:buSzTx/>
                        <a:buFont typeface="Wingdings" panose="05000000000000000000" pitchFamily="2" charset="2"/>
                        <a:buNone/>
                      </a:pPr>
                      <a:r>
                        <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是描述了一个类或构件的一个服务的操作集</a:t>
                      </a:r>
                      <a:endPar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spcBef>
                          <a:spcPct val="20000"/>
                        </a:spcBef>
                        <a:spcAft>
                          <a:spcPct val="0"/>
                        </a:spcAft>
                        <a:buClr>
                          <a:srgbClr val="000066"/>
                        </a:buClr>
                        <a:buSzTx/>
                        <a:buFont typeface="Wingdings" panose="05000000000000000000" pitchFamily="2" charset="2"/>
                        <a:buNone/>
                      </a:pPr>
                      <a:endParaRPr kumimoji="1" lang="zh-CN" altLang="en-US" sz="16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85800">
                <a:tc>
                  <a:txBody>
                    <a:bodyPr/>
                    <a:lstStyle/>
                    <a:p>
                      <a:pPr marL="0" marR="0" lvl="0" indent="0" algn="ctr" defTabSz="914400" rtl="0" eaLnBrk="1" fontAlgn="base" latinLnBrk="0" hangingPunct="1">
                        <a:spcBef>
                          <a:spcPct val="0"/>
                        </a:spcBef>
                        <a:spcAft>
                          <a:spcPct val="0"/>
                        </a:spcAft>
                        <a:buClr>
                          <a:srgbClr val="000066"/>
                        </a:buClr>
                        <a:buSzTx/>
                        <a:buFont typeface="Wingdings" panose="05000000000000000000" pitchFamily="2" charset="2"/>
                        <a:buNone/>
                      </a:pPr>
                      <a:r>
                        <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协作</a:t>
                      </a:r>
                      <a:endPar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spcBef>
                          <a:spcPct val="0"/>
                        </a:spcBef>
                        <a:spcAft>
                          <a:spcPct val="0"/>
                        </a:spcAft>
                        <a:buClr>
                          <a:srgbClr val="000066"/>
                        </a:buClr>
                        <a:buSzTx/>
                        <a:buFont typeface="Wingdings" panose="05000000000000000000" pitchFamily="2" charset="2"/>
                        <a:buNone/>
                      </a:pPr>
                      <a:r>
                        <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定义了一个交互，它是由一组共同工作以提供某种协作行为的角色和其他元素构成的一个群体</a:t>
                      </a:r>
                      <a:endPar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spcBef>
                          <a:spcPct val="20000"/>
                        </a:spcBef>
                        <a:spcAft>
                          <a:spcPct val="0"/>
                        </a:spcAft>
                        <a:buClr>
                          <a:srgbClr val="000066"/>
                        </a:buClr>
                        <a:buSzTx/>
                        <a:buFont typeface="Wingdings" panose="05000000000000000000" pitchFamily="2" charset="2"/>
                        <a:buNone/>
                      </a:pPr>
                      <a:endParaRPr kumimoji="1" lang="zh-CN" altLang="en-US" sz="16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27063">
                <a:tc>
                  <a:txBody>
                    <a:bodyPr/>
                    <a:lstStyle/>
                    <a:p>
                      <a:pPr marL="0" marR="0" lvl="0" indent="0" algn="ctr" defTabSz="914400" rtl="0" eaLnBrk="1" fontAlgn="base" latinLnBrk="0" hangingPunct="1">
                        <a:spcBef>
                          <a:spcPct val="0"/>
                        </a:spcBef>
                        <a:spcAft>
                          <a:spcPct val="0"/>
                        </a:spcAft>
                        <a:buClr>
                          <a:srgbClr val="000066"/>
                        </a:buClr>
                        <a:buSzTx/>
                        <a:buFont typeface="Wingdings" panose="05000000000000000000" pitchFamily="2" charset="2"/>
                        <a:buNone/>
                      </a:pPr>
                      <a:r>
                        <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用例</a:t>
                      </a:r>
                      <a:endPar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spcBef>
                          <a:spcPct val="0"/>
                        </a:spcBef>
                        <a:spcAft>
                          <a:spcPct val="0"/>
                        </a:spcAft>
                        <a:buClr>
                          <a:srgbClr val="000066"/>
                        </a:buClr>
                        <a:buSzTx/>
                        <a:buFont typeface="Wingdings" panose="05000000000000000000" pitchFamily="2" charset="2"/>
                        <a:buNone/>
                      </a:pPr>
                      <a:r>
                        <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是对一组动作序列的描述</a:t>
                      </a:r>
                      <a:endPar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spcBef>
                          <a:spcPct val="20000"/>
                        </a:spcBef>
                        <a:spcAft>
                          <a:spcPct val="0"/>
                        </a:spcAft>
                        <a:buClr>
                          <a:srgbClr val="000066"/>
                        </a:buClr>
                        <a:buSzTx/>
                        <a:buFont typeface="Wingdings" panose="05000000000000000000" pitchFamily="2" charset="2"/>
                        <a:buNone/>
                      </a:pPr>
                      <a:endParaRPr kumimoji="1" lang="zh-CN" altLang="en-US" sz="16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09600">
                <a:tc>
                  <a:txBody>
                    <a:bodyPr/>
                    <a:lstStyle/>
                    <a:p>
                      <a:pPr marL="0" marR="0" lvl="0" indent="0" algn="ctr" defTabSz="914400" rtl="0" eaLnBrk="1" fontAlgn="base" latinLnBrk="0" hangingPunct="1">
                        <a:spcBef>
                          <a:spcPct val="0"/>
                        </a:spcBef>
                        <a:spcAft>
                          <a:spcPct val="0"/>
                        </a:spcAft>
                        <a:buClr>
                          <a:srgbClr val="000066"/>
                        </a:buClr>
                        <a:buSzTx/>
                        <a:buFont typeface="Wingdings" panose="05000000000000000000" pitchFamily="2" charset="2"/>
                        <a:buNone/>
                      </a:pPr>
                      <a:r>
                        <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主动类</a:t>
                      </a:r>
                      <a:endPar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spcBef>
                          <a:spcPct val="0"/>
                        </a:spcBef>
                        <a:spcAft>
                          <a:spcPct val="0"/>
                        </a:spcAft>
                        <a:buClr>
                          <a:srgbClr val="000066"/>
                        </a:buClr>
                        <a:buSzTx/>
                        <a:buFont typeface="Wingdings" panose="05000000000000000000" pitchFamily="2" charset="2"/>
                        <a:buNone/>
                      </a:pPr>
                      <a:r>
                        <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对象至少拥有一个进程或线程的类</a:t>
                      </a:r>
                      <a:endPar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spcBef>
                          <a:spcPct val="20000"/>
                        </a:spcBef>
                        <a:spcAft>
                          <a:spcPct val="0"/>
                        </a:spcAft>
                        <a:buClr>
                          <a:srgbClr val="000066"/>
                        </a:buClr>
                        <a:buSzTx/>
                        <a:buFont typeface="Wingdings" panose="05000000000000000000" pitchFamily="2" charset="2"/>
                        <a:buNone/>
                      </a:pPr>
                      <a:endParaRPr kumimoji="1" lang="zh-CN" altLang="en-US" sz="16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09600">
                <a:tc>
                  <a:txBody>
                    <a:bodyPr/>
                    <a:lstStyle/>
                    <a:p>
                      <a:pPr marL="0" marR="0" lvl="0" indent="0" algn="ctr" defTabSz="914400" rtl="0" eaLnBrk="1" fontAlgn="base" latinLnBrk="0" hangingPunct="1">
                        <a:spcBef>
                          <a:spcPct val="0"/>
                        </a:spcBef>
                        <a:spcAft>
                          <a:spcPct val="0"/>
                        </a:spcAft>
                        <a:buClr>
                          <a:srgbClr val="000066"/>
                        </a:buClr>
                        <a:buSzTx/>
                        <a:buFont typeface="Wingdings" panose="05000000000000000000" pitchFamily="2" charset="2"/>
                        <a:buNone/>
                      </a:pPr>
                      <a:r>
                        <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构件</a:t>
                      </a:r>
                      <a:endPar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spcBef>
                          <a:spcPct val="0"/>
                        </a:spcBef>
                        <a:spcAft>
                          <a:spcPct val="0"/>
                        </a:spcAft>
                        <a:buClr>
                          <a:srgbClr val="000066"/>
                        </a:buClr>
                        <a:buSzTx/>
                        <a:buFont typeface="Wingdings" panose="05000000000000000000" pitchFamily="2" charset="2"/>
                        <a:buNone/>
                      </a:pPr>
                      <a:r>
                        <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是系统中物理的、可替代的部件</a:t>
                      </a:r>
                      <a:endPar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spcBef>
                          <a:spcPct val="20000"/>
                        </a:spcBef>
                        <a:spcAft>
                          <a:spcPct val="0"/>
                        </a:spcAft>
                        <a:buClr>
                          <a:srgbClr val="000066"/>
                        </a:buClr>
                        <a:buSzTx/>
                        <a:buFont typeface="Wingdings" panose="05000000000000000000" pitchFamily="2" charset="2"/>
                        <a:buNone/>
                      </a:pPr>
                      <a:endParaRPr kumimoji="1" lang="zh-CN" altLang="en-US" sz="16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09600">
                <a:tc>
                  <a:txBody>
                    <a:bodyPr/>
                    <a:lstStyle/>
                    <a:p>
                      <a:pPr marL="0" marR="0" lvl="0" indent="0" algn="ctr" defTabSz="914400" rtl="0" eaLnBrk="1" fontAlgn="base" latinLnBrk="0" hangingPunct="1">
                        <a:spcBef>
                          <a:spcPct val="20000"/>
                        </a:spcBef>
                        <a:spcAft>
                          <a:spcPct val="0"/>
                        </a:spcAft>
                        <a:buClr>
                          <a:srgbClr val="000066"/>
                        </a:buClr>
                        <a:buSzTx/>
                        <a:buFont typeface="Wingdings" panose="05000000000000000000" pitchFamily="2" charset="2"/>
                        <a:buNone/>
                      </a:pPr>
                      <a:r>
                        <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参与者</a:t>
                      </a:r>
                      <a:endPar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spcBef>
                          <a:spcPct val="20000"/>
                        </a:spcBef>
                        <a:spcAft>
                          <a:spcPct val="0"/>
                        </a:spcAft>
                        <a:buClr>
                          <a:srgbClr val="000066"/>
                        </a:buClr>
                        <a:buSzTx/>
                        <a:buFont typeface="Wingdings" panose="05000000000000000000" pitchFamily="2" charset="2"/>
                        <a:buNone/>
                      </a:pPr>
                      <a:r>
                        <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在系统外部与系统直接交互的人或事物</a:t>
                      </a:r>
                      <a:endPar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spcBef>
                          <a:spcPct val="20000"/>
                        </a:spcBef>
                        <a:spcAft>
                          <a:spcPct val="0"/>
                        </a:spcAft>
                        <a:buClr>
                          <a:srgbClr val="000066"/>
                        </a:buClr>
                        <a:buSzTx/>
                        <a:buFont typeface="Wingdings" panose="05000000000000000000" pitchFamily="2" charset="2"/>
                        <a:buNone/>
                      </a:pPr>
                      <a:endParaRPr kumimoji="1" lang="zh-CN" altLang="en-US" sz="1600" b="0" i="0" u="none" strike="noStrike" cap="none" normalizeH="0" baseline="0" dirty="0" smtClean="0">
                        <a:ln>
                          <a:noFill/>
                        </a:ln>
                        <a:solidFill>
                          <a:srgbClr val="000066"/>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pic>
        <p:nvPicPr>
          <p:cNvPr id="63550" name="Picture 650"/>
          <p:cNvPicPr>
            <a:picLocks noChangeAspect="1"/>
          </p:cNvPicPr>
          <p:nvPr/>
        </p:nvPicPr>
        <p:blipFill>
          <a:blip r:embed="rId5"/>
          <a:stretch>
            <a:fillRect/>
          </a:stretch>
        </p:blipFill>
        <p:spPr>
          <a:xfrm>
            <a:off x="3132138" y="2852738"/>
            <a:ext cx="863600" cy="471487"/>
          </a:xfrm>
          <a:prstGeom prst="rect">
            <a:avLst/>
          </a:prstGeom>
          <a:noFill/>
          <a:ln w="9525">
            <a:noFill/>
          </a:ln>
        </p:spPr>
      </p:pic>
      <p:graphicFrame>
        <p:nvGraphicFramePr>
          <p:cNvPr id="34540" name="Group 748"/>
          <p:cNvGraphicFramePr>
            <a:graphicFrameLocks noGrp="1"/>
          </p:cNvGraphicFramePr>
          <p:nvPr>
            <p:ph sz="half" idx="4294967295"/>
          </p:nvPr>
        </p:nvGraphicFramePr>
        <p:xfrm>
          <a:off x="4586288" y="1119188"/>
          <a:ext cx="4246563" cy="4814888"/>
        </p:xfrm>
        <a:graphic>
          <a:graphicData uri="http://schemas.openxmlformats.org/drawingml/2006/table">
            <a:tbl>
              <a:tblPr/>
              <a:tblGrid>
                <a:gridCol w="895350"/>
                <a:gridCol w="2044700"/>
                <a:gridCol w="1306512"/>
              </a:tblGrid>
              <a:tr h="557213">
                <a:tc>
                  <a:txBody>
                    <a:bodyPr/>
                    <a:lstStyle/>
                    <a:p>
                      <a:pPr marL="0" marR="0" lvl="0" indent="0" algn="ctr" defTabSz="914400" rtl="0" eaLnBrk="1" fontAlgn="base" latinLnBrk="0" hangingPunct="1">
                        <a:spcBef>
                          <a:spcPct val="0"/>
                        </a:spcBef>
                        <a:spcAft>
                          <a:spcPct val="0"/>
                        </a:spcAft>
                        <a:buClr>
                          <a:srgbClr val="000066"/>
                        </a:buClr>
                        <a:buSzTx/>
                        <a:buFont typeface="Wingdings" panose="05000000000000000000" pitchFamily="2" charset="2"/>
                        <a:buNone/>
                      </a:pPr>
                      <a:r>
                        <a:rPr kumimoji="1" lang="zh-CN" altLang="en-US" sz="1000" b="0" i="0" u="none" strike="noStrike" cap="none" normalizeH="0" baseline="0" dirty="0" smtClean="0">
                          <a:ln>
                            <a:noFill/>
                          </a:ln>
                          <a:solidFill>
                            <a:srgbClr val="000066"/>
                          </a:solidFill>
                          <a:effectLst/>
                          <a:latin typeface="Times New Roman" panose="02020603050405020304" pitchFamily="18" charset="0"/>
                          <a:ea typeface="宋体" panose="02010600030101010101" pitchFamily="2" charset="-122"/>
                        </a:rPr>
                        <a:t>节点</a:t>
                      </a:r>
                      <a:endParaRPr kumimoji="1" lang="zh-CN" altLang="en-US" sz="1000" b="0" i="0" u="none" strike="noStrike" cap="none" normalizeH="0" baseline="0" dirty="0" smtClean="0">
                        <a:ln>
                          <a:noFill/>
                        </a:ln>
                        <a:solidFill>
                          <a:srgbClr val="000066"/>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spcBef>
                          <a:spcPct val="0"/>
                        </a:spcBef>
                        <a:spcAft>
                          <a:spcPct val="0"/>
                        </a:spcAft>
                        <a:buClr>
                          <a:srgbClr val="000066"/>
                        </a:buClr>
                        <a:buSzTx/>
                        <a:buFont typeface="Wingdings" panose="05000000000000000000" pitchFamily="2" charset="2"/>
                        <a:buNone/>
                      </a:pPr>
                      <a:r>
                        <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是在运行时存在的物理元素</a:t>
                      </a:r>
                      <a:endPar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spcBef>
                          <a:spcPct val="20000"/>
                        </a:spcBef>
                        <a:spcAft>
                          <a:spcPct val="0"/>
                        </a:spcAft>
                        <a:buClr>
                          <a:srgbClr val="000066"/>
                        </a:buClr>
                        <a:buSzTx/>
                        <a:buFont typeface="Wingdings" panose="05000000000000000000" pitchFamily="2" charset="2"/>
                        <a:buNone/>
                      </a:pPr>
                      <a:endPar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09600">
                <a:tc>
                  <a:txBody>
                    <a:bodyPr/>
                    <a:lstStyle/>
                    <a:p>
                      <a:pPr marL="0" marR="0" lvl="0" indent="0" algn="ctr" defTabSz="914400" rtl="0" eaLnBrk="1" fontAlgn="base" latinLnBrk="0" hangingPunct="1">
                        <a:spcBef>
                          <a:spcPct val="0"/>
                        </a:spcBef>
                        <a:spcAft>
                          <a:spcPct val="0"/>
                        </a:spcAft>
                        <a:buClr>
                          <a:srgbClr val="000066"/>
                        </a:buClr>
                        <a:buSzTx/>
                        <a:buFont typeface="Wingdings" panose="05000000000000000000" pitchFamily="2" charset="2"/>
                        <a:buNone/>
                      </a:pPr>
                      <a:r>
                        <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交互</a:t>
                      </a:r>
                      <a:endPar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spcBef>
                          <a:spcPct val="0"/>
                        </a:spcBef>
                        <a:spcAft>
                          <a:spcPct val="0"/>
                        </a:spcAft>
                        <a:buClr>
                          <a:srgbClr val="000066"/>
                        </a:buClr>
                        <a:buSzTx/>
                        <a:buFont typeface="Wingdings" panose="05000000000000000000" pitchFamily="2" charset="2"/>
                        <a:buNone/>
                      </a:pPr>
                      <a:r>
                        <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它由在特定语境中共同完成一定任务的一组对象间交换的消息组成</a:t>
                      </a:r>
                      <a:endPar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spcBef>
                          <a:spcPct val="20000"/>
                        </a:spcBef>
                        <a:spcAft>
                          <a:spcPct val="0"/>
                        </a:spcAft>
                        <a:buClr>
                          <a:srgbClr val="000066"/>
                        </a:buClr>
                        <a:buSzTx/>
                        <a:buFont typeface="Wingdings" panose="05000000000000000000" pitchFamily="2" charset="2"/>
                        <a:buNone/>
                      </a:pPr>
                      <a:endPar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81025">
                <a:tc>
                  <a:txBody>
                    <a:bodyPr/>
                    <a:lstStyle/>
                    <a:p>
                      <a:pPr marL="0" marR="0" lvl="0" indent="0" algn="ctr" defTabSz="914400" rtl="0" eaLnBrk="1" fontAlgn="base" latinLnBrk="0" hangingPunct="1">
                        <a:spcBef>
                          <a:spcPct val="0"/>
                        </a:spcBef>
                        <a:spcAft>
                          <a:spcPct val="0"/>
                        </a:spcAft>
                        <a:buClr>
                          <a:srgbClr val="000066"/>
                        </a:buClr>
                        <a:buSzTx/>
                        <a:buFont typeface="Wingdings" panose="05000000000000000000" pitchFamily="2" charset="2"/>
                        <a:buNone/>
                      </a:pPr>
                      <a:r>
                        <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状态机</a:t>
                      </a:r>
                      <a:endPar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spcBef>
                          <a:spcPct val="0"/>
                        </a:spcBef>
                        <a:spcAft>
                          <a:spcPct val="0"/>
                        </a:spcAft>
                        <a:buClr>
                          <a:srgbClr val="000066"/>
                        </a:buClr>
                        <a:buSzTx/>
                        <a:buFont typeface="Wingdings" panose="05000000000000000000" pitchFamily="2" charset="2"/>
                        <a:buNone/>
                      </a:pPr>
                      <a:r>
                        <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它描述了一个对象或一个交互在生命期内响应事件所经历的状态序列</a:t>
                      </a:r>
                      <a:endPar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spcBef>
                          <a:spcPct val="20000"/>
                        </a:spcBef>
                        <a:spcAft>
                          <a:spcPct val="0"/>
                        </a:spcAft>
                        <a:buClr>
                          <a:srgbClr val="000066"/>
                        </a:buClr>
                        <a:buSzTx/>
                        <a:buFont typeface="Wingdings" panose="05000000000000000000" pitchFamily="2" charset="2"/>
                        <a:buNone/>
                      </a:pPr>
                      <a:endPar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28650">
                <a:tc>
                  <a:txBody>
                    <a:bodyPr/>
                    <a:lstStyle/>
                    <a:p>
                      <a:pPr marL="0" marR="0" lvl="0" indent="0" algn="ctr" defTabSz="914400" rtl="0" eaLnBrk="1" fontAlgn="base" latinLnBrk="0" hangingPunct="1">
                        <a:spcBef>
                          <a:spcPct val="0"/>
                        </a:spcBef>
                        <a:spcAft>
                          <a:spcPct val="0"/>
                        </a:spcAft>
                        <a:buClr>
                          <a:srgbClr val="000066"/>
                        </a:buClr>
                        <a:buSzTx/>
                        <a:buFont typeface="Wingdings" panose="05000000000000000000" pitchFamily="2" charset="2"/>
                        <a:buNone/>
                      </a:pPr>
                      <a:r>
                        <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包</a:t>
                      </a:r>
                      <a:endPar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spcBef>
                          <a:spcPct val="0"/>
                        </a:spcBef>
                        <a:spcAft>
                          <a:spcPct val="0"/>
                        </a:spcAft>
                        <a:buClr>
                          <a:srgbClr val="000066"/>
                        </a:buClr>
                        <a:buSzTx/>
                        <a:buFont typeface="Wingdings" panose="05000000000000000000" pitchFamily="2" charset="2"/>
                        <a:buNone/>
                      </a:pPr>
                      <a:r>
                        <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把元素组织成组的机制</a:t>
                      </a:r>
                      <a:endPar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spcBef>
                          <a:spcPct val="20000"/>
                        </a:spcBef>
                        <a:spcAft>
                          <a:spcPct val="0"/>
                        </a:spcAft>
                        <a:buClr>
                          <a:srgbClr val="000066"/>
                        </a:buClr>
                        <a:buSzTx/>
                        <a:buFont typeface="Wingdings" panose="05000000000000000000" pitchFamily="2" charset="2"/>
                        <a:buNone/>
                      </a:pPr>
                      <a:endPar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09600">
                <a:tc>
                  <a:txBody>
                    <a:bodyPr/>
                    <a:lstStyle/>
                    <a:p>
                      <a:pPr marL="0" marR="0" lvl="0" indent="0" algn="ctr" defTabSz="914400" rtl="0" eaLnBrk="1" fontAlgn="base" latinLnBrk="0" hangingPunct="1">
                        <a:spcBef>
                          <a:spcPct val="0"/>
                        </a:spcBef>
                        <a:spcAft>
                          <a:spcPct val="0"/>
                        </a:spcAft>
                        <a:buClr>
                          <a:srgbClr val="000066"/>
                        </a:buClr>
                        <a:buSzTx/>
                        <a:buFont typeface="Wingdings" panose="05000000000000000000" pitchFamily="2" charset="2"/>
                        <a:buNone/>
                      </a:pPr>
                      <a:r>
                        <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注释事物</a:t>
                      </a:r>
                      <a:endPar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spcBef>
                          <a:spcPct val="0"/>
                        </a:spcBef>
                        <a:spcAft>
                          <a:spcPct val="0"/>
                        </a:spcAft>
                        <a:buClr>
                          <a:srgbClr val="000066"/>
                        </a:buClr>
                        <a:buSzTx/>
                        <a:buFont typeface="Wingdings" panose="05000000000000000000" pitchFamily="2" charset="2"/>
                        <a:buNone/>
                      </a:pPr>
                      <a:r>
                        <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是</a:t>
                      </a:r>
                      <a:r>
                        <a:rPr kumimoji="1" lang="en-US" altLang="zh-CN"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UML</a:t>
                      </a:r>
                      <a:r>
                        <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模型的解释部分</a:t>
                      </a:r>
                      <a:endPar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spcBef>
                          <a:spcPct val="20000"/>
                        </a:spcBef>
                        <a:spcAft>
                          <a:spcPct val="0"/>
                        </a:spcAft>
                        <a:buClr>
                          <a:srgbClr val="000066"/>
                        </a:buClr>
                        <a:buSzTx/>
                        <a:buFont typeface="Wingdings" panose="05000000000000000000" pitchFamily="2" charset="2"/>
                        <a:buNone/>
                      </a:pPr>
                      <a:endPar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914400" rtl="0" eaLnBrk="1" fontAlgn="base" latinLnBrk="0" hangingPunct="1">
                        <a:spcBef>
                          <a:spcPct val="0"/>
                        </a:spcBef>
                        <a:spcAft>
                          <a:spcPct val="0"/>
                        </a:spcAft>
                        <a:buClr>
                          <a:srgbClr val="000066"/>
                        </a:buClr>
                        <a:buSzTx/>
                        <a:buFont typeface="Wingdings" panose="05000000000000000000" pitchFamily="2" charset="2"/>
                        <a:buNone/>
                      </a:pPr>
                      <a:r>
                        <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依赖</a:t>
                      </a:r>
                      <a:endPar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spcBef>
                          <a:spcPct val="0"/>
                        </a:spcBef>
                        <a:spcAft>
                          <a:spcPct val="0"/>
                        </a:spcAft>
                        <a:buClr>
                          <a:srgbClr val="000066"/>
                        </a:buClr>
                        <a:buSzTx/>
                        <a:buFont typeface="Wingdings" panose="05000000000000000000" pitchFamily="2" charset="2"/>
                        <a:buNone/>
                      </a:pPr>
                      <a:r>
                        <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一条可能有方向的虚线</a:t>
                      </a:r>
                      <a:endPar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spcBef>
                          <a:spcPct val="20000"/>
                        </a:spcBef>
                        <a:spcAft>
                          <a:spcPct val="0"/>
                        </a:spcAft>
                        <a:buClr>
                          <a:srgbClr val="000066"/>
                        </a:buClr>
                        <a:buSzTx/>
                        <a:buFont typeface="Wingdings" panose="05000000000000000000" pitchFamily="2" charset="2"/>
                        <a:buNone/>
                      </a:pPr>
                      <a:endPar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914400" rtl="0" eaLnBrk="1" fontAlgn="base" latinLnBrk="0" hangingPunct="1">
                        <a:spcBef>
                          <a:spcPct val="0"/>
                        </a:spcBef>
                        <a:spcAft>
                          <a:spcPct val="0"/>
                        </a:spcAft>
                        <a:buClr>
                          <a:srgbClr val="000066"/>
                        </a:buClr>
                        <a:buSzTx/>
                        <a:buFont typeface="Wingdings" panose="05000000000000000000" pitchFamily="2" charset="2"/>
                        <a:buNone/>
                      </a:pPr>
                      <a:r>
                        <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关联</a:t>
                      </a:r>
                      <a:endPar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spcBef>
                          <a:spcPct val="0"/>
                        </a:spcBef>
                        <a:spcAft>
                          <a:spcPct val="0"/>
                        </a:spcAft>
                        <a:buClr>
                          <a:srgbClr val="000066"/>
                        </a:buClr>
                        <a:buSzTx/>
                        <a:buFont typeface="Wingdings" panose="05000000000000000000" pitchFamily="2" charset="2"/>
                        <a:buNone/>
                      </a:pPr>
                      <a:r>
                        <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一条实线，可能有方向</a:t>
                      </a:r>
                      <a:endPar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spcBef>
                          <a:spcPct val="20000"/>
                        </a:spcBef>
                        <a:spcAft>
                          <a:spcPct val="0"/>
                        </a:spcAft>
                        <a:buClr>
                          <a:srgbClr val="000066"/>
                        </a:buClr>
                        <a:buSzTx/>
                        <a:buFont typeface="Wingdings" panose="05000000000000000000" pitchFamily="2" charset="2"/>
                        <a:buNone/>
                      </a:pPr>
                      <a:endPar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914400" rtl="0" eaLnBrk="1" fontAlgn="base" latinLnBrk="0" hangingPunct="1">
                        <a:spcBef>
                          <a:spcPct val="0"/>
                        </a:spcBef>
                        <a:spcAft>
                          <a:spcPct val="0"/>
                        </a:spcAft>
                        <a:buClr>
                          <a:srgbClr val="000066"/>
                        </a:buClr>
                        <a:buSzTx/>
                        <a:buFont typeface="Wingdings" panose="05000000000000000000" pitchFamily="2" charset="2"/>
                        <a:buNone/>
                      </a:pPr>
                      <a:r>
                        <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泛化</a:t>
                      </a:r>
                      <a:endPar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spcBef>
                          <a:spcPct val="0"/>
                        </a:spcBef>
                        <a:spcAft>
                          <a:spcPct val="0"/>
                        </a:spcAft>
                        <a:buClr>
                          <a:srgbClr val="000066"/>
                        </a:buClr>
                        <a:buSzTx/>
                        <a:buFont typeface="Wingdings" panose="05000000000000000000" pitchFamily="2" charset="2"/>
                        <a:buNone/>
                      </a:pPr>
                      <a:r>
                        <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一条带有空心箭头的实线</a:t>
                      </a:r>
                      <a:endPar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spcBef>
                          <a:spcPct val="20000"/>
                        </a:spcBef>
                        <a:spcAft>
                          <a:spcPct val="0"/>
                        </a:spcAft>
                        <a:buClr>
                          <a:srgbClr val="000066"/>
                        </a:buClr>
                        <a:buSzTx/>
                        <a:buFont typeface="Wingdings" panose="05000000000000000000" pitchFamily="2" charset="2"/>
                        <a:buNone/>
                      </a:pPr>
                      <a:endPar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914400" rtl="0" eaLnBrk="1" fontAlgn="base" latinLnBrk="0" hangingPunct="1">
                        <a:spcBef>
                          <a:spcPct val="0"/>
                        </a:spcBef>
                        <a:spcAft>
                          <a:spcPct val="0"/>
                        </a:spcAft>
                        <a:buClr>
                          <a:srgbClr val="000066"/>
                        </a:buClr>
                        <a:buSzTx/>
                        <a:buFont typeface="Wingdings" panose="05000000000000000000" pitchFamily="2" charset="2"/>
                        <a:buNone/>
                      </a:pPr>
                      <a:r>
                        <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实现</a:t>
                      </a:r>
                      <a:endPar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spcBef>
                          <a:spcPct val="0"/>
                        </a:spcBef>
                        <a:spcAft>
                          <a:spcPct val="0"/>
                        </a:spcAft>
                        <a:buClr>
                          <a:srgbClr val="000066"/>
                        </a:buClr>
                        <a:buSzTx/>
                        <a:buFont typeface="Wingdings" panose="05000000000000000000" pitchFamily="2" charset="2"/>
                        <a:buNone/>
                      </a:pPr>
                      <a:r>
                        <a:rPr kumimoji="1" lang="zh-CN" altLang="en-US" sz="1000" b="0" i="0" u="none" strike="noStrike" cap="none" normalizeH="0" baseline="0" dirty="0" smtClean="0">
                          <a:ln>
                            <a:noFill/>
                          </a:ln>
                          <a:solidFill>
                            <a:srgbClr val="000066"/>
                          </a:solidFill>
                          <a:effectLst/>
                          <a:latin typeface="Times New Roman" panose="02020603050405020304" pitchFamily="18" charset="0"/>
                          <a:ea typeface="宋体" panose="02010600030101010101" pitchFamily="2" charset="-122"/>
                        </a:rPr>
                        <a:t>一条带有空心箭头的虚线</a:t>
                      </a:r>
                      <a:endParaRPr kumimoji="1" lang="zh-CN" altLang="en-US" sz="1000" b="0" i="0" u="none" strike="noStrike" cap="none" normalizeH="0" baseline="0" dirty="0" smtClean="0">
                        <a:ln>
                          <a:noFill/>
                        </a:ln>
                        <a:solidFill>
                          <a:srgbClr val="000066"/>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spcBef>
                          <a:spcPct val="20000"/>
                        </a:spcBef>
                        <a:spcAft>
                          <a:spcPct val="0"/>
                        </a:spcAft>
                        <a:buClr>
                          <a:srgbClr val="000066"/>
                        </a:buClr>
                        <a:buSzTx/>
                        <a:buFont typeface="Wingdings" panose="05000000000000000000" pitchFamily="2" charset="2"/>
                        <a:buNone/>
                      </a:pPr>
                      <a:endParaRPr kumimoji="1" lang="zh-CN" altLang="en-US" sz="1000" b="0" i="0" u="none" strike="noStrike" cap="none" normalizeH="0" baseline="0" dirty="0" smtClean="0">
                        <a:ln>
                          <a:noFill/>
                        </a:ln>
                        <a:solidFill>
                          <a:srgbClr val="000066"/>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pic>
        <p:nvPicPr>
          <p:cNvPr id="63593" name="Picture 685"/>
          <p:cNvPicPr>
            <a:picLocks noChangeAspect="1"/>
          </p:cNvPicPr>
          <p:nvPr/>
        </p:nvPicPr>
        <p:blipFill>
          <a:blip r:embed="rId6"/>
          <a:stretch>
            <a:fillRect/>
          </a:stretch>
        </p:blipFill>
        <p:spPr>
          <a:xfrm>
            <a:off x="3124200" y="5300663"/>
            <a:ext cx="842963" cy="865187"/>
          </a:xfrm>
          <a:prstGeom prst="rect">
            <a:avLst/>
          </a:prstGeom>
          <a:noFill/>
          <a:ln w="9525">
            <a:noFill/>
          </a:ln>
        </p:spPr>
      </p:pic>
      <p:pic>
        <p:nvPicPr>
          <p:cNvPr id="63594" name="Picture 686"/>
          <p:cNvPicPr>
            <a:picLocks noChangeAspect="1"/>
          </p:cNvPicPr>
          <p:nvPr/>
        </p:nvPicPr>
        <p:blipFill>
          <a:blip r:embed="rId7"/>
          <a:stretch>
            <a:fillRect/>
          </a:stretch>
        </p:blipFill>
        <p:spPr>
          <a:xfrm>
            <a:off x="7826375" y="1066800"/>
            <a:ext cx="781050" cy="628650"/>
          </a:xfrm>
          <a:prstGeom prst="rect">
            <a:avLst/>
          </a:prstGeom>
          <a:noFill/>
          <a:ln w="9525">
            <a:noFill/>
          </a:ln>
        </p:spPr>
      </p:pic>
      <p:pic>
        <p:nvPicPr>
          <p:cNvPr id="63595" name="Picture 687"/>
          <p:cNvPicPr>
            <a:picLocks noChangeAspect="1"/>
          </p:cNvPicPr>
          <p:nvPr/>
        </p:nvPicPr>
        <p:blipFill>
          <a:blip r:embed="rId8"/>
          <a:stretch>
            <a:fillRect/>
          </a:stretch>
        </p:blipFill>
        <p:spPr>
          <a:xfrm>
            <a:off x="7899400" y="1905000"/>
            <a:ext cx="628650" cy="209550"/>
          </a:xfrm>
          <a:prstGeom prst="rect">
            <a:avLst/>
          </a:prstGeom>
          <a:noFill/>
          <a:ln w="9525">
            <a:noFill/>
          </a:ln>
        </p:spPr>
      </p:pic>
      <p:pic>
        <p:nvPicPr>
          <p:cNvPr id="63596" name="Picture 688"/>
          <p:cNvPicPr>
            <a:picLocks noChangeAspect="1"/>
          </p:cNvPicPr>
          <p:nvPr/>
        </p:nvPicPr>
        <p:blipFill>
          <a:blip r:embed="rId9"/>
          <a:stretch>
            <a:fillRect/>
          </a:stretch>
        </p:blipFill>
        <p:spPr>
          <a:xfrm>
            <a:off x="7753350" y="2438400"/>
            <a:ext cx="1009650" cy="447675"/>
          </a:xfrm>
          <a:prstGeom prst="rect">
            <a:avLst/>
          </a:prstGeom>
          <a:noFill/>
          <a:ln w="9525">
            <a:noFill/>
          </a:ln>
        </p:spPr>
      </p:pic>
      <p:pic>
        <p:nvPicPr>
          <p:cNvPr id="63597" name="Picture 689"/>
          <p:cNvPicPr>
            <a:picLocks noChangeAspect="1"/>
          </p:cNvPicPr>
          <p:nvPr/>
        </p:nvPicPr>
        <p:blipFill>
          <a:blip r:embed="rId10"/>
          <a:stretch>
            <a:fillRect/>
          </a:stretch>
        </p:blipFill>
        <p:spPr>
          <a:xfrm>
            <a:off x="7827963" y="2971800"/>
            <a:ext cx="720725" cy="557213"/>
          </a:xfrm>
          <a:prstGeom prst="rect">
            <a:avLst/>
          </a:prstGeom>
          <a:noFill/>
          <a:ln w="9525">
            <a:noFill/>
          </a:ln>
        </p:spPr>
      </p:pic>
      <p:pic>
        <p:nvPicPr>
          <p:cNvPr id="63598" name="Picture 690"/>
          <p:cNvPicPr>
            <a:picLocks noChangeAspect="1"/>
          </p:cNvPicPr>
          <p:nvPr/>
        </p:nvPicPr>
        <p:blipFill>
          <a:blip r:embed="rId11"/>
          <a:stretch>
            <a:fillRect/>
          </a:stretch>
        </p:blipFill>
        <p:spPr>
          <a:xfrm>
            <a:off x="7862888" y="3733800"/>
            <a:ext cx="719137" cy="312738"/>
          </a:xfrm>
          <a:prstGeom prst="rect">
            <a:avLst/>
          </a:prstGeom>
          <a:noFill/>
          <a:ln w="9525">
            <a:noFill/>
          </a:ln>
        </p:spPr>
      </p:pic>
      <p:pic>
        <p:nvPicPr>
          <p:cNvPr id="63599" name="Picture 691"/>
          <p:cNvPicPr>
            <a:picLocks noChangeAspect="1"/>
          </p:cNvPicPr>
          <p:nvPr/>
        </p:nvPicPr>
        <p:blipFill>
          <a:blip r:embed="rId12"/>
          <a:stretch>
            <a:fillRect/>
          </a:stretch>
        </p:blipFill>
        <p:spPr>
          <a:xfrm>
            <a:off x="2971800" y="4724400"/>
            <a:ext cx="1104900" cy="481013"/>
          </a:xfrm>
          <a:prstGeom prst="rect">
            <a:avLst/>
          </a:prstGeom>
          <a:noFill/>
          <a:ln w="9525">
            <a:noFill/>
          </a:ln>
        </p:spPr>
      </p:pic>
      <p:pic>
        <p:nvPicPr>
          <p:cNvPr id="63600" name="Picture 692"/>
          <p:cNvPicPr>
            <a:picLocks noChangeAspect="1"/>
          </p:cNvPicPr>
          <p:nvPr/>
        </p:nvPicPr>
        <p:blipFill>
          <a:blip r:embed="rId13"/>
          <a:stretch>
            <a:fillRect/>
          </a:stretch>
        </p:blipFill>
        <p:spPr>
          <a:xfrm>
            <a:off x="1187450" y="1700213"/>
            <a:ext cx="2828925" cy="381000"/>
          </a:xfrm>
          <a:prstGeom prst="rect">
            <a:avLst/>
          </a:prstGeom>
          <a:noFill/>
          <a:ln w="9525">
            <a:noFill/>
          </a:ln>
        </p:spPr>
      </p:pic>
      <p:graphicFrame>
        <p:nvGraphicFramePr>
          <p:cNvPr id="63601" name="Object 743"/>
          <p:cNvGraphicFramePr/>
          <p:nvPr/>
        </p:nvGraphicFramePr>
        <p:xfrm>
          <a:off x="7734300" y="4248150"/>
          <a:ext cx="838200" cy="247650"/>
        </p:xfrm>
        <a:graphic>
          <a:graphicData uri="http://schemas.openxmlformats.org/presentationml/2006/ole">
            <mc:AlternateContent xmlns:mc="http://schemas.openxmlformats.org/markup-compatibility/2006">
              <mc:Choice xmlns:v="urn:schemas-microsoft-com:vml" Requires="v">
                <p:oleObj spid="_x0000_s3081" name="" r:id="rId14" imgW="838200" imgH="247650" progId="PBrush">
                  <p:embed/>
                </p:oleObj>
              </mc:Choice>
              <mc:Fallback>
                <p:oleObj name="" r:id="rId14" imgW="838200" imgH="247650" progId="PBrush">
                  <p:embed/>
                  <p:pic>
                    <p:nvPicPr>
                      <p:cNvPr id="0" name="图片 3080"/>
                      <p:cNvPicPr/>
                      <p:nvPr/>
                    </p:nvPicPr>
                    <p:blipFill>
                      <a:blip r:embed="rId15"/>
                      <a:stretch>
                        <a:fillRect/>
                      </a:stretch>
                    </p:blipFill>
                    <p:spPr>
                      <a:xfrm>
                        <a:off x="7734300" y="4248150"/>
                        <a:ext cx="838200" cy="247650"/>
                      </a:xfrm>
                      <a:prstGeom prst="rect">
                        <a:avLst/>
                      </a:prstGeom>
                      <a:noFill/>
                      <a:ln w="38100">
                        <a:noFill/>
                        <a:miter/>
                      </a:ln>
                    </p:spPr>
                  </p:pic>
                </p:oleObj>
              </mc:Fallback>
            </mc:AlternateContent>
          </a:graphicData>
        </a:graphic>
      </p:graphicFrame>
      <p:graphicFrame>
        <p:nvGraphicFramePr>
          <p:cNvPr id="63602" name="Object 744"/>
          <p:cNvGraphicFramePr/>
          <p:nvPr/>
        </p:nvGraphicFramePr>
        <p:xfrm>
          <a:off x="7734300" y="4781550"/>
          <a:ext cx="866775" cy="161925"/>
        </p:xfrm>
        <a:graphic>
          <a:graphicData uri="http://schemas.openxmlformats.org/presentationml/2006/ole">
            <mc:AlternateContent xmlns:mc="http://schemas.openxmlformats.org/markup-compatibility/2006">
              <mc:Choice xmlns:v="urn:schemas-microsoft-com:vml" Requires="v">
                <p:oleObj spid="_x0000_s3078" name="" r:id="rId16" imgW="866775" imgH="161925" progId="PBrush">
                  <p:embed/>
                </p:oleObj>
              </mc:Choice>
              <mc:Fallback>
                <p:oleObj name="" r:id="rId16" imgW="866775" imgH="161925" progId="PBrush">
                  <p:embed/>
                  <p:pic>
                    <p:nvPicPr>
                      <p:cNvPr id="0" name="图片 3077"/>
                      <p:cNvPicPr/>
                      <p:nvPr/>
                    </p:nvPicPr>
                    <p:blipFill>
                      <a:blip r:embed="rId17"/>
                      <a:stretch>
                        <a:fillRect/>
                      </a:stretch>
                    </p:blipFill>
                    <p:spPr>
                      <a:xfrm>
                        <a:off x="7734300" y="4781550"/>
                        <a:ext cx="866775" cy="161925"/>
                      </a:xfrm>
                      <a:prstGeom prst="rect">
                        <a:avLst/>
                      </a:prstGeom>
                      <a:noFill/>
                      <a:ln w="38100">
                        <a:noFill/>
                        <a:miter/>
                      </a:ln>
                    </p:spPr>
                  </p:pic>
                </p:oleObj>
              </mc:Fallback>
            </mc:AlternateContent>
          </a:graphicData>
        </a:graphic>
      </p:graphicFrame>
      <p:graphicFrame>
        <p:nvGraphicFramePr>
          <p:cNvPr id="63603" name="Object 745"/>
          <p:cNvGraphicFramePr/>
          <p:nvPr/>
        </p:nvGraphicFramePr>
        <p:xfrm>
          <a:off x="7740650" y="5084763"/>
          <a:ext cx="876300" cy="247650"/>
        </p:xfrm>
        <a:graphic>
          <a:graphicData uri="http://schemas.openxmlformats.org/presentationml/2006/ole">
            <mc:AlternateContent xmlns:mc="http://schemas.openxmlformats.org/markup-compatibility/2006">
              <mc:Choice xmlns:v="urn:schemas-microsoft-com:vml" Requires="v">
                <p:oleObj spid="_x0000_s3079" name="" r:id="rId18" imgW="876300" imgH="247650" progId="PBrush">
                  <p:embed/>
                </p:oleObj>
              </mc:Choice>
              <mc:Fallback>
                <p:oleObj name="" r:id="rId18" imgW="876300" imgH="247650" progId="PBrush">
                  <p:embed/>
                  <p:pic>
                    <p:nvPicPr>
                      <p:cNvPr id="0" name="图片 3078"/>
                      <p:cNvPicPr/>
                      <p:nvPr/>
                    </p:nvPicPr>
                    <p:blipFill>
                      <a:blip r:embed="rId19"/>
                      <a:stretch>
                        <a:fillRect/>
                      </a:stretch>
                    </p:blipFill>
                    <p:spPr>
                      <a:xfrm>
                        <a:off x="7740650" y="5084763"/>
                        <a:ext cx="876300" cy="247650"/>
                      </a:xfrm>
                      <a:prstGeom prst="rect">
                        <a:avLst/>
                      </a:prstGeom>
                      <a:noFill/>
                      <a:ln w="38100">
                        <a:noFill/>
                        <a:miter/>
                      </a:ln>
                    </p:spPr>
                  </p:pic>
                </p:oleObj>
              </mc:Fallback>
            </mc:AlternateContent>
          </a:graphicData>
        </a:graphic>
      </p:graphicFrame>
      <p:graphicFrame>
        <p:nvGraphicFramePr>
          <p:cNvPr id="63604" name="Object 746"/>
          <p:cNvGraphicFramePr/>
          <p:nvPr/>
        </p:nvGraphicFramePr>
        <p:xfrm>
          <a:off x="7740650" y="5589588"/>
          <a:ext cx="819150" cy="323850"/>
        </p:xfrm>
        <a:graphic>
          <a:graphicData uri="http://schemas.openxmlformats.org/presentationml/2006/ole">
            <mc:AlternateContent xmlns:mc="http://schemas.openxmlformats.org/markup-compatibility/2006">
              <mc:Choice xmlns:v="urn:schemas-microsoft-com:vml" Requires="v">
                <p:oleObj spid="_x0000_s3080" name="" r:id="rId20" imgW="819150" imgH="323850" progId="PBrush">
                  <p:embed/>
                </p:oleObj>
              </mc:Choice>
              <mc:Fallback>
                <p:oleObj name="" r:id="rId20" imgW="819150" imgH="323850" progId="PBrush">
                  <p:embed/>
                  <p:pic>
                    <p:nvPicPr>
                      <p:cNvPr id="0" name="图片 3079"/>
                      <p:cNvPicPr/>
                      <p:nvPr/>
                    </p:nvPicPr>
                    <p:blipFill>
                      <a:blip r:embed="rId21"/>
                      <a:stretch>
                        <a:fillRect/>
                      </a:stretch>
                    </p:blipFill>
                    <p:spPr>
                      <a:xfrm>
                        <a:off x="7740650" y="5589588"/>
                        <a:ext cx="819150" cy="323850"/>
                      </a:xfrm>
                      <a:prstGeom prst="rect">
                        <a:avLst/>
                      </a:prstGeom>
                      <a:noFill/>
                      <a:ln w="38100">
                        <a:noFill/>
                        <a:miter/>
                      </a:ln>
                    </p:spPr>
                  </p:pic>
                </p:oleObj>
              </mc:Fallback>
            </mc:AlternateContent>
          </a:graphicData>
        </a:graphic>
      </p:graphicFrame>
    </p:spTree>
  </p:cSld>
  <p:clrMapOvr>
    <a:masterClrMapping/>
  </p:clrMapOvr>
  <p:transition>
    <p:wip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64514" name="Group 4"/>
          <p:cNvGrpSpPr/>
          <p:nvPr/>
        </p:nvGrpSpPr>
        <p:grpSpPr>
          <a:xfrm>
            <a:off x="0" y="250825"/>
            <a:ext cx="8748713" cy="4403725"/>
            <a:chOff x="0" y="158"/>
            <a:chExt cx="5511" cy="2774"/>
          </a:xfrm>
        </p:grpSpPr>
        <p:sp>
          <p:nvSpPr>
            <p:cNvPr id="64515" name="Line 7"/>
            <p:cNvSpPr/>
            <p:nvPr/>
          </p:nvSpPr>
          <p:spPr>
            <a:xfrm>
              <a:off x="11" y="716"/>
              <a:ext cx="5088" cy="0"/>
            </a:xfrm>
            <a:prstGeom prst="line">
              <a:avLst/>
            </a:prstGeom>
            <a:ln w="38100" cap="flat" cmpd="sng">
              <a:solidFill>
                <a:schemeClr val="bg1"/>
              </a:solidFill>
              <a:prstDash val="solid"/>
              <a:headEnd type="none" w="med" len="med"/>
              <a:tailEnd type="none" w="med" len="med"/>
            </a:ln>
          </p:spPr>
        </p:sp>
        <p:sp>
          <p:nvSpPr>
            <p:cNvPr id="64516" name="Text Box 8"/>
            <p:cNvSpPr txBox="1"/>
            <p:nvPr/>
          </p:nvSpPr>
          <p:spPr>
            <a:xfrm>
              <a:off x="155" y="158"/>
              <a:ext cx="1538" cy="485"/>
            </a:xfrm>
            <a:prstGeom prst="rect">
              <a:avLst/>
            </a:prstGeom>
            <a:noFill/>
            <a:ln w="9525">
              <a:noFill/>
            </a:ln>
          </p:spPr>
          <p:txBody>
            <a:bodyPr wrap="none">
              <a:spAutoFit/>
            </a:bodyPr>
            <a:lstStyle>
              <a:lvl1pPr marL="274955" indent="-274955" algn="l" rtl="0" eaLnBrk="0" fontAlgn="base" hangingPunct="0">
                <a:spcBef>
                  <a:spcPts val="600"/>
                </a:spcBef>
                <a:spcAft>
                  <a:spcPct val="0"/>
                </a:spcAft>
                <a:buClr>
                  <a:schemeClr val="accent1"/>
                </a:buClr>
                <a:buSzPct val="70000"/>
                <a:buFont typeface="Wingdings" panose="05000000000000000000" pitchFamily="2" charset="2"/>
                <a:buChar char=""/>
                <a:defRPr sz="2400" b="0" kern="1200">
                  <a:solidFill>
                    <a:schemeClr val="tx1"/>
                  </a:solidFill>
                  <a:latin typeface="+mn-lt"/>
                  <a:ea typeface="+mn-ea"/>
                  <a:cs typeface="+mn-cs"/>
                </a:defRPr>
              </a:lvl1pPr>
              <a:lvl2pPr marL="640080" indent="-274955" algn="l" rtl="0" eaLnBrk="0" fontAlgn="base" hangingPunct="0">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mn-lt"/>
                  <a:ea typeface="+mn-ea"/>
                  <a:cs typeface="+mn-cs"/>
                </a:defRPr>
              </a:lvl2pPr>
              <a:lvl3pPr marL="914400" indent="-182880" algn="l" rtl="0" eaLnBrk="0" fontAlgn="base" hangingPunct="0">
                <a:spcBef>
                  <a:spcPct val="20000"/>
                </a:spcBef>
                <a:spcAft>
                  <a:spcPct val="0"/>
                </a:spcAft>
                <a:buClr>
                  <a:srgbClr val="E0752F"/>
                </a:buClr>
                <a:buSzPct val="60000"/>
                <a:buFont typeface="Wingdings" panose="05000000000000000000" pitchFamily="2" charset="2"/>
                <a:buChar char=""/>
                <a:defRPr kern="1200">
                  <a:solidFill>
                    <a:schemeClr val="tx1"/>
                  </a:solidFill>
                  <a:latin typeface="+mn-lt"/>
                  <a:ea typeface="+mn-ea"/>
                  <a:cs typeface="+mn-cs"/>
                </a:defRPr>
              </a:lvl3pPr>
              <a:lvl4pPr marL="1189355" indent="-182880" algn="l" rtl="0" eaLnBrk="0" fontAlgn="base" hangingPunct="0">
                <a:spcBef>
                  <a:spcPct val="20000"/>
                </a:spcBef>
                <a:spcAft>
                  <a:spcPct val="0"/>
                </a:spcAft>
                <a:buClr>
                  <a:srgbClr val="FEC3AE"/>
                </a:buClr>
                <a:buSzPct val="60000"/>
                <a:buFont typeface="Wingdings" panose="05000000000000000000" pitchFamily="2" charset="2"/>
                <a:buChar char=""/>
                <a:defRPr kern="1200">
                  <a:solidFill>
                    <a:schemeClr val="tx1"/>
                  </a:solidFill>
                  <a:latin typeface="+mn-lt"/>
                  <a:ea typeface="+mn-ea"/>
                  <a:cs typeface="+mn-cs"/>
                </a:defRPr>
              </a:lvl4pPr>
              <a:lvl5pPr marL="1463675" indent="-184150" algn="l" rtl="0" eaLnBrk="0" fontAlgn="base" hangingPunct="0">
                <a:spcBef>
                  <a:spcPct val="20000"/>
                </a:spcBef>
                <a:spcAft>
                  <a:spcPct val="0"/>
                </a:spcAft>
                <a:buClr>
                  <a:srgbClr val="BDCAE9"/>
                </a:buClr>
                <a:buSzPct val="68000"/>
                <a:buFont typeface="Wingdings 2" panose="05020102010507070707" pitchFamily="18" charset="2"/>
                <a:buChar char=""/>
                <a:defRPr sz="1600" kern="1200">
                  <a:solidFill>
                    <a:schemeClr val="tx1"/>
                  </a:solidFill>
                  <a:latin typeface="+mn-lt"/>
                  <a:ea typeface="+mn-ea"/>
                  <a:cs typeface="+mn-cs"/>
                </a:defRPr>
              </a:lvl5pPr>
            </a:lstStyle>
            <a:p>
              <a:pPr marL="0" lvl="0" indent="0">
                <a:spcBef>
                  <a:spcPct val="0"/>
                </a:spcBef>
                <a:buClrTx/>
                <a:buSzPct val="100000"/>
                <a:buFont typeface="Arial" panose="020B0604020202020204" pitchFamily="34" charset="0"/>
                <a:buNone/>
              </a:pPr>
              <a:r>
                <a:rPr lang="zh-CN" altLang="en-US" sz="4400" b="1" dirty="0">
                  <a:ea typeface="华文中宋" panose="02010600040101010101" pitchFamily="2" charset="-122"/>
                </a:rPr>
                <a:t>功能模型</a:t>
              </a:r>
              <a:endParaRPr lang="en-US" altLang="zh-CN" sz="4400" b="1" dirty="0">
                <a:ea typeface="华文中宋" panose="02010600040101010101" pitchFamily="2" charset="-122"/>
              </a:endParaRPr>
            </a:p>
          </p:txBody>
        </p:sp>
        <p:sp>
          <p:nvSpPr>
            <p:cNvPr id="34823" name="Rectangle 9"/>
            <p:cNvSpPr>
              <a:spLocks noChangeArrowheads="1"/>
            </p:cNvSpPr>
            <p:nvPr/>
          </p:nvSpPr>
          <p:spPr bwMode="auto">
            <a:xfrm>
              <a:off x="0" y="935"/>
              <a:ext cx="5511" cy="1997"/>
            </a:xfrm>
            <a:prstGeom prst="rect">
              <a:avLst/>
            </a:prstGeom>
            <a:noFill/>
            <a:ln w="9525">
              <a:noFill/>
              <a:miter lim="800000"/>
            </a:ln>
          </p:spPr>
          <p:txBody>
            <a:bodyPr>
              <a:spAutoFit/>
            </a:bodyPr>
            <a:lstStyle/>
            <a:p>
              <a:pPr marL="0" marR="0" lvl="0" indent="899795" algn="l" defTabSz="914400" rtl="0" eaLnBrk="1" fontAlgn="base" latinLnBrk="0" hangingPunct="1">
                <a:lnSpc>
                  <a:spcPct val="100000"/>
                </a:lnSpc>
                <a:spcBef>
                  <a:spcPct val="0"/>
                </a:spcBef>
                <a:spcAft>
                  <a:spcPct val="0"/>
                </a:spcAft>
                <a:buClrTx/>
                <a:buSzTx/>
                <a:buFontTx/>
                <a:buNone/>
                <a:defRPr/>
              </a:pPr>
              <a:r>
                <a:rPr kumimoji="0" lang="zh-CN" altLang="en-US" sz="40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功能模型表示变化的系统的“功能”性质，它指明了系统应该“做什么。</a:t>
              </a:r>
              <a:endParaRPr kumimoji="0" lang="en-US" altLang="zh-CN" sz="40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0" marR="0" lvl="0" indent="899795" algn="l" defTabSz="914400" rtl="0" eaLnBrk="1" fontAlgn="base" latinLnBrk="0" hangingPunct="1">
                <a:lnSpc>
                  <a:spcPct val="100000"/>
                </a:lnSpc>
                <a:spcBef>
                  <a:spcPct val="0"/>
                </a:spcBef>
                <a:spcAft>
                  <a:spcPct val="0"/>
                </a:spcAft>
                <a:buClrTx/>
                <a:buSzTx/>
                <a:buFontTx/>
                <a:buNone/>
                <a:defRPr/>
              </a:pPr>
              <a:endParaRPr kumimoji="0" lang="zh-CN" altLang="en-US" sz="40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457200" marR="0" lvl="0" indent="-457200" algn="l" defTabSz="914400" rtl="0" eaLnBrk="1" fontAlgn="base" latinLnBrk="0" hangingPunct="1">
                <a:lnSpc>
                  <a:spcPct val="100000"/>
                </a:lnSpc>
                <a:spcBef>
                  <a:spcPct val="0"/>
                </a:spcBef>
                <a:spcAft>
                  <a:spcPct val="0"/>
                </a:spcAft>
                <a:buClrTx/>
                <a:buSzTx/>
                <a:buFont typeface="Wingdings" panose="05000000000000000000" pitchFamily="2" charset="2"/>
                <a:buChar char="l"/>
                <a:defRPr/>
              </a:pPr>
              <a:r>
                <a:rPr kumimoji="0" lang="zh-CN" altLang="en-US" sz="40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数据流图</a:t>
              </a:r>
              <a:endParaRPr kumimoji="0" lang="zh-CN" altLang="en-US" sz="40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457200" marR="0" lvl="0" indent="-457200" algn="l" defTabSz="914400" rtl="0" eaLnBrk="1" fontAlgn="base" latinLnBrk="0" hangingPunct="1">
                <a:lnSpc>
                  <a:spcPct val="100000"/>
                </a:lnSpc>
                <a:spcBef>
                  <a:spcPct val="0"/>
                </a:spcBef>
                <a:spcAft>
                  <a:spcPct val="0"/>
                </a:spcAft>
                <a:buClrTx/>
                <a:buSzTx/>
                <a:buFont typeface="Wingdings" panose="05000000000000000000" pitchFamily="2" charset="2"/>
                <a:buChar char="l"/>
                <a:defRPr/>
              </a:pPr>
              <a:r>
                <a:rPr kumimoji="0" lang="zh-CN" altLang="en-US" sz="40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用例图（</a:t>
              </a:r>
              <a:r>
                <a:rPr kumimoji="0" lang="en-US" altLang="zh-CN" sz="40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Use Case Diagram</a:t>
              </a:r>
              <a:r>
                <a:rPr kumimoji="0" lang="zh-CN" altLang="en-US" sz="40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a:t>
              </a:r>
              <a:endParaRPr kumimoji="0" lang="zh-CN" altLang="en-US" sz="40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grpSp>
    </p:spTree>
  </p:cSld>
  <p:clrMapOvr>
    <a:masterClrMapping/>
  </p:clrMapOvr>
  <p:transition>
    <p:wip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938" name="Rectangle 2"/>
          <p:cNvSpPr>
            <a:spLocks noGrp="1"/>
          </p:cNvSpPr>
          <p:nvPr>
            <p:ph type="title"/>
          </p:nvPr>
        </p:nvSpPr>
        <p:spPr>
          <a:xfrm>
            <a:off x="323850" y="260350"/>
            <a:ext cx="8229600" cy="649288"/>
          </a:xfrm>
        </p:spPr>
        <p:txBody>
          <a:bodyPr vert="horz" anchor="b">
            <a:norm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3000" b="1" i="0" u="none" strike="noStrike" kern="1200" cap="small" spc="0" normalizeH="0" baseline="0" noProof="0" dirty="0" smtClean="0">
                <a:ln>
                  <a:noFill/>
                </a:ln>
                <a:solidFill>
                  <a:schemeClr val="tx1"/>
                </a:solidFill>
                <a:effectLst/>
                <a:uLnTx/>
                <a:uFillTx/>
                <a:latin typeface="+mj-lt"/>
                <a:ea typeface="+mj-ea"/>
                <a:cs typeface="+mj-cs"/>
              </a:rPr>
              <a:t>功能模型</a:t>
            </a:r>
            <a:endParaRPr kumimoji="0" lang="zh-CN" altLang="en-US" sz="3000" b="1" i="0" u="none" strike="noStrike" kern="1200" cap="small" spc="0" normalizeH="0" baseline="0" noProof="0" dirty="0" smtClean="0">
              <a:ln>
                <a:noFill/>
              </a:ln>
              <a:solidFill>
                <a:schemeClr val="tx1"/>
              </a:solidFill>
              <a:effectLst/>
              <a:uLnTx/>
              <a:uFillTx/>
              <a:latin typeface="+mj-lt"/>
              <a:ea typeface="+mj-ea"/>
              <a:cs typeface="+mj-cs"/>
            </a:endParaRPr>
          </a:p>
        </p:txBody>
      </p:sp>
      <p:sp>
        <p:nvSpPr>
          <p:cNvPr id="65539" name="Rectangle 3"/>
          <p:cNvSpPr>
            <a:spLocks noGrp="1"/>
          </p:cNvSpPr>
          <p:nvPr>
            <p:ph sz="quarter" idx="1"/>
          </p:nvPr>
        </p:nvSpPr>
        <p:spPr>
          <a:xfrm>
            <a:off x="395288" y="1196975"/>
            <a:ext cx="7848600" cy="4751388"/>
          </a:xfrm>
          <a:ln/>
        </p:spPr>
        <p:txBody>
          <a:bodyPr vert="horz" wrap="square" lIns="91440" tIns="45720" rIns="91440" bIns="45720" anchor="t"/>
          <a:p>
            <a:pPr eaLnBrk="1" hangingPunct="1"/>
            <a:r>
              <a:rPr lang="zh-CN" altLang="en-US" b="1" dirty="0"/>
              <a:t>用例图（</a:t>
            </a:r>
            <a:r>
              <a:rPr lang="en-US" altLang="zh-CN" b="1" dirty="0"/>
              <a:t>Use Case Diagram</a:t>
            </a:r>
            <a:r>
              <a:rPr lang="zh-CN" altLang="en-US" b="1" dirty="0"/>
              <a:t>）</a:t>
            </a:r>
            <a:endParaRPr lang="zh-CN" altLang="en-US" b="1" dirty="0"/>
          </a:p>
          <a:p>
            <a:pPr lvl="1" eaLnBrk="1" hangingPunct="1"/>
            <a:r>
              <a:rPr lang="zh-CN" altLang="en-US" sz="2400" b="1" dirty="0"/>
              <a:t>用例模型描述的是外部行为者</a:t>
            </a:r>
            <a:r>
              <a:rPr lang="en-US" altLang="zh-CN" sz="2400" b="1" dirty="0"/>
              <a:t>(actor</a:t>
            </a:r>
            <a:r>
              <a:rPr lang="zh-CN" altLang="en-US" sz="2400" b="1" dirty="0"/>
              <a:t>）所理解的系统功能</a:t>
            </a:r>
            <a:endParaRPr lang="zh-CN" altLang="en-US" sz="2400" b="1" dirty="0"/>
          </a:p>
          <a:p>
            <a:pPr lvl="1" eaLnBrk="1" hangingPunct="1"/>
            <a:r>
              <a:rPr lang="zh-CN" altLang="en-US" sz="2400" b="1" dirty="0"/>
              <a:t>一幅用例图包含的模型元素有</a:t>
            </a:r>
            <a:endParaRPr lang="zh-CN" altLang="en-US" sz="2400" b="1" dirty="0"/>
          </a:p>
          <a:p>
            <a:pPr lvl="2" eaLnBrk="1" hangingPunct="1"/>
            <a:r>
              <a:rPr lang="zh-CN" altLang="en-US" sz="2400" b="1" dirty="0">
                <a:solidFill>
                  <a:srgbClr val="FF0000"/>
                </a:solidFill>
              </a:rPr>
              <a:t>系统</a:t>
            </a:r>
            <a:endParaRPr lang="zh-CN" altLang="en-US" sz="2400" b="1" dirty="0">
              <a:solidFill>
                <a:srgbClr val="FF0000"/>
              </a:solidFill>
            </a:endParaRPr>
          </a:p>
          <a:p>
            <a:pPr lvl="2" eaLnBrk="1" hangingPunct="1"/>
            <a:r>
              <a:rPr lang="zh-CN" altLang="en-US" sz="2400" b="1" dirty="0">
                <a:solidFill>
                  <a:srgbClr val="FF0000"/>
                </a:solidFill>
              </a:rPr>
              <a:t>行为者</a:t>
            </a:r>
            <a:endParaRPr lang="zh-CN" altLang="en-US" sz="2400" b="1" dirty="0">
              <a:solidFill>
                <a:srgbClr val="FF0000"/>
              </a:solidFill>
            </a:endParaRPr>
          </a:p>
          <a:p>
            <a:pPr lvl="2" eaLnBrk="1" hangingPunct="1"/>
            <a:r>
              <a:rPr lang="zh-CN" altLang="en-US" sz="2400" b="1" dirty="0">
                <a:solidFill>
                  <a:srgbClr val="FF0000"/>
                </a:solidFill>
              </a:rPr>
              <a:t>用例：脚本</a:t>
            </a:r>
            <a:endParaRPr lang="zh-CN" altLang="en-US" sz="2400" b="1" dirty="0">
              <a:solidFill>
                <a:srgbClr val="FF0000"/>
              </a:solidFill>
            </a:endParaRPr>
          </a:p>
          <a:p>
            <a:pPr lvl="2" eaLnBrk="1" hangingPunct="1"/>
            <a:r>
              <a:rPr lang="zh-CN" altLang="en-US" sz="2400" b="1" dirty="0">
                <a:solidFill>
                  <a:srgbClr val="FF0000"/>
                </a:solidFill>
              </a:rPr>
              <a:t>用例之间的关系</a:t>
            </a:r>
            <a:endParaRPr lang="zh-CN" altLang="en-US" sz="2400" b="1" dirty="0">
              <a:solidFill>
                <a:srgbClr val="FF0000"/>
              </a:solidFill>
            </a:endParaRPr>
          </a:p>
        </p:txBody>
      </p:sp>
    </p:spTree>
  </p:cSld>
  <p:clrMapOvr>
    <a:masterClrMapping/>
  </p:clrMapOvr>
  <p:transition>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6" name="内容占位符 2"/>
          <p:cNvSpPr>
            <a:spLocks noGrp="1"/>
          </p:cNvSpPr>
          <p:nvPr>
            <p:ph idx="1"/>
          </p:nvPr>
        </p:nvSpPr>
        <p:spPr>
          <a:xfrm>
            <a:off x="177800" y="188913"/>
            <a:ext cx="8715375" cy="6480175"/>
          </a:xfrm>
        </p:spPr>
        <p:txBody>
          <a:bodyPr vert="horz" wrap="square" lIns="91440" tIns="45720" rIns="91440" bIns="45720" anchor="t"/>
          <a:p>
            <a:r>
              <a:rPr lang="en-US" altLang="zh-CN" dirty="0"/>
              <a:t>An automated fire-alarm system for a large building</a:t>
            </a:r>
            <a:endParaRPr lang="en-US" altLang="zh-CN" dirty="0"/>
          </a:p>
          <a:p>
            <a:pPr lvl="1"/>
            <a:r>
              <a:rPr lang="en-US" altLang="zh-CN" dirty="0"/>
              <a:t>There are 80 floors and 1000 rooms. Different rooms are fitted with smoke detectors and fire alarms.</a:t>
            </a:r>
            <a:endParaRPr lang="en-US" altLang="zh-CN" dirty="0"/>
          </a:p>
          <a:p>
            <a:pPr lvl="1"/>
            <a:r>
              <a:rPr lang="en-US" altLang="zh-CN" dirty="0"/>
              <a:t>The system would monitor status of the smoke detectors.</a:t>
            </a:r>
            <a:endParaRPr lang="en-US" altLang="zh-CN" dirty="0"/>
          </a:p>
          <a:p>
            <a:pPr lvl="1"/>
            <a:r>
              <a:rPr lang="en-US" altLang="zh-CN" dirty="0"/>
              <a:t>Whenever a fire condition is reported by any smoke detector, the system should determine the location where the fire condition was reported, and sound the alarms in the neighboring locations.</a:t>
            </a:r>
            <a:endParaRPr lang="en-US" altLang="zh-CN" dirty="0"/>
          </a:p>
          <a:p>
            <a:pPr lvl="1"/>
            <a:r>
              <a:rPr lang="en-US" altLang="zh-CN" dirty="0"/>
              <a:t>The system should flash an alarm message on the computer console.</a:t>
            </a:r>
            <a:endParaRPr lang="en-US" altLang="zh-CN" dirty="0"/>
          </a:p>
          <a:p>
            <a:pPr lvl="1"/>
            <a:r>
              <a:rPr lang="en-US" altLang="zh-CN" dirty="0"/>
              <a:t>After a fire condition has been successfully handled, the system should let fire fighting personnel reset the alarms.</a:t>
            </a:r>
            <a:endParaRPr lang="zh-CN" altLang="en-US" dirty="0"/>
          </a:p>
        </p:txBody>
      </p:sp>
    </p:spTree>
  </p:cSld>
  <p:clrMapOvr>
    <a:masterClrMapping/>
  </p:clrMapOvr>
  <p:transition>
    <p:wip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4" name="Rectangle 4"/>
          <p:cNvSpPr>
            <a:spLocks noGrp="1" noChangeArrowheads="1"/>
          </p:cNvSpPr>
          <p:nvPr>
            <p:ph type="title"/>
          </p:nvPr>
        </p:nvSpPr>
        <p:spPr>
          <a:xfrm>
            <a:off x="0" y="0"/>
            <a:ext cx="7467600" cy="1143000"/>
          </a:xfrm>
        </p:spPr>
        <p:txBody>
          <a:bodyPr vert="horz" anchor="b">
            <a:norm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3200" b="0" i="0" u="none" strike="noStrike" kern="1200" cap="small" spc="0" normalizeH="0" baseline="0" noProof="0" dirty="0" smtClean="0">
                <a:ln>
                  <a:noFill/>
                </a:ln>
                <a:solidFill>
                  <a:schemeClr val="tx1"/>
                </a:solidFill>
                <a:effectLst/>
                <a:uLnTx/>
                <a:uFillTx/>
                <a:latin typeface="+mj-lt"/>
                <a:ea typeface="+mj-ea"/>
                <a:cs typeface="+mj-cs"/>
              </a:rPr>
              <a:t>用例图</a:t>
            </a:r>
            <a:endParaRPr kumimoji="0" lang="zh-CN" altLang="en-US" sz="3200" b="0" i="0" u="none" strike="noStrike" kern="1200" cap="small" spc="0" normalizeH="0" baseline="0" noProof="0" dirty="0" smtClean="0">
              <a:ln>
                <a:noFill/>
              </a:ln>
              <a:solidFill>
                <a:schemeClr val="tx1"/>
              </a:solidFill>
              <a:effectLst/>
              <a:uLnTx/>
              <a:uFillTx/>
              <a:latin typeface="+mj-lt"/>
              <a:ea typeface="+mj-ea"/>
              <a:cs typeface="+mj-cs"/>
            </a:endParaRPr>
          </a:p>
        </p:txBody>
      </p:sp>
      <p:sp>
        <p:nvSpPr>
          <p:cNvPr id="66563" name="Freeform 7"/>
          <p:cNvSpPr/>
          <p:nvPr/>
        </p:nvSpPr>
        <p:spPr>
          <a:xfrm>
            <a:off x="699135" y="2703830"/>
            <a:ext cx="346075" cy="911225"/>
          </a:xfrm>
          <a:custGeom>
            <a:avLst/>
            <a:gdLst>
              <a:gd name="txL" fmla="*/ 0 w 140"/>
              <a:gd name="txT" fmla="*/ 0 h 349"/>
              <a:gd name="txR" fmla="*/ 140 w 140"/>
              <a:gd name="txB" fmla="*/ 349 h 349"/>
            </a:gdLst>
            <a:ahLst/>
            <a:cxnLst>
              <a:cxn ang="0">
                <a:pos x="855485040" y="0"/>
              </a:cxn>
              <a:cxn ang="0">
                <a:pos x="855485040" y="1520215728"/>
              </a:cxn>
              <a:cxn ang="0">
                <a:pos x="0" y="2147483647"/>
              </a:cxn>
            </a:cxnLst>
            <a:rect l="txL" t="txT" r="txR" b="txB"/>
            <a:pathLst>
              <a:path w="140" h="349">
                <a:moveTo>
                  <a:pt x="140" y="0"/>
                </a:moveTo>
                <a:lnTo>
                  <a:pt x="140" y="223"/>
                </a:lnTo>
                <a:lnTo>
                  <a:pt x="0" y="349"/>
                </a:lnTo>
              </a:path>
            </a:pathLst>
          </a:custGeom>
          <a:noFill/>
          <a:ln w="22225" cap="flat" cmpd="sng">
            <a:solidFill>
              <a:srgbClr val="000000">
                <a:alpha val="100000"/>
              </a:srgbClr>
            </a:solidFill>
            <a:prstDash val="solid"/>
            <a:round/>
            <a:headEnd type="none" w="med" len="med"/>
            <a:tailEnd type="none" w="med" len="med"/>
          </a:ln>
        </p:spPr>
        <p:txBody>
          <a:bodyPr/>
          <a:p>
            <a:endParaRPr lang="zh-CN" altLang="en-US"/>
          </a:p>
        </p:txBody>
      </p:sp>
      <p:sp>
        <p:nvSpPr>
          <p:cNvPr id="66564" name="Line 8"/>
          <p:cNvSpPr/>
          <p:nvPr/>
        </p:nvSpPr>
        <p:spPr>
          <a:xfrm>
            <a:off x="1045210" y="3286443"/>
            <a:ext cx="311150" cy="328612"/>
          </a:xfrm>
          <a:prstGeom prst="line">
            <a:avLst/>
          </a:prstGeom>
          <a:ln w="22225" cap="flat" cmpd="sng">
            <a:solidFill>
              <a:srgbClr val="000000"/>
            </a:solidFill>
            <a:prstDash val="solid"/>
            <a:headEnd type="none" w="med" len="med"/>
            <a:tailEnd type="none" w="med" len="med"/>
          </a:ln>
        </p:spPr>
      </p:sp>
      <p:sp>
        <p:nvSpPr>
          <p:cNvPr id="66565" name="Line 9"/>
          <p:cNvSpPr/>
          <p:nvPr/>
        </p:nvSpPr>
        <p:spPr>
          <a:xfrm>
            <a:off x="699135" y="2922905"/>
            <a:ext cx="657225" cy="3175"/>
          </a:xfrm>
          <a:prstGeom prst="line">
            <a:avLst/>
          </a:prstGeom>
          <a:ln w="22225" cap="flat" cmpd="sng">
            <a:solidFill>
              <a:srgbClr val="000000"/>
            </a:solidFill>
            <a:prstDash val="solid"/>
            <a:headEnd type="none" w="med" len="med"/>
            <a:tailEnd type="none" w="med" len="med"/>
          </a:ln>
        </p:spPr>
      </p:sp>
      <p:sp>
        <p:nvSpPr>
          <p:cNvPr id="66566" name="Oval 10"/>
          <p:cNvSpPr/>
          <p:nvPr/>
        </p:nvSpPr>
        <p:spPr>
          <a:xfrm>
            <a:off x="872173" y="2448243"/>
            <a:ext cx="311150" cy="328612"/>
          </a:xfrm>
          <a:prstGeom prst="ellipse">
            <a:avLst/>
          </a:prstGeom>
          <a:solidFill>
            <a:srgbClr val="FFFFFF"/>
          </a:solidFill>
          <a:ln w="22225" cap="flat" cmpd="sng">
            <a:solidFill>
              <a:srgbClr val="000000"/>
            </a:solidFill>
            <a:prstDash val="solid"/>
            <a:headEnd type="none" w="med" len="med"/>
            <a:tailEnd type="none" w="med" len="med"/>
          </a:ln>
        </p:spPr>
        <p:txBody>
          <a:bodyPr/>
          <a:lstStyle>
            <a:lvl1pPr marL="274955" indent="-274955" algn="l" rtl="0" eaLnBrk="0" fontAlgn="base" hangingPunct="0">
              <a:spcBef>
                <a:spcPts val="600"/>
              </a:spcBef>
              <a:spcAft>
                <a:spcPct val="0"/>
              </a:spcAft>
              <a:buClr>
                <a:schemeClr val="accent1"/>
              </a:buClr>
              <a:buSzPct val="70000"/>
              <a:buFont typeface="Wingdings" panose="05000000000000000000" pitchFamily="2" charset="2"/>
              <a:buChar char=""/>
              <a:defRPr sz="2400" b="0" kern="1200">
                <a:solidFill>
                  <a:schemeClr val="tx1"/>
                </a:solidFill>
                <a:latin typeface="+mn-lt"/>
                <a:ea typeface="+mn-ea"/>
                <a:cs typeface="+mn-cs"/>
              </a:defRPr>
            </a:lvl1pPr>
            <a:lvl2pPr marL="640080" indent="-274955" algn="l" rtl="0" eaLnBrk="0" fontAlgn="base" hangingPunct="0">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mn-lt"/>
                <a:ea typeface="+mn-ea"/>
                <a:cs typeface="+mn-cs"/>
              </a:defRPr>
            </a:lvl2pPr>
            <a:lvl3pPr marL="914400" indent="-182880" algn="l" rtl="0" eaLnBrk="0" fontAlgn="base" hangingPunct="0">
              <a:spcBef>
                <a:spcPct val="20000"/>
              </a:spcBef>
              <a:spcAft>
                <a:spcPct val="0"/>
              </a:spcAft>
              <a:buClr>
                <a:srgbClr val="E0752F"/>
              </a:buClr>
              <a:buSzPct val="60000"/>
              <a:buFont typeface="Wingdings" panose="05000000000000000000" pitchFamily="2" charset="2"/>
              <a:buChar char=""/>
              <a:defRPr kern="1200">
                <a:solidFill>
                  <a:schemeClr val="tx1"/>
                </a:solidFill>
                <a:latin typeface="+mn-lt"/>
                <a:ea typeface="+mn-ea"/>
                <a:cs typeface="+mn-cs"/>
              </a:defRPr>
            </a:lvl3pPr>
            <a:lvl4pPr marL="1189355" indent="-182880" algn="l" rtl="0" eaLnBrk="0" fontAlgn="base" hangingPunct="0">
              <a:spcBef>
                <a:spcPct val="20000"/>
              </a:spcBef>
              <a:spcAft>
                <a:spcPct val="0"/>
              </a:spcAft>
              <a:buClr>
                <a:srgbClr val="FEC3AE"/>
              </a:buClr>
              <a:buSzPct val="60000"/>
              <a:buFont typeface="Wingdings" panose="05000000000000000000" pitchFamily="2" charset="2"/>
              <a:buChar char=""/>
              <a:defRPr kern="1200">
                <a:solidFill>
                  <a:schemeClr val="tx1"/>
                </a:solidFill>
                <a:latin typeface="+mn-lt"/>
                <a:ea typeface="+mn-ea"/>
                <a:cs typeface="+mn-cs"/>
              </a:defRPr>
            </a:lvl4pPr>
            <a:lvl5pPr marL="1463675" indent="-184150" algn="l" rtl="0" eaLnBrk="0" fontAlgn="base" hangingPunct="0">
              <a:spcBef>
                <a:spcPct val="20000"/>
              </a:spcBef>
              <a:spcAft>
                <a:spcPct val="0"/>
              </a:spcAft>
              <a:buClr>
                <a:srgbClr val="BDCAE9"/>
              </a:buClr>
              <a:buSzPct val="68000"/>
              <a:buFont typeface="Wingdings 2" panose="05020102010507070707" pitchFamily="18" charset="2"/>
              <a:buChar char=""/>
              <a:defRPr sz="1600" kern="1200">
                <a:solidFill>
                  <a:schemeClr val="tx1"/>
                </a:solidFill>
                <a:latin typeface="+mn-lt"/>
                <a:ea typeface="+mn-ea"/>
                <a:cs typeface="+mn-cs"/>
              </a:defRPr>
            </a:lvl5pPr>
          </a:lstStyle>
          <a:p>
            <a:pPr marL="0" lvl="0" indent="0" eaLnBrk="1" hangingPunct="1">
              <a:spcBef>
                <a:spcPct val="0"/>
              </a:spcBef>
              <a:buClrTx/>
              <a:buSzPct val="100000"/>
              <a:buFont typeface="Arial" panose="020B0604020202020204" pitchFamily="34" charset="0"/>
              <a:buNone/>
            </a:pPr>
            <a:endParaRPr lang="zh-CN" altLang="en-US" sz="2000" b="1" dirty="0"/>
          </a:p>
        </p:txBody>
      </p:sp>
      <p:sp>
        <p:nvSpPr>
          <p:cNvPr id="66567" name="Rectangle 11"/>
          <p:cNvSpPr/>
          <p:nvPr/>
        </p:nvSpPr>
        <p:spPr>
          <a:xfrm>
            <a:off x="179388" y="3732213"/>
            <a:ext cx="1384300" cy="307975"/>
          </a:xfrm>
          <a:prstGeom prst="rect">
            <a:avLst/>
          </a:prstGeom>
          <a:noFill/>
          <a:ln w="9525">
            <a:noFill/>
          </a:ln>
        </p:spPr>
        <p:txBody>
          <a:bodyPr wrap="none" lIns="0" tIns="0" rIns="0" bIns="0">
            <a:spAutoFit/>
          </a:bodyPr>
          <a:lstStyle>
            <a:lvl1pPr marL="274955" indent="-274955" algn="l" rtl="0" eaLnBrk="0" fontAlgn="base" hangingPunct="0">
              <a:spcBef>
                <a:spcPts val="600"/>
              </a:spcBef>
              <a:spcAft>
                <a:spcPct val="0"/>
              </a:spcAft>
              <a:buClr>
                <a:schemeClr val="accent1"/>
              </a:buClr>
              <a:buSzPct val="70000"/>
              <a:buFont typeface="Wingdings" panose="05000000000000000000" pitchFamily="2" charset="2"/>
              <a:buChar char=""/>
              <a:defRPr sz="2400" b="0" kern="1200">
                <a:solidFill>
                  <a:schemeClr val="tx1"/>
                </a:solidFill>
                <a:latin typeface="+mn-lt"/>
                <a:ea typeface="+mn-ea"/>
                <a:cs typeface="+mn-cs"/>
              </a:defRPr>
            </a:lvl1pPr>
            <a:lvl2pPr marL="640080" indent="-274955" algn="l" rtl="0" eaLnBrk="0" fontAlgn="base" hangingPunct="0">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mn-lt"/>
                <a:ea typeface="+mn-ea"/>
                <a:cs typeface="+mn-cs"/>
              </a:defRPr>
            </a:lvl2pPr>
            <a:lvl3pPr marL="914400" indent="-182880" algn="l" rtl="0" eaLnBrk="0" fontAlgn="base" hangingPunct="0">
              <a:spcBef>
                <a:spcPct val="20000"/>
              </a:spcBef>
              <a:spcAft>
                <a:spcPct val="0"/>
              </a:spcAft>
              <a:buClr>
                <a:srgbClr val="E0752F"/>
              </a:buClr>
              <a:buSzPct val="60000"/>
              <a:buFont typeface="Wingdings" panose="05000000000000000000" pitchFamily="2" charset="2"/>
              <a:buChar char=""/>
              <a:defRPr kern="1200">
                <a:solidFill>
                  <a:schemeClr val="tx1"/>
                </a:solidFill>
                <a:latin typeface="+mn-lt"/>
                <a:ea typeface="+mn-ea"/>
                <a:cs typeface="+mn-cs"/>
              </a:defRPr>
            </a:lvl3pPr>
            <a:lvl4pPr marL="1189355" indent="-182880" algn="l" rtl="0" eaLnBrk="0" fontAlgn="base" hangingPunct="0">
              <a:spcBef>
                <a:spcPct val="20000"/>
              </a:spcBef>
              <a:spcAft>
                <a:spcPct val="0"/>
              </a:spcAft>
              <a:buClr>
                <a:srgbClr val="FEC3AE"/>
              </a:buClr>
              <a:buSzPct val="60000"/>
              <a:buFont typeface="Wingdings" panose="05000000000000000000" pitchFamily="2" charset="2"/>
              <a:buChar char=""/>
              <a:defRPr kern="1200">
                <a:solidFill>
                  <a:schemeClr val="tx1"/>
                </a:solidFill>
                <a:latin typeface="+mn-lt"/>
                <a:ea typeface="+mn-ea"/>
                <a:cs typeface="+mn-cs"/>
              </a:defRPr>
            </a:lvl4pPr>
            <a:lvl5pPr marL="1463675" indent="-184150" algn="l" rtl="0" eaLnBrk="0" fontAlgn="base" hangingPunct="0">
              <a:spcBef>
                <a:spcPct val="20000"/>
              </a:spcBef>
              <a:spcAft>
                <a:spcPct val="0"/>
              </a:spcAft>
              <a:buClr>
                <a:srgbClr val="BDCAE9"/>
              </a:buClr>
              <a:buSzPct val="68000"/>
              <a:buFont typeface="Wingdings 2" panose="05020102010507070707" pitchFamily="18" charset="2"/>
              <a:buChar char=""/>
              <a:defRPr sz="1600" kern="1200">
                <a:solidFill>
                  <a:schemeClr val="tx1"/>
                </a:solidFill>
                <a:latin typeface="+mn-lt"/>
                <a:ea typeface="+mn-ea"/>
                <a:cs typeface="+mn-cs"/>
              </a:defRPr>
            </a:lvl5pPr>
          </a:lstStyle>
          <a:p>
            <a:pPr marL="0" lvl="0" indent="0">
              <a:spcBef>
                <a:spcPct val="0"/>
              </a:spcBef>
              <a:buClrTx/>
              <a:buSzPct val="100000"/>
              <a:buFont typeface="Arial" panose="020B0604020202020204" pitchFamily="34" charset="0"/>
              <a:buNone/>
            </a:pPr>
            <a:r>
              <a:rPr lang="en-US" altLang="zh-CN" sz="2000" dirty="0">
                <a:solidFill>
                  <a:srgbClr val="000000"/>
                </a:solidFill>
                <a:latin typeface="Lucida Sans Typewriter" panose="020B0509030504030204" pitchFamily="49" charset="0"/>
              </a:rPr>
              <a:t>WatchUser</a:t>
            </a:r>
            <a:endParaRPr lang="en-US" altLang="zh-CN" dirty="0">
              <a:latin typeface="Lucida Sans Typewriter" panose="020B0509030504030204" pitchFamily="49" charset="0"/>
            </a:endParaRPr>
          </a:p>
        </p:txBody>
      </p:sp>
      <p:grpSp>
        <p:nvGrpSpPr>
          <p:cNvPr id="66568" name="Group 12"/>
          <p:cNvGrpSpPr/>
          <p:nvPr/>
        </p:nvGrpSpPr>
        <p:grpSpPr>
          <a:xfrm>
            <a:off x="7400925" y="4679950"/>
            <a:ext cx="619125" cy="1166813"/>
            <a:chOff x="4251" y="1500"/>
            <a:chExt cx="251" cy="447"/>
          </a:xfrm>
        </p:grpSpPr>
        <p:sp>
          <p:nvSpPr>
            <p:cNvPr id="66584" name="Freeform 13"/>
            <p:cNvSpPr/>
            <p:nvPr/>
          </p:nvSpPr>
          <p:spPr>
            <a:xfrm>
              <a:off x="4251" y="1598"/>
              <a:ext cx="126" cy="349"/>
            </a:xfrm>
            <a:custGeom>
              <a:avLst/>
              <a:gdLst>
                <a:gd name="txL" fmla="*/ 0 w 126"/>
                <a:gd name="txT" fmla="*/ 0 h 349"/>
                <a:gd name="txR" fmla="*/ 126 w 126"/>
                <a:gd name="txB" fmla="*/ 349 h 349"/>
              </a:gdLst>
              <a:ahLst/>
              <a:cxnLst>
                <a:cxn ang="0">
                  <a:pos x="126" y="0"/>
                </a:cxn>
                <a:cxn ang="0">
                  <a:pos x="126" y="223"/>
                </a:cxn>
                <a:cxn ang="0">
                  <a:pos x="0" y="349"/>
                </a:cxn>
              </a:cxnLst>
              <a:rect l="txL" t="txT" r="txR" b="txB"/>
              <a:pathLst>
                <a:path w="126" h="349">
                  <a:moveTo>
                    <a:pt x="126" y="0"/>
                  </a:moveTo>
                  <a:lnTo>
                    <a:pt x="126" y="223"/>
                  </a:lnTo>
                  <a:lnTo>
                    <a:pt x="0" y="349"/>
                  </a:lnTo>
                </a:path>
              </a:pathLst>
            </a:custGeom>
            <a:noFill/>
            <a:ln w="22225" cap="flat" cmpd="sng">
              <a:solidFill>
                <a:srgbClr val="000000">
                  <a:alpha val="100000"/>
                </a:srgbClr>
              </a:solidFill>
              <a:prstDash val="solid"/>
              <a:round/>
              <a:headEnd type="none" w="med" len="med"/>
              <a:tailEnd type="none" w="med" len="med"/>
            </a:ln>
          </p:spPr>
          <p:txBody>
            <a:bodyPr/>
            <a:p>
              <a:endParaRPr lang="zh-CN" altLang="en-US"/>
            </a:p>
          </p:txBody>
        </p:sp>
        <p:sp>
          <p:nvSpPr>
            <p:cNvPr id="66585" name="Line 14"/>
            <p:cNvSpPr/>
            <p:nvPr/>
          </p:nvSpPr>
          <p:spPr>
            <a:xfrm>
              <a:off x="4377" y="1821"/>
              <a:ext cx="125" cy="126"/>
            </a:xfrm>
            <a:prstGeom prst="line">
              <a:avLst/>
            </a:prstGeom>
            <a:ln w="22225" cap="flat" cmpd="sng">
              <a:solidFill>
                <a:srgbClr val="000000"/>
              </a:solidFill>
              <a:prstDash val="solid"/>
              <a:headEnd type="none" w="med" len="med"/>
              <a:tailEnd type="none" w="med" len="med"/>
            </a:ln>
          </p:spPr>
        </p:sp>
        <p:sp>
          <p:nvSpPr>
            <p:cNvPr id="66586" name="Line 15"/>
            <p:cNvSpPr/>
            <p:nvPr/>
          </p:nvSpPr>
          <p:spPr>
            <a:xfrm>
              <a:off x="4251" y="1682"/>
              <a:ext cx="251" cy="1"/>
            </a:xfrm>
            <a:prstGeom prst="line">
              <a:avLst/>
            </a:prstGeom>
            <a:ln w="22225" cap="flat" cmpd="sng">
              <a:solidFill>
                <a:srgbClr val="000000"/>
              </a:solidFill>
              <a:prstDash val="solid"/>
              <a:headEnd type="none" w="med" len="med"/>
              <a:tailEnd type="none" w="med" len="med"/>
            </a:ln>
          </p:spPr>
        </p:sp>
        <p:sp>
          <p:nvSpPr>
            <p:cNvPr id="66587" name="Oval 16"/>
            <p:cNvSpPr/>
            <p:nvPr/>
          </p:nvSpPr>
          <p:spPr>
            <a:xfrm>
              <a:off x="4321" y="1500"/>
              <a:ext cx="125" cy="126"/>
            </a:xfrm>
            <a:prstGeom prst="ellipse">
              <a:avLst/>
            </a:prstGeom>
            <a:solidFill>
              <a:srgbClr val="FFFFFF"/>
            </a:solidFill>
            <a:ln w="22225" cap="flat" cmpd="sng">
              <a:solidFill>
                <a:srgbClr val="000000"/>
              </a:solidFill>
              <a:prstDash val="solid"/>
              <a:headEnd type="none" w="med" len="med"/>
              <a:tailEnd type="none" w="med" len="med"/>
            </a:ln>
          </p:spPr>
          <p:txBody>
            <a:bodyPr/>
            <a:lstStyle>
              <a:lvl1pPr marL="274955" indent="-274955" algn="l" rtl="0" eaLnBrk="0" fontAlgn="base" hangingPunct="0">
                <a:spcBef>
                  <a:spcPts val="600"/>
                </a:spcBef>
                <a:spcAft>
                  <a:spcPct val="0"/>
                </a:spcAft>
                <a:buClr>
                  <a:schemeClr val="accent1"/>
                </a:buClr>
                <a:buSzPct val="70000"/>
                <a:buFont typeface="Wingdings" panose="05000000000000000000" pitchFamily="2" charset="2"/>
                <a:buChar char=""/>
                <a:defRPr sz="2400" b="0" kern="1200">
                  <a:solidFill>
                    <a:schemeClr val="tx1"/>
                  </a:solidFill>
                  <a:latin typeface="+mn-lt"/>
                  <a:ea typeface="+mn-ea"/>
                  <a:cs typeface="+mn-cs"/>
                </a:defRPr>
              </a:lvl1pPr>
              <a:lvl2pPr marL="640080" indent="-274955" algn="l" rtl="0" eaLnBrk="0" fontAlgn="base" hangingPunct="0">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mn-lt"/>
                  <a:ea typeface="+mn-ea"/>
                  <a:cs typeface="+mn-cs"/>
                </a:defRPr>
              </a:lvl2pPr>
              <a:lvl3pPr marL="914400" indent="-182880" algn="l" rtl="0" eaLnBrk="0" fontAlgn="base" hangingPunct="0">
                <a:spcBef>
                  <a:spcPct val="20000"/>
                </a:spcBef>
                <a:spcAft>
                  <a:spcPct val="0"/>
                </a:spcAft>
                <a:buClr>
                  <a:srgbClr val="E0752F"/>
                </a:buClr>
                <a:buSzPct val="60000"/>
                <a:buFont typeface="Wingdings" panose="05000000000000000000" pitchFamily="2" charset="2"/>
                <a:buChar char=""/>
                <a:defRPr kern="1200">
                  <a:solidFill>
                    <a:schemeClr val="tx1"/>
                  </a:solidFill>
                  <a:latin typeface="+mn-lt"/>
                  <a:ea typeface="+mn-ea"/>
                  <a:cs typeface="+mn-cs"/>
                </a:defRPr>
              </a:lvl3pPr>
              <a:lvl4pPr marL="1189355" indent="-182880" algn="l" rtl="0" eaLnBrk="0" fontAlgn="base" hangingPunct="0">
                <a:spcBef>
                  <a:spcPct val="20000"/>
                </a:spcBef>
                <a:spcAft>
                  <a:spcPct val="0"/>
                </a:spcAft>
                <a:buClr>
                  <a:srgbClr val="FEC3AE"/>
                </a:buClr>
                <a:buSzPct val="60000"/>
                <a:buFont typeface="Wingdings" panose="05000000000000000000" pitchFamily="2" charset="2"/>
                <a:buChar char=""/>
                <a:defRPr kern="1200">
                  <a:solidFill>
                    <a:schemeClr val="tx1"/>
                  </a:solidFill>
                  <a:latin typeface="+mn-lt"/>
                  <a:ea typeface="+mn-ea"/>
                  <a:cs typeface="+mn-cs"/>
                </a:defRPr>
              </a:lvl4pPr>
              <a:lvl5pPr marL="1463675" indent="-184150" algn="l" rtl="0" eaLnBrk="0" fontAlgn="base" hangingPunct="0">
                <a:spcBef>
                  <a:spcPct val="20000"/>
                </a:spcBef>
                <a:spcAft>
                  <a:spcPct val="0"/>
                </a:spcAft>
                <a:buClr>
                  <a:srgbClr val="BDCAE9"/>
                </a:buClr>
                <a:buSzPct val="68000"/>
                <a:buFont typeface="Wingdings 2" panose="05020102010507070707" pitchFamily="18" charset="2"/>
                <a:buChar char=""/>
                <a:defRPr sz="1600" kern="1200">
                  <a:solidFill>
                    <a:schemeClr val="tx1"/>
                  </a:solidFill>
                  <a:latin typeface="+mn-lt"/>
                  <a:ea typeface="+mn-ea"/>
                  <a:cs typeface="+mn-cs"/>
                </a:defRPr>
              </a:lvl5pPr>
            </a:lstStyle>
            <a:p>
              <a:pPr marL="0" lvl="0" indent="0" eaLnBrk="1" hangingPunct="1">
                <a:spcBef>
                  <a:spcPct val="0"/>
                </a:spcBef>
                <a:buClrTx/>
                <a:buSzPct val="100000"/>
                <a:buFont typeface="Arial" panose="020B0604020202020204" pitchFamily="34" charset="0"/>
                <a:buNone/>
              </a:pPr>
              <a:endParaRPr lang="zh-CN" altLang="en-US" sz="2000" b="1" dirty="0"/>
            </a:p>
          </p:txBody>
        </p:sp>
      </p:grpSp>
      <p:sp>
        <p:nvSpPr>
          <p:cNvPr id="66569" name="Rectangle 17"/>
          <p:cNvSpPr/>
          <p:nvPr/>
        </p:nvSpPr>
        <p:spPr>
          <a:xfrm>
            <a:off x="6126163" y="5913438"/>
            <a:ext cx="2616200" cy="307975"/>
          </a:xfrm>
          <a:prstGeom prst="rect">
            <a:avLst/>
          </a:prstGeom>
          <a:noFill/>
          <a:ln w="9525">
            <a:noFill/>
          </a:ln>
        </p:spPr>
        <p:txBody>
          <a:bodyPr wrap="none" lIns="0" tIns="0" rIns="0" bIns="0">
            <a:spAutoFit/>
          </a:bodyPr>
          <a:lstStyle>
            <a:lvl1pPr marL="274955" indent="-274955" algn="l" rtl="0" eaLnBrk="0" fontAlgn="base" hangingPunct="0">
              <a:spcBef>
                <a:spcPts val="600"/>
              </a:spcBef>
              <a:spcAft>
                <a:spcPct val="0"/>
              </a:spcAft>
              <a:buClr>
                <a:schemeClr val="accent1"/>
              </a:buClr>
              <a:buSzPct val="70000"/>
              <a:buFont typeface="Wingdings" panose="05000000000000000000" pitchFamily="2" charset="2"/>
              <a:buChar char=""/>
              <a:defRPr sz="2400" b="0" kern="1200">
                <a:solidFill>
                  <a:schemeClr val="tx1"/>
                </a:solidFill>
                <a:latin typeface="+mn-lt"/>
                <a:ea typeface="+mn-ea"/>
                <a:cs typeface="+mn-cs"/>
              </a:defRPr>
            </a:lvl1pPr>
            <a:lvl2pPr marL="640080" indent="-274955" algn="l" rtl="0" eaLnBrk="0" fontAlgn="base" hangingPunct="0">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mn-lt"/>
                <a:ea typeface="+mn-ea"/>
                <a:cs typeface="+mn-cs"/>
              </a:defRPr>
            </a:lvl2pPr>
            <a:lvl3pPr marL="914400" indent="-182880" algn="l" rtl="0" eaLnBrk="0" fontAlgn="base" hangingPunct="0">
              <a:spcBef>
                <a:spcPct val="20000"/>
              </a:spcBef>
              <a:spcAft>
                <a:spcPct val="0"/>
              </a:spcAft>
              <a:buClr>
                <a:srgbClr val="E0752F"/>
              </a:buClr>
              <a:buSzPct val="60000"/>
              <a:buFont typeface="Wingdings" panose="05000000000000000000" pitchFamily="2" charset="2"/>
              <a:buChar char=""/>
              <a:defRPr kern="1200">
                <a:solidFill>
                  <a:schemeClr val="tx1"/>
                </a:solidFill>
                <a:latin typeface="+mn-lt"/>
                <a:ea typeface="+mn-ea"/>
                <a:cs typeface="+mn-cs"/>
              </a:defRPr>
            </a:lvl3pPr>
            <a:lvl4pPr marL="1189355" indent="-182880" algn="l" rtl="0" eaLnBrk="0" fontAlgn="base" hangingPunct="0">
              <a:spcBef>
                <a:spcPct val="20000"/>
              </a:spcBef>
              <a:spcAft>
                <a:spcPct val="0"/>
              </a:spcAft>
              <a:buClr>
                <a:srgbClr val="FEC3AE"/>
              </a:buClr>
              <a:buSzPct val="60000"/>
              <a:buFont typeface="Wingdings" panose="05000000000000000000" pitchFamily="2" charset="2"/>
              <a:buChar char=""/>
              <a:defRPr kern="1200">
                <a:solidFill>
                  <a:schemeClr val="tx1"/>
                </a:solidFill>
                <a:latin typeface="+mn-lt"/>
                <a:ea typeface="+mn-ea"/>
                <a:cs typeface="+mn-cs"/>
              </a:defRPr>
            </a:lvl4pPr>
            <a:lvl5pPr marL="1463675" indent="-184150" algn="l" rtl="0" eaLnBrk="0" fontAlgn="base" hangingPunct="0">
              <a:spcBef>
                <a:spcPct val="20000"/>
              </a:spcBef>
              <a:spcAft>
                <a:spcPct val="0"/>
              </a:spcAft>
              <a:buClr>
                <a:srgbClr val="BDCAE9"/>
              </a:buClr>
              <a:buSzPct val="68000"/>
              <a:buFont typeface="Wingdings 2" panose="05020102010507070707" pitchFamily="18" charset="2"/>
              <a:buChar char=""/>
              <a:defRPr sz="1600" kern="1200">
                <a:solidFill>
                  <a:schemeClr val="tx1"/>
                </a:solidFill>
                <a:latin typeface="+mn-lt"/>
                <a:ea typeface="+mn-ea"/>
                <a:cs typeface="+mn-cs"/>
              </a:defRPr>
            </a:lvl5pPr>
          </a:lstStyle>
          <a:p>
            <a:pPr marL="0" lvl="0" indent="0">
              <a:spcBef>
                <a:spcPct val="0"/>
              </a:spcBef>
              <a:buClrTx/>
              <a:buSzPct val="100000"/>
              <a:buFont typeface="Arial" panose="020B0604020202020204" pitchFamily="34" charset="0"/>
              <a:buNone/>
            </a:pPr>
            <a:r>
              <a:rPr lang="en-US" altLang="zh-CN" sz="2000" dirty="0">
                <a:solidFill>
                  <a:srgbClr val="000000"/>
                </a:solidFill>
                <a:latin typeface="Lucida Sans Typewriter" panose="020B0509030504030204" pitchFamily="49" charset="0"/>
              </a:rPr>
              <a:t>WatchRepairPerson</a:t>
            </a:r>
            <a:endParaRPr lang="en-US" altLang="zh-CN" sz="2000" dirty="0">
              <a:latin typeface="Lucida Sans Typewriter" panose="020B0509030504030204" pitchFamily="49" charset="0"/>
            </a:endParaRPr>
          </a:p>
        </p:txBody>
      </p:sp>
      <p:sp>
        <p:nvSpPr>
          <p:cNvPr id="66570" name="Rectangle 18"/>
          <p:cNvSpPr/>
          <p:nvPr/>
        </p:nvSpPr>
        <p:spPr>
          <a:xfrm>
            <a:off x="2700338" y="1304925"/>
            <a:ext cx="3314700" cy="5126038"/>
          </a:xfrm>
          <a:prstGeom prst="rect">
            <a:avLst/>
          </a:prstGeom>
          <a:noFill/>
          <a:ln w="22225" cap="flat" cmpd="sng">
            <a:solidFill>
              <a:srgbClr val="000000"/>
            </a:solidFill>
            <a:prstDash val="solid"/>
            <a:miter/>
            <a:headEnd type="none" w="med" len="med"/>
            <a:tailEnd type="none" w="med" len="med"/>
          </a:ln>
        </p:spPr>
        <p:txBody>
          <a:bodyPr/>
          <a:lstStyle>
            <a:lvl1pPr marL="274955" indent="-274955" algn="l" rtl="0" eaLnBrk="0" fontAlgn="base" hangingPunct="0">
              <a:spcBef>
                <a:spcPts val="600"/>
              </a:spcBef>
              <a:spcAft>
                <a:spcPct val="0"/>
              </a:spcAft>
              <a:buClr>
                <a:schemeClr val="accent1"/>
              </a:buClr>
              <a:buSzPct val="70000"/>
              <a:buFont typeface="Wingdings" panose="05000000000000000000" pitchFamily="2" charset="2"/>
              <a:buChar char=""/>
              <a:defRPr sz="2400" b="0" kern="1200">
                <a:solidFill>
                  <a:schemeClr val="tx1"/>
                </a:solidFill>
                <a:latin typeface="+mn-lt"/>
                <a:ea typeface="+mn-ea"/>
                <a:cs typeface="+mn-cs"/>
              </a:defRPr>
            </a:lvl1pPr>
            <a:lvl2pPr marL="640080" indent="-274955" algn="l" rtl="0" eaLnBrk="0" fontAlgn="base" hangingPunct="0">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mn-lt"/>
                <a:ea typeface="+mn-ea"/>
                <a:cs typeface="+mn-cs"/>
              </a:defRPr>
            </a:lvl2pPr>
            <a:lvl3pPr marL="914400" indent="-182880" algn="l" rtl="0" eaLnBrk="0" fontAlgn="base" hangingPunct="0">
              <a:spcBef>
                <a:spcPct val="20000"/>
              </a:spcBef>
              <a:spcAft>
                <a:spcPct val="0"/>
              </a:spcAft>
              <a:buClr>
                <a:srgbClr val="E0752F"/>
              </a:buClr>
              <a:buSzPct val="60000"/>
              <a:buFont typeface="Wingdings" panose="05000000000000000000" pitchFamily="2" charset="2"/>
              <a:buChar char=""/>
              <a:defRPr kern="1200">
                <a:solidFill>
                  <a:schemeClr val="tx1"/>
                </a:solidFill>
                <a:latin typeface="+mn-lt"/>
                <a:ea typeface="+mn-ea"/>
                <a:cs typeface="+mn-cs"/>
              </a:defRPr>
            </a:lvl3pPr>
            <a:lvl4pPr marL="1189355" indent="-182880" algn="l" rtl="0" eaLnBrk="0" fontAlgn="base" hangingPunct="0">
              <a:spcBef>
                <a:spcPct val="20000"/>
              </a:spcBef>
              <a:spcAft>
                <a:spcPct val="0"/>
              </a:spcAft>
              <a:buClr>
                <a:srgbClr val="FEC3AE"/>
              </a:buClr>
              <a:buSzPct val="60000"/>
              <a:buFont typeface="Wingdings" panose="05000000000000000000" pitchFamily="2" charset="2"/>
              <a:buChar char=""/>
              <a:defRPr kern="1200">
                <a:solidFill>
                  <a:schemeClr val="tx1"/>
                </a:solidFill>
                <a:latin typeface="+mn-lt"/>
                <a:ea typeface="+mn-ea"/>
                <a:cs typeface="+mn-cs"/>
              </a:defRPr>
            </a:lvl4pPr>
            <a:lvl5pPr marL="1463675" indent="-184150" algn="l" rtl="0" eaLnBrk="0" fontAlgn="base" hangingPunct="0">
              <a:spcBef>
                <a:spcPct val="20000"/>
              </a:spcBef>
              <a:spcAft>
                <a:spcPct val="0"/>
              </a:spcAft>
              <a:buClr>
                <a:srgbClr val="BDCAE9"/>
              </a:buClr>
              <a:buSzPct val="68000"/>
              <a:buFont typeface="Wingdings 2" panose="05020102010507070707" pitchFamily="18" charset="2"/>
              <a:buChar char=""/>
              <a:defRPr sz="1600" kern="1200">
                <a:solidFill>
                  <a:schemeClr val="tx1"/>
                </a:solidFill>
                <a:latin typeface="+mn-lt"/>
                <a:ea typeface="+mn-ea"/>
                <a:cs typeface="+mn-cs"/>
              </a:defRPr>
            </a:lvl5pPr>
          </a:lstStyle>
          <a:p>
            <a:pPr marL="0" lvl="0" indent="0" eaLnBrk="1" hangingPunct="1">
              <a:spcBef>
                <a:spcPct val="0"/>
              </a:spcBef>
              <a:buClrTx/>
              <a:buSzPct val="100000"/>
              <a:buFont typeface="Arial" panose="020B0604020202020204" pitchFamily="34" charset="0"/>
              <a:buNone/>
            </a:pPr>
            <a:endParaRPr lang="zh-CN" altLang="en-US" sz="2000" b="1" dirty="0"/>
          </a:p>
        </p:txBody>
      </p:sp>
      <p:sp>
        <p:nvSpPr>
          <p:cNvPr id="66571" name="Oval 19"/>
          <p:cNvSpPr/>
          <p:nvPr/>
        </p:nvSpPr>
        <p:spPr>
          <a:xfrm>
            <a:off x="3500438" y="2327275"/>
            <a:ext cx="1587500" cy="695325"/>
          </a:xfrm>
          <a:prstGeom prst="ellipse">
            <a:avLst/>
          </a:prstGeom>
          <a:noFill/>
          <a:ln w="22225" cap="flat" cmpd="sng">
            <a:solidFill>
              <a:srgbClr val="000000"/>
            </a:solidFill>
            <a:prstDash val="solid"/>
            <a:headEnd type="none" w="med" len="med"/>
            <a:tailEnd type="none" w="med" len="med"/>
          </a:ln>
        </p:spPr>
        <p:txBody>
          <a:bodyPr/>
          <a:lstStyle>
            <a:lvl1pPr marL="274955" indent="-274955" algn="l" rtl="0" eaLnBrk="0" fontAlgn="base" hangingPunct="0">
              <a:spcBef>
                <a:spcPts val="600"/>
              </a:spcBef>
              <a:spcAft>
                <a:spcPct val="0"/>
              </a:spcAft>
              <a:buClr>
                <a:schemeClr val="accent1"/>
              </a:buClr>
              <a:buSzPct val="70000"/>
              <a:buFont typeface="Wingdings" panose="05000000000000000000" pitchFamily="2" charset="2"/>
              <a:buChar char=""/>
              <a:defRPr sz="2400" b="0" kern="1200">
                <a:solidFill>
                  <a:schemeClr val="tx1"/>
                </a:solidFill>
                <a:latin typeface="+mn-lt"/>
                <a:ea typeface="+mn-ea"/>
                <a:cs typeface="+mn-cs"/>
              </a:defRPr>
            </a:lvl1pPr>
            <a:lvl2pPr marL="640080" indent="-274955" algn="l" rtl="0" eaLnBrk="0" fontAlgn="base" hangingPunct="0">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mn-lt"/>
                <a:ea typeface="+mn-ea"/>
                <a:cs typeface="+mn-cs"/>
              </a:defRPr>
            </a:lvl2pPr>
            <a:lvl3pPr marL="914400" indent="-182880" algn="l" rtl="0" eaLnBrk="0" fontAlgn="base" hangingPunct="0">
              <a:spcBef>
                <a:spcPct val="20000"/>
              </a:spcBef>
              <a:spcAft>
                <a:spcPct val="0"/>
              </a:spcAft>
              <a:buClr>
                <a:srgbClr val="E0752F"/>
              </a:buClr>
              <a:buSzPct val="60000"/>
              <a:buFont typeface="Wingdings" panose="05000000000000000000" pitchFamily="2" charset="2"/>
              <a:buChar char=""/>
              <a:defRPr kern="1200">
                <a:solidFill>
                  <a:schemeClr val="tx1"/>
                </a:solidFill>
                <a:latin typeface="+mn-lt"/>
                <a:ea typeface="+mn-ea"/>
                <a:cs typeface="+mn-cs"/>
              </a:defRPr>
            </a:lvl3pPr>
            <a:lvl4pPr marL="1189355" indent="-182880" algn="l" rtl="0" eaLnBrk="0" fontAlgn="base" hangingPunct="0">
              <a:spcBef>
                <a:spcPct val="20000"/>
              </a:spcBef>
              <a:spcAft>
                <a:spcPct val="0"/>
              </a:spcAft>
              <a:buClr>
                <a:srgbClr val="FEC3AE"/>
              </a:buClr>
              <a:buSzPct val="60000"/>
              <a:buFont typeface="Wingdings" panose="05000000000000000000" pitchFamily="2" charset="2"/>
              <a:buChar char=""/>
              <a:defRPr kern="1200">
                <a:solidFill>
                  <a:schemeClr val="tx1"/>
                </a:solidFill>
                <a:latin typeface="+mn-lt"/>
                <a:ea typeface="+mn-ea"/>
                <a:cs typeface="+mn-cs"/>
              </a:defRPr>
            </a:lvl4pPr>
            <a:lvl5pPr marL="1463675" indent="-184150" algn="l" rtl="0" eaLnBrk="0" fontAlgn="base" hangingPunct="0">
              <a:spcBef>
                <a:spcPct val="20000"/>
              </a:spcBef>
              <a:spcAft>
                <a:spcPct val="0"/>
              </a:spcAft>
              <a:buClr>
                <a:srgbClr val="BDCAE9"/>
              </a:buClr>
              <a:buSzPct val="68000"/>
              <a:buFont typeface="Wingdings 2" panose="05020102010507070707" pitchFamily="18" charset="2"/>
              <a:buChar char=""/>
              <a:defRPr sz="1600" kern="1200">
                <a:solidFill>
                  <a:schemeClr val="tx1"/>
                </a:solidFill>
                <a:latin typeface="+mn-lt"/>
                <a:ea typeface="+mn-ea"/>
                <a:cs typeface="+mn-cs"/>
              </a:defRPr>
            </a:lvl5pPr>
          </a:lstStyle>
          <a:p>
            <a:pPr marL="0" lvl="0" indent="0" eaLnBrk="1" hangingPunct="1">
              <a:spcBef>
                <a:spcPct val="0"/>
              </a:spcBef>
              <a:buClrTx/>
              <a:buSzPct val="100000"/>
              <a:buFont typeface="Arial" panose="020B0604020202020204" pitchFamily="34" charset="0"/>
              <a:buNone/>
            </a:pPr>
            <a:endParaRPr lang="zh-CN" altLang="en-US" sz="2000" b="1" dirty="0"/>
          </a:p>
        </p:txBody>
      </p:sp>
      <p:sp>
        <p:nvSpPr>
          <p:cNvPr id="66572" name="Rectangle 20"/>
          <p:cNvSpPr/>
          <p:nvPr/>
        </p:nvSpPr>
        <p:spPr>
          <a:xfrm>
            <a:off x="3606800" y="2481263"/>
            <a:ext cx="1230313" cy="307975"/>
          </a:xfrm>
          <a:prstGeom prst="rect">
            <a:avLst/>
          </a:prstGeom>
          <a:noFill/>
          <a:ln w="9525">
            <a:noFill/>
          </a:ln>
        </p:spPr>
        <p:txBody>
          <a:bodyPr wrap="none" lIns="0" tIns="0" rIns="0" bIns="0">
            <a:spAutoFit/>
          </a:bodyPr>
          <a:lstStyle>
            <a:lvl1pPr marL="274955" indent="-274955" algn="l" rtl="0" eaLnBrk="0" fontAlgn="base" hangingPunct="0">
              <a:spcBef>
                <a:spcPts val="600"/>
              </a:spcBef>
              <a:spcAft>
                <a:spcPct val="0"/>
              </a:spcAft>
              <a:buClr>
                <a:schemeClr val="accent1"/>
              </a:buClr>
              <a:buSzPct val="70000"/>
              <a:buFont typeface="Wingdings" panose="05000000000000000000" pitchFamily="2" charset="2"/>
              <a:buChar char=""/>
              <a:defRPr sz="2400" b="0" kern="1200">
                <a:solidFill>
                  <a:schemeClr val="tx1"/>
                </a:solidFill>
                <a:latin typeface="+mn-lt"/>
                <a:ea typeface="+mn-ea"/>
                <a:cs typeface="+mn-cs"/>
              </a:defRPr>
            </a:lvl1pPr>
            <a:lvl2pPr marL="640080" indent="-274955" algn="l" rtl="0" eaLnBrk="0" fontAlgn="base" hangingPunct="0">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mn-lt"/>
                <a:ea typeface="+mn-ea"/>
                <a:cs typeface="+mn-cs"/>
              </a:defRPr>
            </a:lvl2pPr>
            <a:lvl3pPr marL="914400" indent="-182880" algn="l" rtl="0" eaLnBrk="0" fontAlgn="base" hangingPunct="0">
              <a:spcBef>
                <a:spcPct val="20000"/>
              </a:spcBef>
              <a:spcAft>
                <a:spcPct val="0"/>
              </a:spcAft>
              <a:buClr>
                <a:srgbClr val="E0752F"/>
              </a:buClr>
              <a:buSzPct val="60000"/>
              <a:buFont typeface="Wingdings" panose="05000000000000000000" pitchFamily="2" charset="2"/>
              <a:buChar char=""/>
              <a:defRPr kern="1200">
                <a:solidFill>
                  <a:schemeClr val="tx1"/>
                </a:solidFill>
                <a:latin typeface="+mn-lt"/>
                <a:ea typeface="+mn-ea"/>
                <a:cs typeface="+mn-cs"/>
              </a:defRPr>
            </a:lvl3pPr>
            <a:lvl4pPr marL="1189355" indent="-182880" algn="l" rtl="0" eaLnBrk="0" fontAlgn="base" hangingPunct="0">
              <a:spcBef>
                <a:spcPct val="20000"/>
              </a:spcBef>
              <a:spcAft>
                <a:spcPct val="0"/>
              </a:spcAft>
              <a:buClr>
                <a:srgbClr val="FEC3AE"/>
              </a:buClr>
              <a:buSzPct val="60000"/>
              <a:buFont typeface="Wingdings" panose="05000000000000000000" pitchFamily="2" charset="2"/>
              <a:buChar char=""/>
              <a:defRPr kern="1200">
                <a:solidFill>
                  <a:schemeClr val="tx1"/>
                </a:solidFill>
                <a:latin typeface="+mn-lt"/>
                <a:ea typeface="+mn-ea"/>
                <a:cs typeface="+mn-cs"/>
              </a:defRPr>
            </a:lvl4pPr>
            <a:lvl5pPr marL="1463675" indent="-184150" algn="l" rtl="0" eaLnBrk="0" fontAlgn="base" hangingPunct="0">
              <a:spcBef>
                <a:spcPct val="20000"/>
              </a:spcBef>
              <a:spcAft>
                <a:spcPct val="0"/>
              </a:spcAft>
              <a:buClr>
                <a:srgbClr val="BDCAE9"/>
              </a:buClr>
              <a:buSzPct val="68000"/>
              <a:buFont typeface="Wingdings 2" panose="05020102010507070707" pitchFamily="18" charset="2"/>
              <a:buChar char=""/>
              <a:defRPr sz="1600" kern="1200">
                <a:solidFill>
                  <a:schemeClr val="tx1"/>
                </a:solidFill>
                <a:latin typeface="+mn-lt"/>
                <a:ea typeface="+mn-ea"/>
                <a:cs typeface="+mn-cs"/>
              </a:defRPr>
            </a:lvl5pPr>
          </a:lstStyle>
          <a:p>
            <a:pPr marL="0" lvl="0" indent="0">
              <a:spcBef>
                <a:spcPct val="0"/>
              </a:spcBef>
              <a:buClrTx/>
              <a:buSzPct val="100000"/>
              <a:buFont typeface="Arial" panose="020B0604020202020204" pitchFamily="34" charset="0"/>
              <a:buNone/>
            </a:pPr>
            <a:r>
              <a:rPr lang="en-US" altLang="zh-CN" sz="2000" dirty="0">
                <a:solidFill>
                  <a:srgbClr val="000000"/>
                </a:solidFill>
                <a:latin typeface="Lucida Sans Typewriter" panose="020B0509030504030204" pitchFamily="49" charset="0"/>
              </a:rPr>
              <a:t>ReadTime</a:t>
            </a:r>
            <a:endParaRPr lang="en-US" altLang="zh-CN" sz="2000" dirty="0">
              <a:latin typeface="Lucida Sans Typewriter" panose="020B0509030504030204" pitchFamily="49" charset="0"/>
            </a:endParaRPr>
          </a:p>
        </p:txBody>
      </p:sp>
      <p:sp>
        <p:nvSpPr>
          <p:cNvPr id="66573" name="Oval 21"/>
          <p:cNvSpPr/>
          <p:nvPr/>
        </p:nvSpPr>
        <p:spPr>
          <a:xfrm>
            <a:off x="3500438" y="3643313"/>
            <a:ext cx="1587500" cy="692150"/>
          </a:xfrm>
          <a:prstGeom prst="ellipse">
            <a:avLst/>
          </a:prstGeom>
          <a:noFill/>
          <a:ln w="22225" cap="flat" cmpd="sng">
            <a:solidFill>
              <a:srgbClr val="000000"/>
            </a:solidFill>
            <a:prstDash val="solid"/>
            <a:headEnd type="none" w="med" len="med"/>
            <a:tailEnd type="none" w="med" len="med"/>
          </a:ln>
        </p:spPr>
        <p:txBody>
          <a:bodyPr/>
          <a:lstStyle>
            <a:lvl1pPr marL="274955" indent="-274955" algn="l" rtl="0" eaLnBrk="0" fontAlgn="base" hangingPunct="0">
              <a:spcBef>
                <a:spcPts val="600"/>
              </a:spcBef>
              <a:spcAft>
                <a:spcPct val="0"/>
              </a:spcAft>
              <a:buClr>
                <a:schemeClr val="accent1"/>
              </a:buClr>
              <a:buSzPct val="70000"/>
              <a:buFont typeface="Wingdings" panose="05000000000000000000" pitchFamily="2" charset="2"/>
              <a:buChar char=""/>
              <a:defRPr sz="2400" b="0" kern="1200">
                <a:solidFill>
                  <a:schemeClr val="tx1"/>
                </a:solidFill>
                <a:latin typeface="+mn-lt"/>
                <a:ea typeface="+mn-ea"/>
                <a:cs typeface="+mn-cs"/>
              </a:defRPr>
            </a:lvl1pPr>
            <a:lvl2pPr marL="640080" indent="-274955" algn="l" rtl="0" eaLnBrk="0" fontAlgn="base" hangingPunct="0">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mn-lt"/>
                <a:ea typeface="+mn-ea"/>
                <a:cs typeface="+mn-cs"/>
              </a:defRPr>
            </a:lvl2pPr>
            <a:lvl3pPr marL="914400" indent="-182880" algn="l" rtl="0" eaLnBrk="0" fontAlgn="base" hangingPunct="0">
              <a:spcBef>
                <a:spcPct val="20000"/>
              </a:spcBef>
              <a:spcAft>
                <a:spcPct val="0"/>
              </a:spcAft>
              <a:buClr>
                <a:srgbClr val="E0752F"/>
              </a:buClr>
              <a:buSzPct val="60000"/>
              <a:buFont typeface="Wingdings" panose="05000000000000000000" pitchFamily="2" charset="2"/>
              <a:buChar char=""/>
              <a:defRPr kern="1200">
                <a:solidFill>
                  <a:schemeClr val="tx1"/>
                </a:solidFill>
                <a:latin typeface="+mn-lt"/>
                <a:ea typeface="+mn-ea"/>
                <a:cs typeface="+mn-cs"/>
              </a:defRPr>
            </a:lvl3pPr>
            <a:lvl4pPr marL="1189355" indent="-182880" algn="l" rtl="0" eaLnBrk="0" fontAlgn="base" hangingPunct="0">
              <a:spcBef>
                <a:spcPct val="20000"/>
              </a:spcBef>
              <a:spcAft>
                <a:spcPct val="0"/>
              </a:spcAft>
              <a:buClr>
                <a:srgbClr val="FEC3AE"/>
              </a:buClr>
              <a:buSzPct val="60000"/>
              <a:buFont typeface="Wingdings" panose="05000000000000000000" pitchFamily="2" charset="2"/>
              <a:buChar char=""/>
              <a:defRPr kern="1200">
                <a:solidFill>
                  <a:schemeClr val="tx1"/>
                </a:solidFill>
                <a:latin typeface="+mn-lt"/>
                <a:ea typeface="+mn-ea"/>
                <a:cs typeface="+mn-cs"/>
              </a:defRPr>
            </a:lvl4pPr>
            <a:lvl5pPr marL="1463675" indent="-184150" algn="l" rtl="0" eaLnBrk="0" fontAlgn="base" hangingPunct="0">
              <a:spcBef>
                <a:spcPct val="20000"/>
              </a:spcBef>
              <a:spcAft>
                <a:spcPct val="0"/>
              </a:spcAft>
              <a:buClr>
                <a:srgbClr val="BDCAE9"/>
              </a:buClr>
              <a:buSzPct val="68000"/>
              <a:buFont typeface="Wingdings 2" panose="05020102010507070707" pitchFamily="18" charset="2"/>
              <a:buChar char=""/>
              <a:defRPr sz="1600" kern="1200">
                <a:solidFill>
                  <a:schemeClr val="tx1"/>
                </a:solidFill>
                <a:latin typeface="+mn-lt"/>
                <a:ea typeface="+mn-ea"/>
                <a:cs typeface="+mn-cs"/>
              </a:defRPr>
            </a:lvl5pPr>
          </a:lstStyle>
          <a:p>
            <a:pPr marL="0" lvl="0" indent="0" eaLnBrk="1" hangingPunct="1">
              <a:spcBef>
                <a:spcPct val="0"/>
              </a:spcBef>
              <a:buClrTx/>
              <a:buSzPct val="100000"/>
              <a:buFont typeface="Arial" panose="020B0604020202020204" pitchFamily="34" charset="0"/>
              <a:buNone/>
            </a:pPr>
            <a:endParaRPr lang="zh-CN" altLang="en-US" sz="2000" b="1" dirty="0"/>
          </a:p>
        </p:txBody>
      </p:sp>
      <p:sp>
        <p:nvSpPr>
          <p:cNvPr id="66574" name="Rectangle 22"/>
          <p:cNvSpPr/>
          <p:nvPr/>
        </p:nvSpPr>
        <p:spPr>
          <a:xfrm>
            <a:off x="3717925" y="3784600"/>
            <a:ext cx="1077913" cy="307975"/>
          </a:xfrm>
          <a:prstGeom prst="rect">
            <a:avLst/>
          </a:prstGeom>
          <a:noFill/>
          <a:ln w="9525">
            <a:noFill/>
          </a:ln>
        </p:spPr>
        <p:txBody>
          <a:bodyPr wrap="none" lIns="0" tIns="0" rIns="0" bIns="0">
            <a:spAutoFit/>
          </a:bodyPr>
          <a:lstStyle>
            <a:lvl1pPr marL="274955" indent="-274955" algn="l" rtl="0" eaLnBrk="0" fontAlgn="base" hangingPunct="0">
              <a:spcBef>
                <a:spcPts val="600"/>
              </a:spcBef>
              <a:spcAft>
                <a:spcPct val="0"/>
              </a:spcAft>
              <a:buClr>
                <a:schemeClr val="accent1"/>
              </a:buClr>
              <a:buSzPct val="70000"/>
              <a:buFont typeface="Wingdings" panose="05000000000000000000" pitchFamily="2" charset="2"/>
              <a:buChar char=""/>
              <a:defRPr sz="2400" b="0" kern="1200">
                <a:solidFill>
                  <a:schemeClr val="tx1"/>
                </a:solidFill>
                <a:latin typeface="+mn-lt"/>
                <a:ea typeface="+mn-ea"/>
                <a:cs typeface="+mn-cs"/>
              </a:defRPr>
            </a:lvl1pPr>
            <a:lvl2pPr marL="640080" indent="-274955" algn="l" rtl="0" eaLnBrk="0" fontAlgn="base" hangingPunct="0">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mn-lt"/>
                <a:ea typeface="+mn-ea"/>
                <a:cs typeface="+mn-cs"/>
              </a:defRPr>
            </a:lvl2pPr>
            <a:lvl3pPr marL="914400" indent="-182880" algn="l" rtl="0" eaLnBrk="0" fontAlgn="base" hangingPunct="0">
              <a:spcBef>
                <a:spcPct val="20000"/>
              </a:spcBef>
              <a:spcAft>
                <a:spcPct val="0"/>
              </a:spcAft>
              <a:buClr>
                <a:srgbClr val="E0752F"/>
              </a:buClr>
              <a:buSzPct val="60000"/>
              <a:buFont typeface="Wingdings" panose="05000000000000000000" pitchFamily="2" charset="2"/>
              <a:buChar char=""/>
              <a:defRPr kern="1200">
                <a:solidFill>
                  <a:schemeClr val="tx1"/>
                </a:solidFill>
                <a:latin typeface="+mn-lt"/>
                <a:ea typeface="+mn-ea"/>
                <a:cs typeface="+mn-cs"/>
              </a:defRPr>
            </a:lvl3pPr>
            <a:lvl4pPr marL="1189355" indent="-182880" algn="l" rtl="0" eaLnBrk="0" fontAlgn="base" hangingPunct="0">
              <a:spcBef>
                <a:spcPct val="20000"/>
              </a:spcBef>
              <a:spcAft>
                <a:spcPct val="0"/>
              </a:spcAft>
              <a:buClr>
                <a:srgbClr val="FEC3AE"/>
              </a:buClr>
              <a:buSzPct val="60000"/>
              <a:buFont typeface="Wingdings" panose="05000000000000000000" pitchFamily="2" charset="2"/>
              <a:buChar char=""/>
              <a:defRPr kern="1200">
                <a:solidFill>
                  <a:schemeClr val="tx1"/>
                </a:solidFill>
                <a:latin typeface="+mn-lt"/>
                <a:ea typeface="+mn-ea"/>
                <a:cs typeface="+mn-cs"/>
              </a:defRPr>
            </a:lvl4pPr>
            <a:lvl5pPr marL="1463675" indent="-184150" algn="l" rtl="0" eaLnBrk="0" fontAlgn="base" hangingPunct="0">
              <a:spcBef>
                <a:spcPct val="20000"/>
              </a:spcBef>
              <a:spcAft>
                <a:spcPct val="0"/>
              </a:spcAft>
              <a:buClr>
                <a:srgbClr val="BDCAE9"/>
              </a:buClr>
              <a:buSzPct val="68000"/>
              <a:buFont typeface="Wingdings 2" panose="05020102010507070707" pitchFamily="18" charset="2"/>
              <a:buChar char=""/>
              <a:defRPr sz="1600" kern="1200">
                <a:solidFill>
                  <a:schemeClr val="tx1"/>
                </a:solidFill>
                <a:latin typeface="+mn-lt"/>
                <a:ea typeface="+mn-ea"/>
                <a:cs typeface="+mn-cs"/>
              </a:defRPr>
            </a:lvl5pPr>
          </a:lstStyle>
          <a:p>
            <a:pPr marL="0" lvl="0" indent="0">
              <a:spcBef>
                <a:spcPct val="0"/>
              </a:spcBef>
              <a:buClrTx/>
              <a:buSzPct val="100000"/>
              <a:buFont typeface="Arial" panose="020B0604020202020204" pitchFamily="34" charset="0"/>
              <a:buNone/>
            </a:pPr>
            <a:r>
              <a:rPr lang="en-US" altLang="zh-CN" sz="2000" dirty="0">
                <a:solidFill>
                  <a:srgbClr val="000000"/>
                </a:solidFill>
                <a:latin typeface="Lucida Sans Typewriter" panose="020B0509030504030204" pitchFamily="49" charset="0"/>
              </a:rPr>
              <a:t>SetTime</a:t>
            </a:r>
            <a:endParaRPr lang="en-US" altLang="zh-CN" sz="2000" dirty="0">
              <a:latin typeface="Lucida Sans Typewriter" panose="020B0509030504030204" pitchFamily="49" charset="0"/>
            </a:endParaRPr>
          </a:p>
        </p:txBody>
      </p:sp>
      <p:sp>
        <p:nvSpPr>
          <p:cNvPr id="66575" name="Oval 23"/>
          <p:cNvSpPr/>
          <p:nvPr/>
        </p:nvSpPr>
        <p:spPr>
          <a:xfrm>
            <a:off x="3046413" y="4956175"/>
            <a:ext cx="2349500" cy="603250"/>
          </a:xfrm>
          <a:prstGeom prst="ellipse">
            <a:avLst/>
          </a:prstGeom>
          <a:noFill/>
          <a:ln w="22225" cap="flat" cmpd="sng">
            <a:solidFill>
              <a:srgbClr val="000000"/>
            </a:solidFill>
            <a:prstDash val="solid"/>
            <a:headEnd type="none" w="med" len="med"/>
            <a:tailEnd type="none" w="med" len="med"/>
          </a:ln>
        </p:spPr>
        <p:txBody>
          <a:bodyPr/>
          <a:lstStyle>
            <a:lvl1pPr marL="274955" indent="-274955" algn="l" rtl="0" eaLnBrk="0" fontAlgn="base" hangingPunct="0">
              <a:spcBef>
                <a:spcPts val="600"/>
              </a:spcBef>
              <a:spcAft>
                <a:spcPct val="0"/>
              </a:spcAft>
              <a:buClr>
                <a:schemeClr val="accent1"/>
              </a:buClr>
              <a:buSzPct val="70000"/>
              <a:buFont typeface="Wingdings" panose="05000000000000000000" pitchFamily="2" charset="2"/>
              <a:buChar char=""/>
              <a:defRPr sz="2400" b="0" kern="1200">
                <a:solidFill>
                  <a:schemeClr val="tx1"/>
                </a:solidFill>
                <a:latin typeface="+mn-lt"/>
                <a:ea typeface="+mn-ea"/>
                <a:cs typeface="+mn-cs"/>
              </a:defRPr>
            </a:lvl1pPr>
            <a:lvl2pPr marL="640080" indent="-274955" algn="l" rtl="0" eaLnBrk="0" fontAlgn="base" hangingPunct="0">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mn-lt"/>
                <a:ea typeface="+mn-ea"/>
                <a:cs typeface="+mn-cs"/>
              </a:defRPr>
            </a:lvl2pPr>
            <a:lvl3pPr marL="914400" indent="-182880" algn="l" rtl="0" eaLnBrk="0" fontAlgn="base" hangingPunct="0">
              <a:spcBef>
                <a:spcPct val="20000"/>
              </a:spcBef>
              <a:spcAft>
                <a:spcPct val="0"/>
              </a:spcAft>
              <a:buClr>
                <a:srgbClr val="E0752F"/>
              </a:buClr>
              <a:buSzPct val="60000"/>
              <a:buFont typeface="Wingdings" panose="05000000000000000000" pitchFamily="2" charset="2"/>
              <a:buChar char=""/>
              <a:defRPr kern="1200">
                <a:solidFill>
                  <a:schemeClr val="tx1"/>
                </a:solidFill>
                <a:latin typeface="+mn-lt"/>
                <a:ea typeface="+mn-ea"/>
                <a:cs typeface="+mn-cs"/>
              </a:defRPr>
            </a:lvl3pPr>
            <a:lvl4pPr marL="1189355" indent="-182880" algn="l" rtl="0" eaLnBrk="0" fontAlgn="base" hangingPunct="0">
              <a:spcBef>
                <a:spcPct val="20000"/>
              </a:spcBef>
              <a:spcAft>
                <a:spcPct val="0"/>
              </a:spcAft>
              <a:buClr>
                <a:srgbClr val="FEC3AE"/>
              </a:buClr>
              <a:buSzPct val="60000"/>
              <a:buFont typeface="Wingdings" panose="05000000000000000000" pitchFamily="2" charset="2"/>
              <a:buChar char=""/>
              <a:defRPr kern="1200">
                <a:solidFill>
                  <a:schemeClr val="tx1"/>
                </a:solidFill>
                <a:latin typeface="+mn-lt"/>
                <a:ea typeface="+mn-ea"/>
                <a:cs typeface="+mn-cs"/>
              </a:defRPr>
            </a:lvl4pPr>
            <a:lvl5pPr marL="1463675" indent="-184150" algn="l" rtl="0" eaLnBrk="0" fontAlgn="base" hangingPunct="0">
              <a:spcBef>
                <a:spcPct val="20000"/>
              </a:spcBef>
              <a:spcAft>
                <a:spcPct val="0"/>
              </a:spcAft>
              <a:buClr>
                <a:srgbClr val="BDCAE9"/>
              </a:buClr>
              <a:buSzPct val="68000"/>
              <a:buFont typeface="Wingdings 2" panose="05020102010507070707" pitchFamily="18" charset="2"/>
              <a:buChar char=""/>
              <a:defRPr sz="1600" kern="1200">
                <a:solidFill>
                  <a:schemeClr val="tx1"/>
                </a:solidFill>
                <a:latin typeface="+mn-lt"/>
                <a:ea typeface="+mn-ea"/>
                <a:cs typeface="+mn-cs"/>
              </a:defRPr>
            </a:lvl5pPr>
          </a:lstStyle>
          <a:p>
            <a:pPr marL="0" lvl="0" indent="0" eaLnBrk="1" hangingPunct="1">
              <a:spcBef>
                <a:spcPct val="0"/>
              </a:spcBef>
              <a:buClrTx/>
              <a:buSzPct val="100000"/>
              <a:buFont typeface="Arial" panose="020B0604020202020204" pitchFamily="34" charset="0"/>
              <a:buNone/>
            </a:pPr>
            <a:endParaRPr lang="zh-CN" altLang="en-US" sz="2000" b="1" dirty="0"/>
          </a:p>
        </p:txBody>
      </p:sp>
      <p:sp>
        <p:nvSpPr>
          <p:cNvPr id="66576" name="Rectangle 24"/>
          <p:cNvSpPr/>
          <p:nvPr/>
        </p:nvSpPr>
        <p:spPr>
          <a:xfrm>
            <a:off x="3157538" y="5086350"/>
            <a:ext cx="2103437" cy="307975"/>
          </a:xfrm>
          <a:prstGeom prst="rect">
            <a:avLst/>
          </a:prstGeom>
          <a:noFill/>
          <a:ln w="9525">
            <a:noFill/>
          </a:ln>
        </p:spPr>
        <p:txBody>
          <a:bodyPr lIns="0" tIns="0" rIns="0" bIns="0">
            <a:spAutoFit/>
          </a:bodyPr>
          <a:lstStyle>
            <a:lvl1pPr marL="274955" indent="-274955" algn="l" rtl="0" eaLnBrk="0" fontAlgn="base" hangingPunct="0">
              <a:spcBef>
                <a:spcPts val="600"/>
              </a:spcBef>
              <a:spcAft>
                <a:spcPct val="0"/>
              </a:spcAft>
              <a:buClr>
                <a:schemeClr val="accent1"/>
              </a:buClr>
              <a:buSzPct val="70000"/>
              <a:buFont typeface="Wingdings" panose="05000000000000000000" pitchFamily="2" charset="2"/>
              <a:buChar char=""/>
              <a:defRPr sz="2400" b="0" kern="1200">
                <a:solidFill>
                  <a:schemeClr val="tx1"/>
                </a:solidFill>
                <a:latin typeface="+mn-lt"/>
                <a:ea typeface="+mn-ea"/>
                <a:cs typeface="+mn-cs"/>
              </a:defRPr>
            </a:lvl1pPr>
            <a:lvl2pPr marL="640080" indent="-274955" algn="l" rtl="0" eaLnBrk="0" fontAlgn="base" hangingPunct="0">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mn-lt"/>
                <a:ea typeface="+mn-ea"/>
                <a:cs typeface="+mn-cs"/>
              </a:defRPr>
            </a:lvl2pPr>
            <a:lvl3pPr marL="914400" indent="-182880" algn="l" rtl="0" eaLnBrk="0" fontAlgn="base" hangingPunct="0">
              <a:spcBef>
                <a:spcPct val="20000"/>
              </a:spcBef>
              <a:spcAft>
                <a:spcPct val="0"/>
              </a:spcAft>
              <a:buClr>
                <a:srgbClr val="E0752F"/>
              </a:buClr>
              <a:buSzPct val="60000"/>
              <a:buFont typeface="Wingdings" panose="05000000000000000000" pitchFamily="2" charset="2"/>
              <a:buChar char=""/>
              <a:defRPr kern="1200">
                <a:solidFill>
                  <a:schemeClr val="tx1"/>
                </a:solidFill>
                <a:latin typeface="+mn-lt"/>
                <a:ea typeface="+mn-ea"/>
                <a:cs typeface="+mn-cs"/>
              </a:defRPr>
            </a:lvl3pPr>
            <a:lvl4pPr marL="1189355" indent="-182880" algn="l" rtl="0" eaLnBrk="0" fontAlgn="base" hangingPunct="0">
              <a:spcBef>
                <a:spcPct val="20000"/>
              </a:spcBef>
              <a:spcAft>
                <a:spcPct val="0"/>
              </a:spcAft>
              <a:buClr>
                <a:srgbClr val="FEC3AE"/>
              </a:buClr>
              <a:buSzPct val="60000"/>
              <a:buFont typeface="Wingdings" panose="05000000000000000000" pitchFamily="2" charset="2"/>
              <a:buChar char=""/>
              <a:defRPr kern="1200">
                <a:solidFill>
                  <a:schemeClr val="tx1"/>
                </a:solidFill>
                <a:latin typeface="+mn-lt"/>
                <a:ea typeface="+mn-ea"/>
                <a:cs typeface="+mn-cs"/>
              </a:defRPr>
            </a:lvl4pPr>
            <a:lvl5pPr marL="1463675" indent="-184150" algn="l" rtl="0" eaLnBrk="0" fontAlgn="base" hangingPunct="0">
              <a:spcBef>
                <a:spcPct val="20000"/>
              </a:spcBef>
              <a:spcAft>
                <a:spcPct val="0"/>
              </a:spcAft>
              <a:buClr>
                <a:srgbClr val="BDCAE9"/>
              </a:buClr>
              <a:buSzPct val="68000"/>
              <a:buFont typeface="Wingdings 2" panose="05020102010507070707" pitchFamily="18" charset="2"/>
              <a:buChar char=""/>
              <a:defRPr sz="1600" kern="1200">
                <a:solidFill>
                  <a:schemeClr val="tx1"/>
                </a:solidFill>
                <a:latin typeface="+mn-lt"/>
                <a:ea typeface="+mn-ea"/>
                <a:cs typeface="+mn-cs"/>
              </a:defRPr>
            </a:lvl5pPr>
          </a:lstStyle>
          <a:p>
            <a:pPr marL="0" lvl="0" indent="0">
              <a:spcBef>
                <a:spcPct val="0"/>
              </a:spcBef>
              <a:buClrTx/>
              <a:buSzPct val="100000"/>
              <a:buFont typeface="Arial" panose="020B0604020202020204" pitchFamily="34" charset="0"/>
              <a:buNone/>
            </a:pPr>
            <a:r>
              <a:rPr lang="en-US" altLang="zh-CN" sz="2000" dirty="0">
                <a:solidFill>
                  <a:srgbClr val="000000"/>
                </a:solidFill>
                <a:latin typeface="Lucida Sans Typewriter" panose="020B0509030504030204" pitchFamily="49" charset="0"/>
              </a:rPr>
              <a:t>ChangeBattery</a:t>
            </a:r>
            <a:endParaRPr lang="en-US" altLang="zh-CN" sz="2000" dirty="0">
              <a:latin typeface="Lucida Sans Typewriter" panose="020B0509030504030204" pitchFamily="49" charset="0"/>
            </a:endParaRPr>
          </a:p>
        </p:txBody>
      </p:sp>
      <p:sp>
        <p:nvSpPr>
          <p:cNvPr id="39957" name="Line 25"/>
          <p:cNvSpPr/>
          <p:nvPr/>
        </p:nvSpPr>
        <p:spPr>
          <a:xfrm flipV="1">
            <a:off x="1635125" y="2703513"/>
            <a:ext cx="1860550" cy="319087"/>
          </a:xfrm>
          <a:prstGeom prst="line">
            <a:avLst/>
          </a:prstGeom>
          <a:ln w="22225" cap="flat" cmpd="sng">
            <a:solidFill>
              <a:srgbClr val="000000"/>
            </a:solidFill>
            <a:prstDash val="solid"/>
            <a:headEnd type="none" w="med" len="med"/>
            <a:tailEnd type="none" w="med" len="med"/>
          </a:ln>
        </p:spPr>
      </p:sp>
      <p:sp>
        <p:nvSpPr>
          <p:cNvPr id="39958" name="Line 26"/>
          <p:cNvSpPr/>
          <p:nvPr/>
        </p:nvSpPr>
        <p:spPr>
          <a:xfrm>
            <a:off x="1635125" y="3259138"/>
            <a:ext cx="1846263" cy="650875"/>
          </a:xfrm>
          <a:prstGeom prst="line">
            <a:avLst/>
          </a:prstGeom>
          <a:ln w="22225" cap="flat" cmpd="sng">
            <a:solidFill>
              <a:srgbClr val="000000"/>
            </a:solidFill>
            <a:prstDash val="solid"/>
            <a:headEnd type="none" w="med" len="med"/>
            <a:tailEnd type="none" w="med" len="med"/>
          </a:ln>
        </p:spPr>
      </p:sp>
      <p:sp>
        <p:nvSpPr>
          <p:cNvPr id="39959" name="Line 27"/>
          <p:cNvSpPr/>
          <p:nvPr/>
        </p:nvSpPr>
        <p:spPr>
          <a:xfrm flipV="1">
            <a:off x="5440363" y="5151438"/>
            <a:ext cx="1792287" cy="73025"/>
          </a:xfrm>
          <a:prstGeom prst="line">
            <a:avLst/>
          </a:prstGeom>
          <a:ln w="22225" cap="flat" cmpd="sng">
            <a:solidFill>
              <a:srgbClr val="000000"/>
            </a:solidFill>
            <a:prstDash val="solid"/>
            <a:headEnd type="none" w="med" len="med"/>
            <a:tailEnd type="none" w="med" len="med"/>
          </a:ln>
        </p:spPr>
      </p:sp>
      <p:sp>
        <p:nvSpPr>
          <p:cNvPr id="66580" name="Rectangle 28"/>
          <p:cNvSpPr/>
          <p:nvPr/>
        </p:nvSpPr>
        <p:spPr>
          <a:xfrm>
            <a:off x="3481388" y="1422400"/>
            <a:ext cx="1797050" cy="365125"/>
          </a:xfrm>
          <a:prstGeom prst="rect">
            <a:avLst/>
          </a:prstGeom>
          <a:noFill/>
          <a:ln w="9525">
            <a:noFill/>
          </a:ln>
        </p:spPr>
        <p:txBody>
          <a:bodyPr wrap="none" lIns="0" tIns="0" rIns="0" bIns="0">
            <a:spAutoFit/>
          </a:bodyPr>
          <a:lstStyle>
            <a:lvl1pPr marL="274955" indent="-274955" algn="l" rtl="0" eaLnBrk="0" fontAlgn="base" hangingPunct="0">
              <a:spcBef>
                <a:spcPts val="600"/>
              </a:spcBef>
              <a:spcAft>
                <a:spcPct val="0"/>
              </a:spcAft>
              <a:buClr>
                <a:schemeClr val="accent1"/>
              </a:buClr>
              <a:buSzPct val="70000"/>
              <a:buFont typeface="Wingdings" panose="05000000000000000000" pitchFamily="2" charset="2"/>
              <a:buChar char=""/>
              <a:defRPr sz="2400" b="0" kern="1200">
                <a:solidFill>
                  <a:schemeClr val="tx1"/>
                </a:solidFill>
                <a:latin typeface="+mn-lt"/>
                <a:ea typeface="+mn-ea"/>
                <a:cs typeface="+mn-cs"/>
              </a:defRPr>
            </a:lvl1pPr>
            <a:lvl2pPr marL="640080" indent="-274955" algn="l" rtl="0" eaLnBrk="0" fontAlgn="base" hangingPunct="0">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mn-lt"/>
                <a:ea typeface="+mn-ea"/>
                <a:cs typeface="+mn-cs"/>
              </a:defRPr>
            </a:lvl2pPr>
            <a:lvl3pPr marL="914400" indent="-182880" algn="l" rtl="0" eaLnBrk="0" fontAlgn="base" hangingPunct="0">
              <a:spcBef>
                <a:spcPct val="20000"/>
              </a:spcBef>
              <a:spcAft>
                <a:spcPct val="0"/>
              </a:spcAft>
              <a:buClr>
                <a:srgbClr val="E0752F"/>
              </a:buClr>
              <a:buSzPct val="60000"/>
              <a:buFont typeface="Wingdings" panose="05000000000000000000" pitchFamily="2" charset="2"/>
              <a:buChar char=""/>
              <a:defRPr kern="1200">
                <a:solidFill>
                  <a:schemeClr val="tx1"/>
                </a:solidFill>
                <a:latin typeface="+mn-lt"/>
                <a:ea typeface="+mn-ea"/>
                <a:cs typeface="+mn-cs"/>
              </a:defRPr>
            </a:lvl3pPr>
            <a:lvl4pPr marL="1189355" indent="-182880" algn="l" rtl="0" eaLnBrk="0" fontAlgn="base" hangingPunct="0">
              <a:spcBef>
                <a:spcPct val="20000"/>
              </a:spcBef>
              <a:spcAft>
                <a:spcPct val="0"/>
              </a:spcAft>
              <a:buClr>
                <a:srgbClr val="FEC3AE"/>
              </a:buClr>
              <a:buSzPct val="60000"/>
              <a:buFont typeface="Wingdings" panose="05000000000000000000" pitchFamily="2" charset="2"/>
              <a:buChar char=""/>
              <a:defRPr kern="1200">
                <a:solidFill>
                  <a:schemeClr val="tx1"/>
                </a:solidFill>
                <a:latin typeface="+mn-lt"/>
                <a:ea typeface="+mn-ea"/>
                <a:cs typeface="+mn-cs"/>
              </a:defRPr>
            </a:lvl4pPr>
            <a:lvl5pPr marL="1463675" indent="-184150" algn="l" rtl="0" eaLnBrk="0" fontAlgn="base" hangingPunct="0">
              <a:spcBef>
                <a:spcPct val="20000"/>
              </a:spcBef>
              <a:spcAft>
                <a:spcPct val="0"/>
              </a:spcAft>
              <a:buClr>
                <a:srgbClr val="BDCAE9"/>
              </a:buClr>
              <a:buSzPct val="68000"/>
              <a:buFont typeface="Wingdings 2" panose="05020102010507070707" pitchFamily="18" charset="2"/>
              <a:buChar char=""/>
              <a:defRPr sz="1600" kern="1200">
                <a:solidFill>
                  <a:schemeClr val="tx1"/>
                </a:solidFill>
                <a:latin typeface="+mn-lt"/>
                <a:ea typeface="+mn-ea"/>
                <a:cs typeface="+mn-cs"/>
              </a:defRPr>
            </a:lvl5pPr>
          </a:lstStyle>
          <a:p>
            <a:pPr marL="0" lvl="0" indent="0">
              <a:spcBef>
                <a:spcPct val="0"/>
              </a:spcBef>
              <a:buClrTx/>
              <a:buSzPct val="100000"/>
              <a:buFont typeface="Arial" panose="020B0604020202020204" pitchFamily="34" charset="0"/>
              <a:buNone/>
            </a:pPr>
            <a:r>
              <a:rPr lang="en-US" altLang="zh-CN" dirty="0">
                <a:solidFill>
                  <a:srgbClr val="000000"/>
                </a:solidFill>
                <a:latin typeface="Lucida Sans Typewriter" panose="020B0509030504030204" pitchFamily="49" charset="0"/>
              </a:rPr>
              <a:t>SimpleWatch</a:t>
            </a:r>
            <a:endParaRPr lang="en-US" altLang="zh-CN" dirty="0">
              <a:latin typeface="Lucida Sans Typewriter" panose="020B0509030504030204" pitchFamily="49" charset="0"/>
            </a:endParaRPr>
          </a:p>
        </p:txBody>
      </p:sp>
      <p:sp>
        <p:nvSpPr>
          <p:cNvPr id="315423" name="AutoShape 31"/>
          <p:cNvSpPr/>
          <p:nvPr/>
        </p:nvSpPr>
        <p:spPr>
          <a:xfrm>
            <a:off x="5040313" y="260350"/>
            <a:ext cx="3744912" cy="936625"/>
          </a:xfrm>
          <a:prstGeom prst="wedgeRoundRectCallout">
            <a:avLst>
              <a:gd name="adj1" fmla="val -64116"/>
              <a:gd name="adj2" fmla="val 60676"/>
              <a:gd name="adj3" fmla="val 16667"/>
            </a:avLst>
          </a:prstGeom>
          <a:noFill/>
          <a:ln w="9525" cap="flat" cmpd="sng">
            <a:solidFill>
              <a:srgbClr val="FF0000"/>
            </a:solidFill>
            <a:prstDash val="solid"/>
            <a:miter/>
            <a:headEnd type="none" w="med" len="med"/>
            <a:tailEnd type="none" w="med" len="med"/>
          </a:ln>
        </p:spPr>
        <p:txBody>
          <a:bodyPr lIns="36000" tIns="36000" rIns="36000" bIns="36000"/>
          <a:lstStyle>
            <a:lvl1pPr marL="274955" indent="-274955" algn="l" rtl="0" eaLnBrk="0" fontAlgn="base" hangingPunct="0">
              <a:spcBef>
                <a:spcPts val="600"/>
              </a:spcBef>
              <a:spcAft>
                <a:spcPct val="0"/>
              </a:spcAft>
              <a:buClr>
                <a:schemeClr val="accent1"/>
              </a:buClr>
              <a:buSzPct val="70000"/>
              <a:buFont typeface="Wingdings" panose="05000000000000000000" pitchFamily="2" charset="2"/>
              <a:buChar char=""/>
              <a:defRPr sz="2400" b="0" kern="1200">
                <a:solidFill>
                  <a:schemeClr val="tx1"/>
                </a:solidFill>
                <a:latin typeface="+mn-lt"/>
                <a:ea typeface="+mn-ea"/>
                <a:cs typeface="+mn-cs"/>
              </a:defRPr>
            </a:lvl1pPr>
            <a:lvl2pPr marL="640080" indent="-274955" algn="l" rtl="0" eaLnBrk="0" fontAlgn="base" hangingPunct="0">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mn-lt"/>
                <a:ea typeface="+mn-ea"/>
                <a:cs typeface="+mn-cs"/>
              </a:defRPr>
            </a:lvl2pPr>
            <a:lvl3pPr marL="914400" indent="-182880" algn="l" rtl="0" eaLnBrk="0" fontAlgn="base" hangingPunct="0">
              <a:spcBef>
                <a:spcPct val="20000"/>
              </a:spcBef>
              <a:spcAft>
                <a:spcPct val="0"/>
              </a:spcAft>
              <a:buClr>
                <a:srgbClr val="E0752F"/>
              </a:buClr>
              <a:buSzPct val="60000"/>
              <a:buFont typeface="Wingdings" panose="05000000000000000000" pitchFamily="2" charset="2"/>
              <a:buChar char=""/>
              <a:defRPr kern="1200">
                <a:solidFill>
                  <a:schemeClr val="tx1"/>
                </a:solidFill>
                <a:latin typeface="+mn-lt"/>
                <a:ea typeface="+mn-ea"/>
                <a:cs typeface="+mn-cs"/>
              </a:defRPr>
            </a:lvl3pPr>
            <a:lvl4pPr marL="1189355" indent="-182880" algn="l" rtl="0" eaLnBrk="0" fontAlgn="base" hangingPunct="0">
              <a:spcBef>
                <a:spcPct val="20000"/>
              </a:spcBef>
              <a:spcAft>
                <a:spcPct val="0"/>
              </a:spcAft>
              <a:buClr>
                <a:srgbClr val="FEC3AE"/>
              </a:buClr>
              <a:buSzPct val="60000"/>
              <a:buFont typeface="Wingdings" panose="05000000000000000000" pitchFamily="2" charset="2"/>
              <a:buChar char=""/>
              <a:defRPr kern="1200">
                <a:solidFill>
                  <a:schemeClr val="tx1"/>
                </a:solidFill>
                <a:latin typeface="+mn-lt"/>
                <a:ea typeface="+mn-ea"/>
                <a:cs typeface="+mn-cs"/>
              </a:defRPr>
            </a:lvl4pPr>
            <a:lvl5pPr marL="1463675" indent="-184150" algn="l" rtl="0" eaLnBrk="0" fontAlgn="base" hangingPunct="0">
              <a:spcBef>
                <a:spcPct val="20000"/>
              </a:spcBef>
              <a:spcAft>
                <a:spcPct val="0"/>
              </a:spcAft>
              <a:buClr>
                <a:srgbClr val="BDCAE9"/>
              </a:buClr>
              <a:buSzPct val="68000"/>
              <a:buFont typeface="Wingdings 2" panose="05020102010507070707" pitchFamily="18" charset="2"/>
              <a:buChar char=""/>
              <a:defRPr sz="1600" kern="1200">
                <a:solidFill>
                  <a:schemeClr val="tx1"/>
                </a:solidFill>
                <a:latin typeface="+mn-lt"/>
                <a:ea typeface="+mn-ea"/>
                <a:cs typeface="+mn-cs"/>
              </a:defRPr>
            </a:lvl5pPr>
          </a:lstStyle>
          <a:p>
            <a:pPr marL="0" lvl="0" indent="0" eaLnBrk="1" hangingPunct="1">
              <a:spcBef>
                <a:spcPct val="0"/>
              </a:spcBef>
              <a:buClrTx/>
              <a:buSzPct val="100000"/>
              <a:buFont typeface="Arial" panose="020B0604020202020204" pitchFamily="34" charset="0"/>
              <a:buNone/>
            </a:pPr>
            <a:r>
              <a:rPr lang="zh-CN" altLang="en-US" dirty="0">
                <a:solidFill>
                  <a:srgbClr val="FF0000"/>
                </a:solidFill>
              </a:rPr>
              <a:t>系统边界</a:t>
            </a:r>
            <a:r>
              <a:rPr lang="en-US" altLang="zh-CN" dirty="0">
                <a:solidFill>
                  <a:srgbClr val="FF0000"/>
                </a:solidFill>
              </a:rPr>
              <a:t>:</a:t>
            </a:r>
            <a:endParaRPr lang="en-US" altLang="zh-CN" dirty="0">
              <a:solidFill>
                <a:srgbClr val="FF0000"/>
              </a:solidFill>
            </a:endParaRPr>
          </a:p>
          <a:p>
            <a:pPr marL="0" lvl="0" indent="0" eaLnBrk="1" hangingPunct="1">
              <a:spcBef>
                <a:spcPct val="0"/>
              </a:spcBef>
              <a:buClrTx/>
              <a:buSzPct val="100000"/>
              <a:buFont typeface="Arial" panose="020B0604020202020204" pitchFamily="34" charset="0"/>
              <a:buNone/>
            </a:pPr>
            <a:r>
              <a:rPr lang="zh-CN" altLang="en-US" dirty="0"/>
              <a:t>用于划定系统的功能范围</a:t>
            </a:r>
            <a:endParaRPr lang="zh-CN" altLang="en-US" dirty="0"/>
          </a:p>
        </p:txBody>
      </p:sp>
      <p:sp>
        <p:nvSpPr>
          <p:cNvPr id="315424" name="AutoShape 32"/>
          <p:cNvSpPr/>
          <p:nvPr/>
        </p:nvSpPr>
        <p:spPr>
          <a:xfrm>
            <a:off x="6227763" y="2565400"/>
            <a:ext cx="2736850" cy="1655763"/>
          </a:xfrm>
          <a:prstGeom prst="wedgeRoundRectCallout">
            <a:avLst>
              <a:gd name="adj1" fmla="val 4407"/>
              <a:gd name="adj2" fmla="val 76366"/>
              <a:gd name="adj3" fmla="val 16667"/>
            </a:avLst>
          </a:prstGeom>
          <a:noFill/>
          <a:ln w="9525" cap="flat" cmpd="sng">
            <a:solidFill>
              <a:srgbClr val="FF0000"/>
            </a:solidFill>
            <a:prstDash val="solid"/>
            <a:miter/>
            <a:headEnd type="none" w="med" len="med"/>
            <a:tailEnd type="none" w="med" len="med"/>
          </a:ln>
        </p:spPr>
        <p:txBody>
          <a:bodyPr lIns="36000" tIns="36000" rIns="36000" bIns="36000"/>
          <a:lstStyle>
            <a:lvl1pPr marL="274955" indent="-274955" algn="l" rtl="0" eaLnBrk="0" fontAlgn="base" hangingPunct="0">
              <a:spcBef>
                <a:spcPts val="600"/>
              </a:spcBef>
              <a:spcAft>
                <a:spcPct val="0"/>
              </a:spcAft>
              <a:buClr>
                <a:schemeClr val="accent1"/>
              </a:buClr>
              <a:buSzPct val="70000"/>
              <a:buFont typeface="Wingdings" panose="05000000000000000000" pitchFamily="2" charset="2"/>
              <a:buChar char=""/>
              <a:defRPr sz="2400" b="0" kern="1200">
                <a:solidFill>
                  <a:schemeClr val="tx1"/>
                </a:solidFill>
                <a:latin typeface="+mn-lt"/>
                <a:ea typeface="+mn-ea"/>
                <a:cs typeface="+mn-cs"/>
              </a:defRPr>
            </a:lvl1pPr>
            <a:lvl2pPr marL="640080" indent="-274955" algn="l" rtl="0" eaLnBrk="0" fontAlgn="base" hangingPunct="0">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mn-lt"/>
                <a:ea typeface="+mn-ea"/>
                <a:cs typeface="+mn-cs"/>
              </a:defRPr>
            </a:lvl2pPr>
            <a:lvl3pPr marL="914400" indent="-182880" algn="l" rtl="0" eaLnBrk="0" fontAlgn="base" hangingPunct="0">
              <a:spcBef>
                <a:spcPct val="20000"/>
              </a:spcBef>
              <a:spcAft>
                <a:spcPct val="0"/>
              </a:spcAft>
              <a:buClr>
                <a:srgbClr val="E0752F"/>
              </a:buClr>
              <a:buSzPct val="60000"/>
              <a:buFont typeface="Wingdings" panose="05000000000000000000" pitchFamily="2" charset="2"/>
              <a:buChar char=""/>
              <a:defRPr kern="1200">
                <a:solidFill>
                  <a:schemeClr val="tx1"/>
                </a:solidFill>
                <a:latin typeface="+mn-lt"/>
                <a:ea typeface="+mn-ea"/>
                <a:cs typeface="+mn-cs"/>
              </a:defRPr>
            </a:lvl3pPr>
            <a:lvl4pPr marL="1189355" indent="-182880" algn="l" rtl="0" eaLnBrk="0" fontAlgn="base" hangingPunct="0">
              <a:spcBef>
                <a:spcPct val="20000"/>
              </a:spcBef>
              <a:spcAft>
                <a:spcPct val="0"/>
              </a:spcAft>
              <a:buClr>
                <a:srgbClr val="FEC3AE"/>
              </a:buClr>
              <a:buSzPct val="60000"/>
              <a:buFont typeface="Wingdings" panose="05000000000000000000" pitchFamily="2" charset="2"/>
              <a:buChar char=""/>
              <a:defRPr kern="1200">
                <a:solidFill>
                  <a:schemeClr val="tx1"/>
                </a:solidFill>
                <a:latin typeface="+mn-lt"/>
                <a:ea typeface="+mn-ea"/>
                <a:cs typeface="+mn-cs"/>
              </a:defRPr>
            </a:lvl4pPr>
            <a:lvl5pPr marL="1463675" indent="-184150" algn="l" rtl="0" eaLnBrk="0" fontAlgn="base" hangingPunct="0">
              <a:spcBef>
                <a:spcPct val="20000"/>
              </a:spcBef>
              <a:spcAft>
                <a:spcPct val="0"/>
              </a:spcAft>
              <a:buClr>
                <a:srgbClr val="BDCAE9"/>
              </a:buClr>
              <a:buSzPct val="68000"/>
              <a:buFont typeface="Wingdings 2" panose="05020102010507070707" pitchFamily="18" charset="2"/>
              <a:buChar char=""/>
              <a:defRPr sz="1600" kern="1200">
                <a:solidFill>
                  <a:schemeClr val="tx1"/>
                </a:solidFill>
                <a:latin typeface="+mn-lt"/>
                <a:ea typeface="+mn-ea"/>
                <a:cs typeface="+mn-cs"/>
              </a:defRPr>
            </a:lvl5pPr>
          </a:lstStyle>
          <a:p>
            <a:pPr marL="0" lvl="0" indent="0" eaLnBrk="1" hangingPunct="1">
              <a:spcBef>
                <a:spcPct val="0"/>
              </a:spcBef>
              <a:buClrTx/>
              <a:buSzPct val="100000"/>
              <a:buFont typeface="Arial" panose="020B0604020202020204" pitchFamily="34" charset="0"/>
              <a:buNone/>
            </a:pPr>
            <a:r>
              <a:rPr lang="zh-CN" altLang="en-US" dirty="0">
                <a:solidFill>
                  <a:srgbClr val="FF0000"/>
                </a:solidFill>
              </a:rPr>
              <a:t>行为者（</a:t>
            </a:r>
            <a:r>
              <a:rPr lang="en-US" altLang="zh-CN" dirty="0">
                <a:solidFill>
                  <a:srgbClr val="FF0000"/>
                </a:solidFill>
              </a:rPr>
              <a:t>Actor</a:t>
            </a:r>
            <a:r>
              <a:rPr lang="zh-CN" altLang="en-US" dirty="0">
                <a:solidFill>
                  <a:srgbClr val="FF0000"/>
                </a:solidFill>
              </a:rPr>
              <a:t>） </a:t>
            </a:r>
            <a:r>
              <a:rPr lang="en-US" altLang="zh-CN" dirty="0">
                <a:solidFill>
                  <a:srgbClr val="FF0000"/>
                </a:solidFill>
              </a:rPr>
              <a:t>:</a:t>
            </a:r>
            <a:endParaRPr lang="en-US" altLang="zh-CN" dirty="0">
              <a:solidFill>
                <a:srgbClr val="FF0000"/>
              </a:solidFill>
            </a:endParaRPr>
          </a:p>
          <a:p>
            <a:pPr marL="0" lvl="0" indent="0" eaLnBrk="1" hangingPunct="1">
              <a:spcBef>
                <a:spcPct val="0"/>
              </a:spcBef>
              <a:buClrTx/>
              <a:buSzPct val="100000"/>
              <a:buFont typeface="Arial" panose="020B0604020202020204" pitchFamily="34" charset="0"/>
              <a:buNone/>
            </a:pPr>
            <a:r>
              <a:rPr lang="zh-CN" altLang="en-US" dirty="0"/>
              <a:t>表示位于系统之外并和系统进行交互的人或其它系统</a:t>
            </a:r>
            <a:endParaRPr lang="zh-CN" altLang="en-US" dirty="0"/>
          </a:p>
        </p:txBody>
      </p:sp>
      <p:sp>
        <p:nvSpPr>
          <p:cNvPr id="315425" name="AutoShape 33"/>
          <p:cNvSpPr/>
          <p:nvPr/>
        </p:nvSpPr>
        <p:spPr>
          <a:xfrm>
            <a:off x="250825" y="4473575"/>
            <a:ext cx="2197100" cy="2087563"/>
          </a:xfrm>
          <a:prstGeom prst="wedgeRoundRectCallout">
            <a:avLst>
              <a:gd name="adj1" fmla="val 106384"/>
              <a:gd name="adj2" fmla="val -68935"/>
              <a:gd name="adj3" fmla="val 16667"/>
            </a:avLst>
          </a:prstGeom>
          <a:noFill/>
          <a:ln w="9525" cap="flat" cmpd="sng">
            <a:solidFill>
              <a:srgbClr val="FF0000"/>
            </a:solidFill>
            <a:prstDash val="solid"/>
            <a:miter/>
            <a:headEnd type="none" w="med" len="med"/>
            <a:tailEnd type="none" w="med" len="med"/>
          </a:ln>
        </p:spPr>
        <p:txBody>
          <a:bodyPr lIns="36000" tIns="36000" rIns="36000" bIns="36000"/>
          <a:lstStyle>
            <a:lvl1pPr marL="274955" indent="-274955" algn="l" rtl="0" eaLnBrk="0" fontAlgn="base" hangingPunct="0">
              <a:spcBef>
                <a:spcPts val="600"/>
              </a:spcBef>
              <a:spcAft>
                <a:spcPct val="0"/>
              </a:spcAft>
              <a:buClr>
                <a:schemeClr val="accent1"/>
              </a:buClr>
              <a:buSzPct val="70000"/>
              <a:buFont typeface="Wingdings" panose="05000000000000000000" pitchFamily="2" charset="2"/>
              <a:buChar char=""/>
              <a:defRPr sz="2400" b="0" kern="1200">
                <a:solidFill>
                  <a:schemeClr val="tx1"/>
                </a:solidFill>
                <a:latin typeface="+mn-lt"/>
                <a:ea typeface="+mn-ea"/>
                <a:cs typeface="+mn-cs"/>
              </a:defRPr>
            </a:lvl1pPr>
            <a:lvl2pPr marL="640080" indent="-274955" algn="l" rtl="0" eaLnBrk="0" fontAlgn="base" hangingPunct="0">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mn-lt"/>
                <a:ea typeface="+mn-ea"/>
                <a:cs typeface="+mn-cs"/>
              </a:defRPr>
            </a:lvl2pPr>
            <a:lvl3pPr marL="914400" indent="-182880" algn="l" rtl="0" eaLnBrk="0" fontAlgn="base" hangingPunct="0">
              <a:spcBef>
                <a:spcPct val="20000"/>
              </a:spcBef>
              <a:spcAft>
                <a:spcPct val="0"/>
              </a:spcAft>
              <a:buClr>
                <a:srgbClr val="E0752F"/>
              </a:buClr>
              <a:buSzPct val="60000"/>
              <a:buFont typeface="Wingdings" panose="05000000000000000000" pitchFamily="2" charset="2"/>
              <a:buChar char=""/>
              <a:defRPr kern="1200">
                <a:solidFill>
                  <a:schemeClr val="tx1"/>
                </a:solidFill>
                <a:latin typeface="+mn-lt"/>
                <a:ea typeface="+mn-ea"/>
                <a:cs typeface="+mn-cs"/>
              </a:defRPr>
            </a:lvl3pPr>
            <a:lvl4pPr marL="1189355" indent="-182880" algn="l" rtl="0" eaLnBrk="0" fontAlgn="base" hangingPunct="0">
              <a:spcBef>
                <a:spcPct val="20000"/>
              </a:spcBef>
              <a:spcAft>
                <a:spcPct val="0"/>
              </a:spcAft>
              <a:buClr>
                <a:srgbClr val="FEC3AE"/>
              </a:buClr>
              <a:buSzPct val="60000"/>
              <a:buFont typeface="Wingdings" panose="05000000000000000000" pitchFamily="2" charset="2"/>
              <a:buChar char=""/>
              <a:defRPr kern="1200">
                <a:solidFill>
                  <a:schemeClr val="tx1"/>
                </a:solidFill>
                <a:latin typeface="+mn-lt"/>
                <a:ea typeface="+mn-ea"/>
                <a:cs typeface="+mn-cs"/>
              </a:defRPr>
            </a:lvl4pPr>
            <a:lvl5pPr marL="1463675" indent="-184150" algn="l" rtl="0" eaLnBrk="0" fontAlgn="base" hangingPunct="0">
              <a:spcBef>
                <a:spcPct val="20000"/>
              </a:spcBef>
              <a:spcAft>
                <a:spcPct val="0"/>
              </a:spcAft>
              <a:buClr>
                <a:srgbClr val="BDCAE9"/>
              </a:buClr>
              <a:buSzPct val="68000"/>
              <a:buFont typeface="Wingdings 2" panose="05020102010507070707" pitchFamily="18" charset="2"/>
              <a:buChar char=""/>
              <a:defRPr sz="1600" kern="1200">
                <a:solidFill>
                  <a:schemeClr val="tx1"/>
                </a:solidFill>
                <a:latin typeface="+mn-lt"/>
                <a:ea typeface="+mn-ea"/>
                <a:cs typeface="+mn-cs"/>
              </a:defRPr>
            </a:lvl5pPr>
          </a:lstStyle>
          <a:p>
            <a:pPr marL="0" lvl="0" indent="0" eaLnBrk="1" hangingPunct="1">
              <a:spcBef>
                <a:spcPct val="0"/>
              </a:spcBef>
              <a:buClrTx/>
              <a:buSzPct val="100000"/>
              <a:buFont typeface="Arial" panose="020B0604020202020204" pitchFamily="34" charset="0"/>
              <a:buNone/>
            </a:pPr>
            <a:r>
              <a:rPr lang="zh-CN" altLang="en-US" dirty="0">
                <a:solidFill>
                  <a:srgbClr val="FF0000"/>
                </a:solidFill>
              </a:rPr>
              <a:t>用例</a:t>
            </a:r>
            <a:r>
              <a:rPr lang="en-US" altLang="zh-CN" dirty="0">
                <a:solidFill>
                  <a:srgbClr val="FF0000"/>
                </a:solidFill>
              </a:rPr>
              <a:t>:</a:t>
            </a:r>
            <a:endParaRPr lang="en-US" altLang="zh-CN" dirty="0">
              <a:solidFill>
                <a:srgbClr val="FF0000"/>
              </a:solidFill>
            </a:endParaRPr>
          </a:p>
          <a:p>
            <a:pPr marL="0" lvl="0" indent="0" eaLnBrk="1" hangingPunct="1">
              <a:spcBef>
                <a:spcPct val="0"/>
              </a:spcBef>
              <a:buClrTx/>
              <a:buSzPct val="100000"/>
              <a:buFont typeface="Arial" panose="020B0604020202020204" pitchFamily="34" charset="0"/>
              <a:buNone/>
            </a:pPr>
            <a:r>
              <a:rPr lang="zh-CN" altLang="en-US" dirty="0"/>
              <a:t>表示可以被行为者感受到的、系统的一个完整的功能</a:t>
            </a:r>
            <a:endParaRPr lang="zh-CN" altLang="en-US" dirty="0"/>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542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1542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1542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8" presetClass="entr" presetSubtype="16" fill="hold" nodeType="clickEffect">
                                  <p:stCondLst>
                                    <p:cond delay="0"/>
                                  </p:stCondLst>
                                  <p:childTnLst>
                                    <p:set>
                                      <p:cBhvr>
                                        <p:cTn id="18" dur="1" fill="hold">
                                          <p:stCondLst>
                                            <p:cond delay="0"/>
                                          </p:stCondLst>
                                        </p:cTn>
                                        <p:tgtEl>
                                          <p:spTgt spid="39957"/>
                                        </p:tgtEl>
                                        <p:attrNameLst>
                                          <p:attrName>style.visibility</p:attrName>
                                        </p:attrNameLst>
                                      </p:cBhvr>
                                      <p:to>
                                        <p:strVal val="visible"/>
                                      </p:to>
                                    </p:set>
                                    <p:animEffect transition="in" filter="diamond(in)">
                                      <p:cBhvr>
                                        <p:cTn id="19" dur="2000"/>
                                        <p:tgtEl>
                                          <p:spTgt spid="39957"/>
                                        </p:tgtEl>
                                      </p:cBhvr>
                                    </p:animEffect>
                                  </p:childTnLst>
                                </p:cTn>
                              </p:par>
                            </p:childTnLst>
                          </p:cTn>
                        </p:par>
                      </p:childTnLst>
                    </p:cTn>
                  </p:par>
                  <p:par>
                    <p:cTn id="20" fill="hold">
                      <p:stCondLst>
                        <p:cond delay="indefinite"/>
                      </p:stCondLst>
                      <p:childTnLst>
                        <p:par>
                          <p:cTn id="21" fill="hold">
                            <p:stCondLst>
                              <p:cond delay="0"/>
                            </p:stCondLst>
                            <p:childTnLst>
                              <p:par>
                                <p:cTn id="22" presetID="8" presetClass="entr" presetSubtype="16" fill="hold" nodeType="clickEffect">
                                  <p:stCondLst>
                                    <p:cond delay="0"/>
                                  </p:stCondLst>
                                  <p:childTnLst>
                                    <p:set>
                                      <p:cBhvr>
                                        <p:cTn id="23" dur="1" fill="hold">
                                          <p:stCondLst>
                                            <p:cond delay="0"/>
                                          </p:stCondLst>
                                        </p:cTn>
                                        <p:tgtEl>
                                          <p:spTgt spid="39958"/>
                                        </p:tgtEl>
                                        <p:attrNameLst>
                                          <p:attrName>style.visibility</p:attrName>
                                        </p:attrNameLst>
                                      </p:cBhvr>
                                      <p:to>
                                        <p:strVal val="visible"/>
                                      </p:to>
                                    </p:set>
                                    <p:animEffect transition="in" filter="diamond(in)">
                                      <p:cBhvr>
                                        <p:cTn id="24" dur="2000"/>
                                        <p:tgtEl>
                                          <p:spTgt spid="39958"/>
                                        </p:tgtEl>
                                      </p:cBhvr>
                                    </p:animEffect>
                                  </p:childTnLst>
                                </p:cTn>
                              </p:par>
                            </p:childTnLst>
                          </p:cTn>
                        </p:par>
                      </p:childTnLst>
                    </p:cTn>
                  </p:par>
                  <p:par>
                    <p:cTn id="25" fill="hold">
                      <p:stCondLst>
                        <p:cond delay="indefinite"/>
                      </p:stCondLst>
                      <p:childTnLst>
                        <p:par>
                          <p:cTn id="26" fill="hold">
                            <p:stCondLst>
                              <p:cond delay="0"/>
                            </p:stCondLst>
                            <p:childTnLst>
                              <p:par>
                                <p:cTn id="27" presetID="8" presetClass="entr" presetSubtype="16" fill="hold" nodeType="clickEffect">
                                  <p:stCondLst>
                                    <p:cond delay="0"/>
                                  </p:stCondLst>
                                  <p:childTnLst>
                                    <p:set>
                                      <p:cBhvr>
                                        <p:cTn id="28" dur="1" fill="hold">
                                          <p:stCondLst>
                                            <p:cond delay="0"/>
                                          </p:stCondLst>
                                        </p:cTn>
                                        <p:tgtEl>
                                          <p:spTgt spid="39959"/>
                                        </p:tgtEl>
                                        <p:attrNameLst>
                                          <p:attrName>style.visibility</p:attrName>
                                        </p:attrNameLst>
                                      </p:cBhvr>
                                      <p:to>
                                        <p:strVal val="visible"/>
                                      </p:to>
                                    </p:set>
                                    <p:animEffect transition="in" filter="diamond(in)">
                                      <p:cBhvr>
                                        <p:cTn id="29" dur="2000"/>
                                        <p:tgtEl>
                                          <p:spTgt spid="399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5423" grpId="0" animBg="1"/>
      <p:bldP spid="315424" grpId="0" animBg="1"/>
      <p:bldP spid="315425"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4339" name="Group 39"/>
          <p:cNvGrpSpPr/>
          <p:nvPr/>
        </p:nvGrpSpPr>
        <p:grpSpPr>
          <a:xfrm>
            <a:off x="2806065" y="241300"/>
            <a:ext cx="5740119" cy="2060575"/>
            <a:chOff x="657" y="2161"/>
            <a:chExt cx="3518" cy="1298"/>
          </a:xfrm>
        </p:grpSpPr>
        <p:pic>
          <p:nvPicPr>
            <p:cNvPr id="14343" name="Picture 16" descr="MCj01959700000[1]"/>
            <p:cNvPicPr>
              <a:picLocks noChangeAspect="1"/>
            </p:cNvPicPr>
            <p:nvPr/>
          </p:nvPicPr>
          <p:blipFill>
            <a:blip r:embed="rId1"/>
            <a:stretch>
              <a:fillRect/>
            </a:stretch>
          </p:blipFill>
          <p:spPr>
            <a:xfrm>
              <a:off x="657" y="2579"/>
              <a:ext cx="998" cy="880"/>
            </a:xfrm>
            <a:prstGeom prst="rect">
              <a:avLst/>
            </a:prstGeom>
            <a:noFill/>
            <a:ln w="9525">
              <a:noFill/>
            </a:ln>
          </p:spPr>
        </p:pic>
        <p:sp>
          <p:nvSpPr>
            <p:cNvPr id="14344" name="Line 17"/>
            <p:cNvSpPr/>
            <p:nvPr/>
          </p:nvSpPr>
          <p:spPr>
            <a:xfrm flipV="1">
              <a:off x="1746" y="2896"/>
              <a:ext cx="998" cy="0"/>
            </a:xfrm>
            <a:prstGeom prst="line">
              <a:avLst/>
            </a:prstGeom>
            <a:ln w="76200" cap="flat" cmpd="sng">
              <a:solidFill>
                <a:srgbClr val="008000"/>
              </a:solidFill>
              <a:prstDash val="solid"/>
              <a:headEnd type="none" w="med" len="med"/>
              <a:tailEnd type="stealth" w="sm" len="lg"/>
            </a:ln>
          </p:spPr>
        </p:sp>
        <p:sp>
          <p:nvSpPr>
            <p:cNvPr id="14345" name="Text Box 18"/>
            <p:cNvSpPr txBox="1"/>
            <p:nvPr/>
          </p:nvSpPr>
          <p:spPr>
            <a:xfrm>
              <a:off x="3041" y="2161"/>
              <a:ext cx="1134" cy="327"/>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50000"/>
                </a:spcBef>
                <a:buNone/>
              </a:pPr>
              <a:r>
                <a:rPr lang="zh-CN" altLang="en-US" sz="2800" b="1" dirty="0">
                  <a:solidFill>
                    <a:srgbClr val="FF9900"/>
                  </a:solidFill>
                  <a:latin typeface="Arial" panose="020B0604020202020204" pitchFamily="34" charset="0"/>
                  <a:ea typeface="黑体" panose="02010609060101010101" pitchFamily="49" charset="-122"/>
                </a:rPr>
                <a:t>储蓄系统</a:t>
              </a:r>
              <a:endParaRPr lang="zh-CN" altLang="en-US" sz="2800" b="1" dirty="0">
                <a:solidFill>
                  <a:srgbClr val="FF9900"/>
                </a:solidFill>
                <a:latin typeface="Arial" panose="020B0604020202020204" pitchFamily="34" charset="0"/>
                <a:ea typeface="黑体" panose="02010609060101010101" pitchFamily="49" charset="-122"/>
              </a:endParaRPr>
            </a:p>
          </p:txBody>
        </p:sp>
        <p:grpSp>
          <p:nvGrpSpPr>
            <p:cNvPr id="14359" name="Group 25"/>
            <p:cNvGrpSpPr/>
            <p:nvPr/>
          </p:nvGrpSpPr>
          <p:grpSpPr>
            <a:xfrm rot="0">
              <a:off x="3198" y="2488"/>
              <a:ext cx="907" cy="384"/>
              <a:chOff x="4150" y="2795"/>
              <a:chExt cx="907" cy="611"/>
            </a:xfrm>
          </p:grpSpPr>
          <p:sp>
            <p:nvSpPr>
              <p:cNvPr id="14360" name="Oval 26"/>
              <p:cNvSpPr/>
              <p:nvPr/>
            </p:nvSpPr>
            <p:spPr>
              <a:xfrm>
                <a:off x="4150" y="2795"/>
                <a:ext cx="907" cy="576"/>
              </a:xfrm>
              <a:prstGeom prst="ellipse">
                <a:avLst/>
              </a:prstGeom>
              <a:solidFill>
                <a:srgbClr val="FFCC99"/>
              </a:solid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endParaRPr lang="zh-CN" altLang="en-US" sz="1800" dirty="0">
                  <a:latin typeface="Arial" panose="020B0604020202020204" pitchFamily="34" charset="0"/>
                </a:endParaRPr>
              </a:p>
            </p:txBody>
          </p:sp>
          <p:sp>
            <p:nvSpPr>
              <p:cNvPr id="14361" name="Text Box 27"/>
              <p:cNvSpPr txBox="1"/>
              <p:nvPr/>
            </p:nvSpPr>
            <p:spPr>
              <a:xfrm>
                <a:off x="4308" y="2886"/>
                <a:ext cx="681" cy="52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50000"/>
                  </a:spcBef>
                  <a:buNone/>
                </a:pPr>
                <a:r>
                  <a:rPr lang="zh-CN" altLang="en-US" sz="2800" b="1" dirty="0">
                    <a:latin typeface="Arial" panose="020B0604020202020204" pitchFamily="34" charset="0"/>
                    <a:ea typeface="黑体" panose="02010609060101010101" pitchFamily="49" charset="-122"/>
                  </a:rPr>
                  <a:t>存款</a:t>
                </a:r>
                <a:endParaRPr lang="zh-CN" altLang="en-US" sz="2800" b="1" dirty="0">
                  <a:latin typeface="Arial" panose="020B0604020202020204" pitchFamily="34" charset="0"/>
                  <a:ea typeface="黑体" panose="02010609060101010101" pitchFamily="49" charset="-122"/>
                </a:endParaRPr>
              </a:p>
            </p:txBody>
          </p:sp>
        </p:grpSp>
        <p:grpSp>
          <p:nvGrpSpPr>
            <p:cNvPr id="14355" name="Group 28"/>
            <p:cNvGrpSpPr/>
            <p:nvPr/>
          </p:nvGrpSpPr>
          <p:grpSpPr>
            <a:xfrm rot="0">
              <a:off x="3198" y="2901"/>
              <a:ext cx="907" cy="384"/>
              <a:chOff x="4150" y="2795"/>
              <a:chExt cx="907" cy="609"/>
            </a:xfrm>
          </p:grpSpPr>
          <p:sp>
            <p:nvSpPr>
              <p:cNvPr id="14356" name="Oval 29"/>
              <p:cNvSpPr/>
              <p:nvPr/>
            </p:nvSpPr>
            <p:spPr>
              <a:xfrm>
                <a:off x="4150" y="2795"/>
                <a:ext cx="907" cy="576"/>
              </a:xfrm>
              <a:prstGeom prst="ellipse">
                <a:avLst/>
              </a:prstGeom>
              <a:solidFill>
                <a:srgbClr val="FFCC99"/>
              </a:solid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endParaRPr lang="zh-CN" altLang="en-US" sz="1800" dirty="0">
                  <a:latin typeface="Arial" panose="020B0604020202020204" pitchFamily="34" charset="0"/>
                </a:endParaRPr>
              </a:p>
            </p:txBody>
          </p:sp>
          <p:sp>
            <p:nvSpPr>
              <p:cNvPr id="14357" name="Text Box 30"/>
              <p:cNvSpPr txBox="1"/>
              <p:nvPr/>
            </p:nvSpPr>
            <p:spPr>
              <a:xfrm>
                <a:off x="4308" y="2885"/>
                <a:ext cx="681" cy="519"/>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50000"/>
                  </a:spcBef>
                  <a:buNone/>
                </a:pPr>
                <a:r>
                  <a:rPr lang="zh-CN" altLang="en-US" sz="2800" b="1" dirty="0">
                    <a:latin typeface="Arial" panose="020B0604020202020204" pitchFamily="34" charset="0"/>
                    <a:ea typeface="黑体" panose="02010609060101010101" pitchFamily="49" charset="-122"/>
                  </a:rPr>
                  <a:t>取款</a:t>
                </a:r>
                <a:endParaRPr lang="zh-CN" altLang="en-US" sz="2800" b="1" dirty="0">
                  <a:latin typeface="Arial" panose="020B0604020202020204" pitchFamily="34" charset="0"/>
                  <a:ea typeface="黑体" panose="02010609060101010101" pitchFamily="49" charset="-122"/>
                </a:endParaRPr>
              </a:p>
            </p:txBody>
          </p:sp>
        </p:grpSp>
      </p:grpSp>
      <p:sp>
        <p:nvSpPr>
          <p:cNvPr id="3" name="矩形 2"/>
          <p:cNvSpPr/>
          <p:nvPr/>
        </p:nvSpPr>
        <p:spPr>
          <a:xfrm>
            <a:off x="6510655" y="160020"/>
            <a:ext cx="2122170" cy="2014220"/>
          </a:xfrm>
          <a:prstGeom prst="rect">
            <a:avLst/>
          </a:prstGeom>
          <a:noFill/>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7" name="组合 6"/>
          <p:cNvGrpSpPr/>
          <p:nvPr/>
        </p:nvGrpSpPr>
        <p:grpSpPr>
          <a:xfrm>
            <a:off x="4582795" y="81915"/>
            <a:ext cx="657225" cy="1165860"/>
            <a:chOff x="1101" y="3856"/>
            <a:chExt cx="1035" cy="1836"/>
          </a:xfrm>
        </p:grpSpPr>
        <p:sp>
          <p:nvSpPr>
            <p:cNvPr id="66563" name="Freeform 7"/>
            <p:cNvSpPr/>
            <p:nvPr/>
          </p:nvSpPr>
          <p:spPr>
            <a:xfrm>
              <a:off x="1101" y="4258"/>
              <a:ext cx="545" cy="1435"/>
            </a:xfrm>
            <a:custGeom>
              <a:avLst/>
              <a:gdLst>
                <a:gd name="txL" fmla="*/ 0 w 140"/>
                <a:gd name="txT" fmla="*/ 0 h 349"/>
                <a:gd name="txR" fmla="*/ 140 w 140"/>
                <a:gd name="txB" fmla="*/ 349 h 349"/>
              </a:gdLst>
              <a:ahLst/>
              <a:cxnLst>
                <a:cxn ang="0">
                  <a:pos x="855485040" y="0"/>
                </a:cxn>
                <a:cxn ang="0">
                  <a:pos x="855485040" y="1520215728"/>
                </a:cxn>
                <a:cxn ang="0">
                  <a:pos x="0" y="2147483647"/>
                </a:cxn>
              </a:cxnLst>
              <a:rect l="txL" t="txT" r="txR" b="txB"/>
              <a:pathLst>
                <a:path w="140" h="349">
                  <a:moveTo>
                    <a:pt x="140" y="0"/>
                  </a:moveTo>
                  <a:lnTo>
                    <a:pt x="140" y="223"/>
                  </a:lnTo>
                  <a:lnTo>
                    <a:pt x="0" y="349"/>
                  </a:lnTo>
                </a:path>
              </a:pathLst>
            </a:custGeom>
            <a:noFill/>
            <a:ln w="22225" cap="flat" cmpd="sng">
              <a:solidFill>
                <a:srgbClr val="000000">
                  <a:alpha val="100000"/>
                </a:srgbClr>
              </a:solidFill>
              <a:prstDash val="solid"/>
              <a:round/>
              <a:headEnd type="none" w="med" len="med"/>
              <a:tailEnd type="none" w="med" len="med"/>
            </a:ln>
          </p:spPr>
          <p:txBody>
            <a:bodyPr/>
            <a:p>
              <a:endParaRPr lang="zh-CN" altLang="en-US"/>
            </a:p>
          </p:txBody>
        </p:sp>
        <p:sp>
          <p:nvSpPr>
            <p:cNvPr id="4" name="Line 8"/>
            <p:cNvSpPr/>
            <p:nvPr/>
          </p:nvSpPr>
          <p:spPr>
            <a:xfrm>
              <a:off x="1646" y="5176"/>
              <a:ext cx="490" cy="517"/>
            </a:xfrm>
            <a:prstGeom prst="line">
              <a:avLst/>
            </a:prstGeom>
            <a:ln w="22225" cap="flat" cmpd="sng">
              <a:solidFill>
                <a:srgbClr val="000000"/>
              </a:solidFill>
              <a:prstDash val="solid"/>
              <a:headEnd type="none" w="med" len="med"/>
              <a:tailEnd type="none" w="med" len="med"/>
            </a:ln>
          </p:spPr>
        </p:sp>
        <p:sp>
          <p:nvSpPr>
            <p:cNvPr id="5" name="Line 9"/>
            <p:cNvSpPr/>
            <p:nvPr/>
          </p:nvSpPr>
          <p:spPr>
            <a:xfrm>
              <a:off x="1101" y="4603"/>
              <a:ext cx="1035" cy="5"/>
            </a:xfrm>
            <a:prstGeom prst="line">
              <a:avLst/>
            </a:prstGeom>
            <a:ln w="22225" cap="flat" cmpd="sng">
              <a:solidFill>
                <a:srgbClr val="000000"/>
              </a:solidFill>
              <a:prstDash val="solid"/>
              <a:headEnd type="none" w="med" len="med"/>
              <a:tailEnd type="none" w="med" len="med"/>
            </a:ln>
          </p:spPr>
        </p:sp>
        <p:sp>
          <p:nvSpPr>
            <p:cNvPr id="6" name="Oval 10"/>
            <p:cNvSpPr/>
            <p:nvPr/>
          </p:nvSpPr>
          <p:spPr>
            <a:xfrm>
              <a:off x="1374" y="3856"/>
              <a:ext cx="490" cy="517"/>
            </a:xfrm>
            <a:prstGeom prst="ellipse">
              <a:avLst/>
            </a:prstGeom>
            <a:solidFill>
              <a:srgbClr val="FFFFFF"/>
            </a:solidFill>
            <a:ln w="22225" cap="flat" cmpd="sng">
              <a:solidFill>
                <a:srgbClr val="000000"/>
              </a:solidFill>
              <a:prstDash val="solid"/>
              <a:headEnd type="none" w="med" len="med"/>
              <a:tailEnd type="none" w="med" len="med"/>
            </a:ln>
          </p:spPr>
          <p:txBody>
            <a:bodyPr/>
            <a:lstStyle>
              <a:lvl1pPr marL="274955" indent="-274955" algn="l" rtl="0" eaLnBrk="0" fontAlgn="base" hangingPunct="0">
                <a:spcBef>
                  <a:spcPts val="600"/>
                </a:spcBef>
                <a:spcAft>
                  <a:spcPct val="0"/>
                </a:spcAft>
                <a:buClr>
                  <a:schemeClr val="accent1"/>
                </a:buClr>
                <a:buSzPct val="70000"/>
                <a:buFont typeface="Wingdings" panose="05000000000000000000" pitchFamily="2" charset="2"/>
                <a:buChar char=""/>
                <a:defRPr sz="2400" b="0" kern="1200">
                  <a:solidFill>
                    <a:schemeClr val="tx1"/>
                  </a:solidFill>
                  <a:latin typeface="+mn-lt"/>
                  <a:ea typeface="+mn-ea"/>
                  <a:cs typeface="+mn-cs"/>
                </a:defRPr>
              </a:lvl1pPr>
              <a:lvl2pPr marL="640080" indent="-274955" algn="l" rtl="0" eaLnBrk="0" fontAlgn="base" hangingPunct="0">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mn-lt"/>
                  <a:ea typeface="+mn-ea"/>
                  <a:cs typeface="+mn-cs"/>
                </a:defRPr>
              </a:lvl2pPr>
              <a:lvl3pPr marL="914400" indent="-182880" algn="l" rtl="0" eaLnBrk="0" fontAlgn="base" hangingPunct="0">
                <a:spcBef>
                  <a:spcPct val="20000"/>
                </a:spcBef>
                <a:spcAft>
                  <a:spcPct val="0"/>
                </a:spcAft>
                <a:buClr>
                  <a:srgbClr val="E0752F"/>
                </a:buClr>
                <a:buSzPct val="60000"/>
                <a:buFont typeface="Wingdings" panose="05000000000000000000" pitchFamily="2" charset="2"/>
                <a:buChar char=""/>
                <a:defRPr kern="1200">
                  <a:solidFill>
                    <a:schemeClr val="tx1"/>
                  </a:solidFill>
                  <a:latin typeface="+mn-lt"/>
                  <a:ea typeface="+mn-ea"/>
                  <a:cs typeface="+mn-cs"/>
                </a:defRPr>
              </a:lvl3pPr>
              <a:lvl4pPr marL="1189355" indent="-182880" algn="l" rtl="0" eaLnBrk="0" fontAlgn="base" hangingPunct="0">
                <a:spcBef>
                  <a:spcPct val="20000"/>
                </a:spcBef>
                <a:spcAft>
                  <a:spcPct val="0"/>
                </a:spcAft>
                <a:buClr>
                  <a:srgbClr val="FEC3AE"/>
                </a:buClr>
                <a:buSzPct val="60000"/>
                <a:buFont typeface="Wingdings" panose="05000000000000000000" pitchFamily="2" charset="2"/>
                <a:buChar char=""/>
                <a:defRPr kern="1200">
                  <a:solidFill>
                    <a:schemeClr val="tx1"/>
                  </a:solidFill>
                  <a:latin typeface="+mn-lt"/>
                  <a:ea typeface="+mn-ea"/>
                  <a:cs typeface="+mn-cs"/>
                </a:defRPr>
              </a:lvl4pPr>
              <a:lvl5pPr marL="1463675" indent="-184150" algn="l" rtl="0" eaLnBrk="0" fontAlgn="base" hangingPunct="0">
                <a:spcBef>
                  <a:spcPct val="20000"/>
                </a:spcBef>
                <a:spcAft>
                  <a:spcPct val="0"/>
                </a:spcAft>
                <a:buClr>
                  <a:srgbClr val="BDCAE9"/>
                </a:buClr>
                <a:buSzPct val="68000"/>
                <a:buFont typeface="Wingdings 2" panose="05020102010507070707" pitchFamily="18" charset="2"/>
                <a:buChar char=""/>
                <a:defRPr sz="1600" kern="1200">
                  <a:solidFill>
                    <a:schemeClr val="tx1"/>
                  </a:solidFill>
                  <a:latin typeface="+mn-lt"/>
                  <a:ea typeface="+mn-ea"/>
                  <a:cs typeface="+mn-cs"/>
                </a:defRPr>
              </a:lvl5pPr>
            </a:lstStyle>
            <a:p>
              <a:pPr marL="0" lvl="0" indent="0" eaLnBrk="1" hangingPunct="1">
                <a:spcBef>
                  <a:spcPct val="0"/>
                </a:spcBef>
                <a:buClrTx/>
                <a:buSzPct val="100000"/>
                <a:buFont typeface="Arial" panose="020B0604020202020204" pitchFamily="34" charset="0"/>
                <a:buNone/>
              </a:pPr>
              <a:endParaRPr lang="zh-CN" altLang="en-US" sz="2000" b="1" dirty="0"/>
            </a:p>
          </p:txBody>
        </p:sp>
      </p:grpSp>
      <p:sp>
        <p:nvSpPr>
          <p:cNvPr id="46082" name="Rectangle 73"/>
          <p:cNvSpPr/>
          <p:nvPr/>
        </p:nvSpPr>
        <p:spPr>
          <a:xfrm>
            <a:off x="226695" y="1539240"/>
            <a:ext cx="8137525" cy="5240020"/>
          </a:xfrm>
          <a:prstGeom prst="rect">
            <a:avLst/>
          </a:prstGeom>
          <a:noFill/>
          <a:ln w="9525">
            <a:noFill/>
          </a:ln>
        </p:spPr>
        <p:txBody>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342900" lvl="0" indent="-342900" eaLnBrk="1" hangingPunct="1">
              <a:buNone/>
            </a:pPr>
            <a:r>
              <a:rPr lang="en-US" altLang="zh-CN" sz="2000" b="1" dirty="0">
                <a:solidFill>
                  <a:schemeClr val="tx1"/>
                </a:solidFill>
              </a:rPr>
              <a:t>●</a:t>
            </a:r>
            <a:r>
              <a:rPr lang="en-US" altLang="zh-CN" sz="2000" b="1" dirty="0">
                <a:solidFill>
                  <a:schemeClr val="tx1"/>
                </a:solidFill>
                <a:ea typeface="黑体" panose="02010609060101010101" pitchFamily="49" charset="-122"/>
              </a:rPr>
              <a:t> </a:t>
            </a:r>
            <a:r>
              <a:rPr lang="zh-CN" altLang="en-US" sz="2000" b="1" dirty="0">
                <a:solidFill>
                  <a:schemeClr val="tx1"/>
                </a:solidFill>
                <a:ea typeface="黑体" panose="02010609060101010101" pitchFamily="49" charset="-122"/>
              </a:rPr>
              <a:t>用例：取款</a:t>
            </a:r>
            <a:endParaRPr lang="zh-CN" altLang="en-US" sz="2000" b="1" dirty="0">
              <a:solidFill>
                <a:schemeClr val="tx1"/>
              </a:solidFill>
              <a:ea typeface="黑体" panose="02010609060101010101" pitchFamily="49" charset="-122"/>
            </a:endParaRPr>
          </a:p>
          <a:p>
            <a:pPr marL="342900" lvl="0" indent="-342900" eaLnBrk="1" hangingPunct="1">
              <a:buNone/>
            </a:pPr>
            <a:r>
              <a:rPr lang="zh-CN" altLang="en-US" sz="2000" b="1" dirty="0">
                <a:solidFill>
                  <a:schemeClr val="tx1"/>
                </a:solidFill>
              </a:rPr>
              <a:t>●</a:t>
            </a:r>
            <a:r>
              <a:rPr lang="zh-CN" altLang="en-US" sz="2000" b="1" dirty="0">
                <a:solidFill>
                  <a:schemeClr val="tx1"/>
                </a:solidFill>
                <a:latin typeface="黑体" panose="02010609060101010101" pitchFamily="49" charset="-122"/>
                <a:ea typeface="黑体" panose="02010609060101010101" pitchFamily="49" charset="-122"/>
              </a:rPr>
              <a:t>参与者：储户</a:t>
            </a:r>
            <a:endParaRPr lang="zh-CN" altLang="en-US" sz="2000" b="1" dirty="0">
              <a:solidFill>
                <a:schemeClr val="tx1"/>
              </a:solidFill>
              <a:latin typeface="黑体" panose="02010609060101010101" pitchFamily="49" charset="-122"/>
              <a:ea typeface="黑体" panose="02010609060101010101" pitchFamily="49" charset="-122"/>
            </a:endParaRPr>
          </a:p>
          <a:p>
            <a:pPr marL="342900" lvl="0" indent="-342900" eaLnBrk="1" hangingPunct="1">
              <a:buNone/>
            </a:pPr>
            <a:r>
              <a:rPr lang="zh-CN" altLang="en-US" sz="2000" b="1" dirty="0">
                <a:solidFill>
                  <a:schemeClr val="tx1"/>
                </a:solidFill>
              </a:rPr>
              <a:t>●</a:t>
            </a:r>
            <a:r>
              <a:rPr lang="zh-CN" altLang="en-US" sz="2000" b="1" dirty="0">
                <a:solidFill>
                  <a:schemeClr val="tx1"/>
                </a:solidFill>
                <a:latin typeface="黑体" panose="02010609060101010101" pitchFamily="49" charset="-122"/>
                <a:ea typeface="黑体" panose="02010609060101010101" pitchFamily="49" charset="-122"/>
              </a:rPr>
              <a:t>事件流：</a:t>
            </a:r>
            <a:endParaRPr lang="zh-CN" altLang="en-US" sz="2000" b="1" dirty="0">
              <a:solidFill>
                <a:schemeClr val="tx1"/>
              </a:solidFill>
              <a:latin typeface="黑体" panose="02010609060101010101" pitchFamily="49" charset="-122"/>
              <a:ea typeface="黑体" panose="02010609060101010101" pitchFamily="49" charset="-122"/>
            </a:endParaRPr>
          </a:p>
          <a:p>
            <a:pPr marL="342900" lvl="0" indent="-342900" eaLnBrk="1" hangingPunct="1">
              <a:buNone/>
            </a:pPr>
            <a:r>
              <a:rPr lang="zh-CN" altLang="en-US" sz="2000" b="1" dirty="0">
                <a:solidFill>
                  <a:schemeClr val="tx1"/>
                </a:solidFill>
                <a:latin typeface="黑体" panose="02010609060101010101" pitchFamily="49" charset="-122"/>
                <a:ea typeface="黑体" panose="02010609060101010101" pitchFamily="49" charset="-122"/>
              </a:rPr>
              <a:t>  </a:t>
            </a:r>
            <a:r>
              <a:rPr lang="zh-CN" altLang="en-US" sz="2000" b="1" dirty="0">
                <a:solidFill>
                  <a:schemeClr val="tx1"/>
                </a:solidFill>
              </a:rPr>
              <a:t>① 储户在读卡机上插入</a:t>
            </a:r>
            <a:r>
              <a:rPr lang="en-US" altLang="zh-CN" sz="2000" b="1" dirty="0">
                <a:solidFill>
                  <a:schemeClr val="tx1"/>
                </a:solidFill>
              </a:rPr>
              <a:t>ATM</a:t>
            </a:r>
            <a:r>
              <a:rPr lang="zh-CN" altLang="en-US" sz="2000" b="1" dirty="0">
                <a:solidFill>
                  <a:schemeClr val="tx1"/>
                </a:solidFill>
              </a:rPr>
              <a:t>卡；</a:t>
            </a:r>
            <a:endParaRPr lang="zh-CN" altLang="en-US" sz="2000" b="1" dirty="0">
              <a:solidFill>
                <a:schemeClr val="tx1"/>
              </a:solidFill>
            </a:endParaRPr>
          </a:p>
          <a:p>
            <a:pPr marL="342900" lvl="0" indent="-342900" eaLnBrk="1" hangingPunct="1">
              <a:buNone/>
            </a:pPr>
            <a:r>
              <a:rPr lang="zh-CN" altLang="en-US" sz="2000" b="1" dirty="0">
                <a:solidFill>
                  <a:schemeClr val="tx1"/>
                </a:solidFill>
              </a:rPr>
              <a:t>    ② </a:t>
            </a:r>
            <a:r>
              <a:rPr lang="en-US" altLang="zh-CN" sz="2000" b="1" dirty="0">
                <a:solidFill>
                  <a:schemeClr val="tx1"/>
                </a:solidFill>
              </a:rPr>
              <a:t>ATM</a:t>
            </a:r>
            <a:r>
              <a:rPr lang="zh-CN" altLang="en-US" sz="2000" b="1" dirty="0">
                <a:solidFill>
                  <a:schemeClr val="tx1"/>
                </a:solidFill>
              </a:rPr>
              <a:t>系统从卡上读取银行</a:t>
            </a:r>
            <a:r>
              <a:rPr lang="en-US" altLang="zh-CN" sz="2000" b="1" dirty="0">
                <a:solidFill>
                  <a:schemeClr val="tx1"/>
                </a:solidFill>
              </a:rPr>
              <a:t>ID</a:t>
            </a:r>
            <a:r>
              <a:rPr lang="zh-CN" altLang="en-US" sz="2000" b="1" dirty="0">
                <a:solidFill>
                  <a:schemeClr val="tx1"/>
                </a:solidFill>
              </a:rPr>
              <a:t>、帐号、并验证帐号；</a:t>
            </a:r>
            <a:endParaRPr lang="zh-CN" altLang="en-US" sz="2000" b="1" dirty="0">
              <a:solidFill>
                <a:schemeClr val="tx1"/>
              </a:solidFill>
            </a:endParaRPr>
          </a:p>
          <a:p>
            <a:pPr marL="342900" lvl="0" indent="-342900" eaLnBrk="1" hangingPunct="1">
              <a:buNone/>
            </a:pPr>
            <a:r>
              <a:rPr lang="zh-CN" altLang="en-US" sz="2000" b="1" dirty="0">
                <a:solidFill>
                  <a:schemeClr val="tx1"/>
                </a:solidFill>
              </a:rPr>
              <a:t>    ③ 储户键入密码；</a:t>
            </a:r>
            <a:endParaRPr lang="zh-CN" altLang="en-US" sz="2000" b="1" dirty="0">
              <a:solidFill>
                <a:schemeClr val="tx1"/>
              </a:solidFill>
            </a:endParaRPr>
          </a:p>
          <a:p>
            <a:pPr marL="342900" lvl="0" indent="-342900" eaLnBrk="1" hangingPunct="1">
              <a:buNone/>
            </a:pPr>
            <a:r>
              <a:rPr lang="zh-CN" altLang="en-US" sz="2000" b="1" dirty="0">
                <a:solidFill>
                  <a:schemeClr val="tx1"/>
                </a:solidFill>
              </a:rPr>
              <a:t>    ④ 系统检验密码；</a:t>
            </a:r>
            <a:endParaRPr lang="zh-CN" altLang="en-US" sz="2000" b="1" dirty="0">
              <a:solidFill>
                <a:schemeClr val="tx1"/>
              </a:solidFill>
            </a:endParaRPr>
          </a:p>
          <a:p>
            <a:pPr marL="342900" lvl="0" indent="-342900" eaLnBrk="1" hangingPunct="1">
              <a:buNone/>
            </a:pPr>
            <a:r>
              <a:rPr lang="zh-CN" altLang="en-US" sz="2000" b="1" dirty="0">
                <a:solidFill>
                  <a:schemeClr val="tx1"/>
                </a:solidFill>
              </a:rPr>
              <a:t>         有错：退出</a:t>
            </a:r>
            <a:r>
              <a:rPr lang="en-US" altLang="zh-CN" sz="2000" b="1" dirty="0">
                <a:solidFill>
                  <a:schemeClr val="tx1"/>
                </a:solidFill>
              </a:rPr>
              <a:t>ATM</a:t>
            </a:r>
            <a:r>
              <a:rPr lang="zh-CN" altLang="en-US" sz="2000" b="1" dirty="0">
                <a:solidFill>
                  <a:schemeClr val="tx1"/>
                </a:solidFill>
              </a:rPr>
              <a:t>卡；</a:t>
            </a:r>
            <a:endParaRPr lang="zh-CN" altLang="en-US" sz="2000" b="1" dirty="0">
              <a:solidFill>
                <a:schemeClr val="tx1"/>
              </a:solidFill>
            </a:endParaRPr>
          </a:p>
          <a:p>
            <a:pPr marL="342900" lvl="0" indent="-342900" eaLnBrk="1" hangingPunct="1">
              <a:buNone/>
            </a:pPr>
            <a:r>
              <a:rPr lang="zh-CN" altLang="en-US" sz="2000" b="1" dirty="0">
                <a:solidFill>
                  <a:schemeClr val="tx1"/>
                </a:solidFill>
              </a:rPr>
              <a:t>    ⑤储户按确认键，输入取款金额；</a:t>
            </a:r>
            <a:endParaRPr lang="zh-CN" altLang="en-US" sz="2000" b="1" dirty="0">
              <a:solidFill>
                <a:schemeClr val="tx1"/>
              </a:solidFill>
            </a:endParaRPr>
          </a:p>
          <a:p>
            <a:pPr marL="342900" lvl="0" indent="-342900" eaLnBrk="1" hangingPunct="1">
              <a:buNone/>
            </a:pPr>
            <a:r>
              <a:rPr lang="zh-CN" altLang="en-US" sz="2000" b="1" dirty="0">
                <a:solidFill>
                  <a:schemeClr val="tx1"/>
                </a:solidFill>
              </a:rPr>
              <a:t>    ⑥ </a:t>
            </a:r>
            <a:r>
              <a:rPr lang="en-US" altLang="zh-CN" sz="2000" b="1" dirty="0">
                <a:solidFill>
                  <a:schemeClr val="tx1"/>
                </a:solidFill>
              </a:rPr>
              <a:t>ATM</a:t>
            </a:r>
            <a:r>
              <a:rPr lang="zh-CN" altLang="en-US" sz="2000" b="1" dirty="0">
                <a:solidFill>
                  <a:schemeClr val="tx1"/>
                </a:solidFill>
              </a:rPr>
              <a:t>把帐号和取款金额传递给银行系统，取回确认信息和帐户余额；</a:t>
            </a:r>
            <a:endParaRPr lang="zh-CN" altLang="en-US" sz="2000" b="1" dirty="0">
              <a:solidFill>
                <a:schemeClr val="tx1"/>
              </a:solidFill>
            </a:endParaRPr>
          </a:p>
          <a:p>
            <a:pPr marL="342900" lvl="0" indent="-342900" eaLnBrk="1" hangingPunct="1">
              <a:buNone/>
            </a:pPr>
            <a:r>
              <a:rPr lang="zh-CN" altLang="en-US" sz="2000" b="1" dirty="0">
                <a:solidFill>
                  <a:schemeClr val="tx1"/>
                </a:solidFill>
              </a:rPr>
              <a:t>        </a:t>
            </a:r>
            <a:r>
              <a:rPr lang="en-US" altLang="zh-CN" sz="2000" b="1" dirty="0">
                <a:solidFill>
                  <a:schemeClr val="tx1"/>
                </a:solidFill>
              </a:rPr>
              <a:t>ATM</a:t>
            </a:r>
            <a:r>
              <a:rPr lang="zh-CN" altLang="en-US" sz="2000" b="1" dirty="0">
                <a:solidFill>
                  <a:schemeClr val="tx1"/>
                </a:solidFill>
              </a:rPr>
              <a:t>输出现金，并显示帐户余额；</a:t>
            </a:r>
            <a:endParaRPr lang="zh-CN" altLang="en-US" sz="2000" b="1" dirty="0">
              <a:solidFill>
                <a:schemeClr val="tx1"/>
              </a:solidFill>
            </a:endParaRPr>
          </a:p>
          <a:p>
            <a:pPr marL="342900" lvl="0" indent="-342900" eaLnBrk="1" hangingPunct="1">
              <a:buNone/>
            </a:pPr>
            <a:r>
              <a:rPr lang="zh-CN" altLang="en-US" sz="2000" b="1" dirty="0">
                <a:solidFill>
                  <a:schemeClr val="tx1"/>
                </a:solidFill>
              </a:rPr>
              <a:t>        </a:t>
            </a:r>
            <a:r>
              <a:rPr lang="en-US" altLang="zh-CN" sz="2000" b="1" dirty="0">
                <a:solidFill>
                  <a:schemeClr val="tx1"/>
                </a:solidFill>
              </a:rPr>
              <a:t>ATM</a:t>
            </a:r>
            <a:r>
              <a:rPr lang="zh-CN" altLang="en-US" sz="2000" b="1" dirty="0">
                <a:solidFill>
                  <a:schemeClr val="tx1"/>
                </a:solidFill>
              </a:rPr>
              <a:t>记录事务到日志文件；</a:t>
            </a:r>
            <a:endParaRPr lang="zh-CN" altLang="en-US" sz="2000" b="1" dirty="0">
              <a:solidFill>
                <a:schemeClr val="tx1"/>
              </a:solidFill>
            </a:endParaRPr>
          </a:p>
          <a:p>
            <a:pPr marL="342900" lvl="0" indent="-342900" eaLnBrk="1" hangingPunct="1">
              <a:buNone/>
            </a:pPr>
            <a:r>
              <a:rPr lang="zh-CN" altLang="en-US" sz="2000" b="1" dirty="0">
                <a:solidFill>
                  <a:schemeClr val="tx1"/>
                </a:solidFill>
              </a:rPr>
              <a:t>    ⑦ 储户取出</a:t>
            </a:r>
            <a:r>
              <a:rPr lang="en-US" altLang="zh-CN" sz="2000" b="1" dirty="0">
                <a:solidFill>
                  <a:schemeClr val="tx1"/>
                </a:solidFill>
              </a:rPr>
              <a:t>ATM</a:t>
            </a:r>
            <a:r>
              <a:rPr lang="zh-CN" altLang="en-US" sz="2000" b="1" dirty="0">
                <a:solidFill>
                  <a:schemeClr val="tx1"/>
                </a:solidFill>
              </a:rPr>
              <a:t>卡。</a:t>
            </a:r>
            <a:endParaRPr lang="zh-CN" altLang="en-US" sz="2000" b="1" dirty="0">
              <a:solidFill>
                <a:schemeClr val="tx1"/>
              </a:solidFill>
            </a:endParaRP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500"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6082"/>
                                        </p:tgtEl>
                                        <p:attrNameLst>
                                          <p:attrName>style.visibility</p:attrName>
                                        </p:attrNameLst>
                                      </p:cBhvr>
                                      <p:to>
                                        <p:strVal val="visible"/>
                                      </p:to>
                                    </p:set>
                                    <p:anim calcmode="lin" valueType="num">
                                      <p:cBhvr additive="base">
                                        <p:cTn id="19" dur="500" fill="hold"/>
                                        <p:tgtEl>
                                          <p:spTgt spid="46082"/>
                                        </p:tgtEl>
                                        <p:attrNameLst>
                                          <p:attrName>ppt_x</p:attrName>
                                        </p:attrNameLst>
                                      </p:cBhvr>
                                      <p:tavLst>
                                        <p:tav tm="0">
                                          <p:val>
                                            <p:strVal val="#ppt_x"/>
                                          </p:val>
                                        </p:tav>
                                        <p:tav tm="100000">
                                          <p:val>
                                            <p:strVal val="#ppt_x"/>
                                          </p:val>
                                        </p:tav>
                                      </p:tavLst>
                                    </p:anim>
                                    <p:anim calcmode="lin" valueType="num">
                                      <p:cBhvr additive="base">
                                        <p:cTn id="20" dur="500" fill="hold"/>
                                        <p:tgtEl>
                                          <p:spTgt spid="4608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6082"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3011" name="Rectangle 3"/>
          <p:cNvSpPr>
            <a:spLocks noGrp="1"/>
          </p:cNvSpPr>
          <p:nvPr>
            <p:ph type="title"/>
          </p:nvPr>
        </p:nvSpPr>
        <p:spPr>
          <a:xfrm>
            <a:off x="179388" y="0"/>
            <a:ext cx="7467600" cy="652463"/>
          </a:xfrm>
        </p:spPr>
        <p:txBody>
          <a:bodyPr vert="horz" anchor="b">
            <a:norm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3000" b="0" i="0" u="none" strike="noStrike" kern="1200" cap="small" spc="0" normalizeH="0" baseline="0" noProof="0" dirty="0" smtClean="0">
                <a:ln>
                  <a:noFill/>
                </a:ln>
                <a:solidFill>
                  <a:schemeClr val="tx1"/>
                </a:solidFill>
                <a:effectLst/>
                <a:uLnTx/>
                <a:uFillTx/>
                <a:latin typeface="+mj-lt"/>
                <a:ea typeface="+mj-ea"/>
                <a:cs typeface="+mj-cs"/>
              </a:rPr>
              <a:t>示例：订单处理系统</a:t>
            </a:r>
            <a:endParaRPr kumimoji="0" lang="zh-CN" altLang="en-US" sz="3000" b="0" i="0" u="none" strike="noStrike" kern="1200" cap="small" spc="0" normalizeH="0" baseline="0" noProof="0" dirty="0" smtClean="0">
              <a:ln>
                <a:noFill/>
              </a:ln>
              <a:solidFill>
                <a:schemeClr val="tx1"/>
              </a:solidFill>
              <a:effectLst/>
              <a:uLnTx/>
              <a:uFillTx/>
              <a:latin typeface="+mj-lt"/>
              <a:ea typeface="+mj-ea"/>
              <a:cs typeface="+mj-cs"/>
            </a:endParaRPr>
          </a:p>
        </p:txBody>
      </p:sp>
      <p:sp>
        <p:nvSpPr>
          <p:cNvPr id="68611" name="Rectangle 4"/>
          <p:cNvSpPr>
            <a:spLocks noGrp="1"/>
          </p:cNvSpPr>
          <p:nvPr>
            <p:ph sz="quarter" idx="1"/>
          </p:nvPr>
        </p:nvSpPr>
        <p:spPr>
          <a:xfrm>
            <a:off x="323850" y="836613"/>
            <a:ext cx="8075613" cy="4459287"/>
          </a:xfrm>
          <a:ln/>
        </p:spPr>
        <p:txBody>
          <a:bodyPr vert="horz" wrap="square" lIns="91440" tIns="45720" rIns="91440" bIns="45720" anchor="t"/>
          <a:p>
            <a:pPr eaLnBrk="1" hangingPunct="1">
              <a:lnSpc>
                <a:spcPct val="90000"/>
              </a:lnSpc>
            </a:pPr>
            <a:r>
              <a:rPr lang="zh-CN" altLang="en-US" sz="2800" b="1" dirty="0"/>
              <a:t>问题陈述</a:t>
            </a:r>
            <a:endParaRPr lang="zh-CN" altLang="en-US" sz="2800" b="1" dirty="0"/>
          </a:p>
          <a:p>
            <a:pPr lvl="1" eaLnBrk="1" hangingPunct="1">
              <a:lnSpc>
                <a:spcPct val="90000"/>
              </a:lnSpc>
            </a:pPr>
            <a:r>
              <a:rPr lang="zh-CN" altLang="en-US" sz="2800" b="1" dirty="0"/>
              <a:t>公司从各种供应商购买产品，然后再推销</a:t>
            </a:r>
            <a:endParaRPr lang="zh-CN" altLang="en-US" sz="2800" b="1" dirty="0"/>
          </a:p>
          <a:p>
            <a:pPr lvl="1" eaLnBrk="1" hangingPunct="1">
              <a:lnSpc>
                <a:spcPct val="90000"/>
              </a:lnSpc>
            </a:pPr>
            <a:r>
              <a:rPr lang="zh-CN" altLang="en-US" sz="2800" b="1" dirty="0"/>
              <a:t>每季度向客户发布一次产品目录</a:t>
            </a:r>
            <a:endParaRPr lang="zh-CN" altLang="en-US" sz="2800" b="1" dirty="0"/>
          </a:p>
          <a:p>
            <a:pPr lvl="1" eaLnBrk="1" hangingPunct="1">
              <a:lnSpc>
                <a:spcPct val="90000"/>
              </a:lnSpc>
            </a:pPr>
            <a:r>
              <a:rPr lang="zh-CN" altLang="en-US" sz="2800" b="1" dirty="0"/>
              <a:t>客户以提交商品列表并向公司付费的方式购买商品，公司填写订单并把商品送到客户所在的地址</a:t>
            </a:r>
            <a:endParaRPr lang="zh-CN" altLang="en-US" sz="2800" b="1" dirty="0"/>
          </a:p>
          <a:p>
            <a:pPr lvl="1" eaLnBrk="1" hangingPunct="1">
              <a:lnSpc>
                <a:spcPct val="90000"/>
              </a:lnSpc>
            </a:pPr>
            <a:r>
              <a:rPr lang="zh-CN" altLang="en-US" sz="2800" b="1" dirty="0"/>
              <a:t>订单处理软件记录从收到订单直到商品被运送到客户的整个过程</a:t>
            </a:r>
            <a:endParaRPr lang="zh-CN" altLang="en-US" sz="2800" b="1" dirty="0"/>
          </a:p>
          <a:p>
            <a:pPr lvl="1" eaLnBrk="1" hangingPunct="1">
              <a:lnSpc>
                <a:spcPct val="90000"/>
              </a:lnSpc>
            </a:pPr>
            <a:r>
              <a:rPr lang="zh-CN" altLang="en-US" sz="2800" b="1" dirty="0"/>
              <a:t>运输公司提供快捷服务，以最快、最有效的方法来运送客户订购的商品</a:t>
            </a:r>
            <a:endParaRPr lang="zh-CN" altLang="en-US" sz="2800" b="1" dirty="0"/>
          </a:p>
          <a:p>
            <a:pPr lvl="1" eaLnBrk="1" hangingPunct="1">
              <a:lnSpc>
                <a:spcPct val="90000"/>
              </a:lnSpc>
            </a:pPr>
            <a:r>
              <a:rPr lang="zh-CN" altLang="en-US" sz="2800" b="1" dirty="0"/>
              <a:t>客户可能退货，要求重新订货，有时要投诉</a:t>
            </a:r>
            <a:endParaRPr lang="zh-CN" altLang="en-US" sz="2800" b="1" dirty="0"/>
          </a:p>
        </p:txBody>
      </p:sp>
      <p:sp>
        <p:nvSpPr>
          <p:cNvPr id="2" name="右箭头 1">
            <a:hlinkClick r:id="rId1" action="ppaction://hlinksldjump"/>
          </p:cNvPr>
          <p:cNvSpPr/>
          <p:nvPr/>
        </p:nvSpPr>
        <p:spPr>
          <a:xfrm>
            <a:off x="7596505" y="6376035"/>
            <a:ext cx="720090" cy="28765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transition>
    <p:wip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5058" name="Rectangle 2"/>
          <p:cNvSpPr>
            <a:spLocks noGrp="1"/>
          </p:cNvSpPr>
          <p:nvPr>
            <p:ph type="title"/>
          </p:nvPr>
        </p:nvSpPr>
        <p:spPr>
          <a:xfrm>
            <a:off x="250825" y="260350"/>
            <a:ext cx="7467600" cy="509588"/>
          </a:xfrm>
        </p:spPr>
        <p:txBody>
          <a:bodyPr vert="horz" anchor="b">
            <a:normAutofit fontScale="90000"/>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000" b="0" i="0" u="none" strike="noStrike" kern="1200" cap="small" spc="0" normalizeH="0" baseline="0" noProof="0" dirty="0" smtClean="0">
                <a:ln>
                  <a:noFill/>
                </a:ln>
                <a:solidFill>
                  <a:schemeClr val="tx1"/>
                </a:solidFill>
                <a:effectLst/>
                <a:uLnTx/>
                <a:uFillTx/>
                <a:latin typeface="+mj-lt"/>
                <a:ea typeface="+mj-ea"/>
                <a:cs typeface="+mj-cs"/>
              </a:rPr>
              <a:t>1.   </a:t>
            </a:r>
            <a:r>
              <a:rPr kumimoji="0" lang="zh-CN" altLang="en-US" sz="3000" b="0" i="0" u="none" strike="noStrike" kern="1200" cap="small" spc="0" normalizeH="0" baseline="0" noProof="0" dirty="0" smtClean="0">
                <a:ln>
                  <a:noFill/>
                </a:ln>
                <a:solidFill>
                  <a:schemeClr val="tx1"/>
                </a:solidFill>
                <a:effectLst/>
                <a:uLnTx/>
                <a:uFillTx/>
                <a:latin typeface="+mj-lt"/>
                <a:ea typeface="+mj-ea"/>
                <a:cs typeface="+mj-cs"/>
              </a:rPr>
              <a:t>确定系统边界</a:t>
            </a:r>
            <a:endParaRPr kumimoji="0" lang="zh-CN" altLang="en-US" sz="3000" b="0" i="0" u="none" strike="noStrike" kern="1200" cap="small" spc="0" normalizeH="0" baseline="0" noProof="0" dirty="0" smtClean="0">
              <a:ln>
                <a:noFill/>
              </a:ln>
              <a:solidFill>
                <a:schemeClr val="tx1"/>
              </a:solidFill>
              <a:effectLst/>
              <a:uLnTx/>
              <a:uFillTx/>
              <a:latin typeface="+mj-lt"/>
              <a:ea typeface="+mj-ea"/>
              <a:cs typeface="+mj-cs"/>
            </a:endParaRPr>
          </a:p>
        </p:txBody>
      </p:sp>
      <p:sp>
        <p:nvSpPr>
          <p:cNvPr id="69635" name="Text Box 3"/>
          <p:cNvSpPr txBox="1"/>
          <p:nvPr/>
        </p:nvSpPr>
        <p:spPr>
          <a:xfrm>
            <a:off x="533400" y="1125538"/>
            <a:ext cx="8610600" cy="1552575"/>
          </a:xfrm>
          <a:prstGeom prst="rect">
            <a:avLst/>
          </a:prstGeom>
          <a:noFill/>
          <a:ln w="9525">
            <a:noFill/>
          </a:ln>
        </p:spPr>
        <p:txBody>
          <a:bodyPr>
            <a:spAutoFit/>
          </a:bodyPr>
          <a:lstStyle>
            <a:lvl1pPr marL="274955" indent="-274955" algn="l" rtl="0" eaLnBrk="0" fontAlgn="base" hangingPunct="0">
              <a:spcBef>
                <a:spcPts val="600"/>
              </a:spcBef>
              <a:spcAft>
                <a:spcPct val="0"/>
              </a:spcAft>
              <a:buClr>
                <a:schemeClr val="accent1"/>
              </a:buClr>
              <a:buSzPct val="70000"/>
              <a:buFont typeface="Wingdings" panose="05000000000000000000" pitchFamily="2" charset="2"/>
              <a:buChar char=""/>
              <a:defRPr sz="2400" b="0" kern="1200">
                <a:solidFill>
                  <a:schemeClr val="tx1"/>
                </a:solidFill>
                <a:latin typeface="+mn-lt"/>
                <a:ea typeface="+mn-ea"/>
                <a:cs typeface="+mn-cs"/>
              </a:defRPr>
            </a:lvl1pPr>
            <a:lvl2pPr marL="640080" indent="-274955" algn="l" rtl="0" eaLnBrk="0" fontAlgn="base" hangingPunct="0">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mn-lt"/>
                <a:ea typeface="+mn-ea"/>
                <a:cs typeface="+mn-cs"/>
              </a:defRPr>
            </a:lvl2pPr>
            <a:lvl3pPr marL="914400" indent="-182880" algn="l" rtl="0" eaLnBrk="0" fontAlgn="base" hangingPunct="0">
              <a:spcBef>
                <a:spcPct val="20000"/>
              </a:spcBef>
              <a:spcAft>
                <a:spcPct val="0"/>
              </a:spcAft>
              <a:buClr>
                <a:srgbClr val="E0752F"/>
              </a:buClr>
              <a:buSzPct val="60000"/>
              <a:buFont typeface="Wingdings" panose="05000000000000000000" pitchFamily="2" charset="2"/>
              <a:buChar char=""/>
              <a:defRPr kern="1200">
                <a:solidFill>
                  <a:schemeClr val="tx1"/>
                </a:solidFill>
                <a:latin typeface="+mn-lt"/>
                <a:ea typeface="+mn-ea"/>
                <a:cs typeface="+mn-cs"/>
              </a:defRPr>
            </a:lvl3pPr>
            <a:lvl4pPr marL="1189355" indent="-182880" algn="l" rtl="0" eaLnBrk="0" fontAlgn="base" hangingPunct="0">
              <a:spcBef>
                <a:spcPct val="20000"/>
              </a:spcBef>
              <a:spcAft>
                <a:spcPct val="0"/>
              </a:spcAft>
              <a:buClr>
                <a:srgbClr val="FEC3AE"/>
              </a:buClr>
              <a:buSzPct val="60000"/>
              <a:buFont typeface="Wingdings" panose="05000000000000000000" pitchFamily="2" charset="2"/>
              <a:buChar char=""/>
              <a:defRPr kern="1200">
                <a:solidFill>
                  <a:schemeClr val="tx1"/>
                </a:solidFill>
                <a:latin typeface="+mn-lt"/>
                <a:ea typeface="+mn-ea"/>
                <a:cs typeface="+mn-cs"/>
              </a:defRPr>
            </a:lvl4pPr>
            <a:lvl5pPr marL="1463675" indent="-184150" algn="l" rtl="0" eaLnBrk="0" fontAlgn="base" hangingPunct="0">
              <a:spcBef>
                <a:spcPct val="20000"/>
              </a:spcBef>
              <a:spcAft>
                <a:spcPct val="0"/>
              </a:spcAft>
              <a:buClr>
                <a:srgbClr val="BDCAE9"/>
              </a:buClr>
              <a:buSzPct val="68000"/>
              <a:buFont typeface="Wingdings 2" panose="05020102010507070707" pitchFamily="18" charset="2"/>
              <a:buChar char=""/>
              <a:defRPr sz="1600" kern="1200">
                <a:solidFill>
                  <a:schemeClr val="tx1"/>
                </a:solidFill>
                <a:latin typeface="+mn-lt"/>
                <a:ea typeface="+mn-ea"/>
                <a:cs typeface="+mn-cs"/>
              </a:defRPr>
            </a:lvl5pPr>
          </a:lstStyle>
          <a:p>
            <a:pPr marL="0" lvl="0" indent="0">
              <a:spcBef>
                <a:spcPct val="0"/>
              </a:spcBef>
              <a:buClrTx/>
              <a:buSzPct val="100000"/>
              <a:buFont typeface="Arial" panose="020B0604020202020204" pitchFamily="34" charset="0"/>
              <a:buNone/>
            </a:pPr>
            <a:r>
              <a:rPr lang="zh-CN" altLang="en-US" b="1" dirty="0">
                <a:solidFill>
                  <a:srgbClr val="FF0000"/>
                </a:solidFill>
                <a:latin typeface="Times New Roman" panose="02020603050405020304" pitchFamily="18" charset="0"/>
              </a:rPr>
              <a:t>系统中有什么？</a:t>
            </a:r>
            <a:endParaRPr lang="zh-CN" altLang="en-US" b="1" dirty="0">
              <a:solidFill>
                <a:srgbClr val="FF0000"/>
              </a:solidFill>
              <a:latin typeface="Times New Roman" panose="02020603050405020304" pitchFamily="18" charset="0"/>
            </a:endParaRPr>
          </a:p>
          <a:p>
            <a:pPr marL="0" lvl="0" indent="0">
              <a:spcBef>
                <a:spcPct val="0"/>
              </a:spcBef>
              <a:buClrTx/>
              <a:buSzPct val="100000"/>
              <a:buFont typeface="Arial" panose="020B0604020202020204" pitchFamily="34" charset="0"/>
              <a:buNone/>
            </a:pPr>
            <a:r>
              <a:rPr lang="zh-CN" altLang="en-US" b="1" dirty="0">
                <a:solidFill>
                  <a:srgbClr val="FF0000"/>
                </a:solidFill>
                <a:latin typeface="Times New Roman" panose="02020603050405020304" pitchFamily="18" charset="0"/>
              </a:rPr>
              <a:t>     必须创建它们</a:t>
            </a:r>
            <a:endParaRPr lang="zh-CN" altLang="en-US" b="1" dirty="0">
              <a:solidFill>
                <a:srgbClr val="FF0000"/>
              </a:solidFill>
              <a:latin typeface="Times New Roman" panose="02020603050405020304" pitchFamily="18" charset="0"/>
            </a:endParaRPr>
          </a:p>
          <a:p>
            <a:pPr marL="0" lvl="0" indent="0">
              <a:spcBef>
                <a:spcPct val="0"/>
              </a:spcBef>
              <a:buClrTx/>
              <a:buSzPct val="100000"/>
              <a:buFont typeface="Arial" panose="020B0604020202020204" pitchFamily="34" charset="0"/>
              <a:buNone/>
            </a:pPr>
            <a:r>
              <a:rPr lang="zh-CN" altLang="en-US" b="1" dirty="0">
                <a:solidFill>
                  <a:srgbClr val="FF0000"/>
                </a:solidFill>
                <a:latin typeface="Times New Roman" panose="02020603050405020304" pitchFamily="18" charset="0"/>
              </a:rPr>
              <a:t>系统外有什么？</a:t>
            </a:r>
            <a:endParaRPr lang="zh-CN" altLang="en-US" b="1" dirty="0">
              <a:solidFill>
                <a:srgbClr val="FF0000"/>
              </a:solidFill>
              <a:latin typeface="Times New Roman" panose="02020603050405020304" pitchFamily="18" charset="0"/>
            </a:endParaRPr>
          </a:p>
          <a:p>
            <a:pPr marL="0" lvl="0" indent="0">
              <a:spcBef>
                <a:spcPct val="0"/>
              </a:spcBef>
              <a:buClrTx/>
              <a:buSzPct val="100000"/>
              <a:buFont typeface="Arial" panose="020B0604020202020204" pitchFamily="34" charset="0"/>
              <a:buNone/>
            </a:pPr>
            <a:r>
              <a:rPr lang="zh-CN" altLang="en-US" b="1" dirty="0">
                <a:solidFill>
                  <a:srgbClr val="FF0000"/>
                </a:solidFill>
                <a:latin typeface="Times New Roman" panose="02020603050405020304" pitchFamily="18" charset="0"/>
              </a:rPr>
              <a:t>     不需要创建，但必须考虑与它们的接口</a:t>
            </a:r>
            <a:endParaRPr lang="zh-CN" altLang="en-US" b="1" dirty="0">
              <a:solidFill>
                <a:srgbClr val="FF0000"/>
              </a:solidFill>
              <a:latin typeface="Times New Roman" panose="02020603050405020304" pitchFamily="18" charset="0"/>
            </a:endParaRPr>
          </a:p>
        </p:txBody>
      </p:sp>
      <p:sp>
        <p:nvSpPr>
          <p:cNvPr id="69636" name="Rectangle 4"/>
          <p:cNvSpPr>
            <a:spLocks noGrp="1"/>
          </p:cNvSpPr>
          <p:nvPr>
            <p:ph sz="quarter" idx="1"/>
          </p:nvPr>
        </p:nvSpPr>
        <p:spPr>
          <a:xfrm>
            <a:off x="755650" y="3500438"/>
            <a:ext cx="8005763" cy="1849437"/>
          </a:xfrm>
          <a:ln/>
        </p:spPr>
        <p:txBody>
          <a:bodyPr vert="horz" wrap="square" lIns="91440" tIns="45720" rIns="91440" bIns="45720" anchor="t"/>
          <a:p>
            <a:pPr eaLnBrk="1" hangingPunct="1"/>
            <a:r>
              <a:rPr lang="zh-CN" altLang="en-US" b="1" dirty="0"/>
              <a:t>确定行为者</a:t>
            </a:r>
            <a:r>
              <a:rPr lang="en-US" altLang="zh-CN" b="1" dirty="0"/>
              <a:t>(Actor) </a:t>
            </a:r>
            <a:r>
              <a:rPr lang="zh-CN" altLang="en-US" b="1" dirty="0"/>
              <a:t>：角色</a:t>
            </a:r>
            <a:r>
              <a:rPr lang="en-US" altLang="zh-CN" b="1" dirty="0"/>
              <a:t>/</a:t>
            </a:r>
            <a:r>
              <a:rPr lang="zh-CN" altLang="en-US" b="1" dirty="0"/>
              <a:t>参与者</a:t>
            </a:r>
            <a:endParaRPr lang="zh-CN" altLang="en-US" b="1" dirty="0"/>
          </a:p>
          <a:p>
            <a:pPr eaLnBrk="1" hangingPunct="1"/>
            <a:r>
              <a:rPr lang="zh-CN" altLang="en-US" b="1" dirty="0"/>
              <a:t>确定用例</a:t>
            </a:r>
            <a:r>
              <a:rPr lang="en-US" altLang="zh-CN" b="1" dirty="0"/>
              <a:t>(Use-case)</a:t>
            </a:r>
            <a:endParaRPr lang="en-US" altLang="zh-CN" b="1" dirty="0"/>
          </a:p>
          <a:p>
            <a:pPr eaLnBrk="1" hangingPunct="1"/>
            <a:r>
              <a:rPr lang="zh-CN" altLang="en-US" b="1" dirty="0"/>
              <a:t>简述行为者和用例</a:t>
            </a:r>
            <a:endParaRPr lang="zh-CN" altLang="en-US" b="1" dirty="0"/>
          </a:p>
        </p:txBody>
      </p:sp>
    </p:spTree>
  </p:cSld>
  <p:clrMapOvr>
    <a:masterClrMapping/>
  </p:clrMapOvr>
  <p:transition>
    <p:wip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6082" name="Rectangle 2"/>
          <p:cNvSpPr>
            <a:spLocks noGrp="1"/>
          </p:cNvSpPr>
          <p:nvPr>
            <p:ph type="title"/>
          </p:nvPr>
        </p:nvSpPr>
        <p:spPr>
          <a:xfrm>
            <a:off x="179388" y="0"/>
            <a:ext cx="7467600" cy="509588"/>
          </a:xfrm>
        </p:spPr>
        <p:txBody>
          <a:bodyPr vert="horz" anchor="b">
            <a:normAutofit fontScale="90000"/>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3000" b="0" i="0" u="none" strike="noStrike" kern="1200" cap="small" spc="0" normalizeH="0" baseline="0" noProof="0" dirty="0" smtClean="0">
                <a:ln>
                  <a:noFill/>
                </a:ln>
                <a:solidFill>
                  <a:schemeClr val="tx1"/>
                </a:solidFill>
                <a:effectLst/>
                <a:uLnTx/>
                <a:uFillTx/>
                <a:latin typeface="+mj-lt"/>
                <a:ea typeface="+mj-ea"/>
                <a:cs typeface="+mj-cs"/>
              </a:rPr>
              <a:t>确定行为者</a:t>
            </a:r>
            <a:r>
              <a:rPr kumimoji="0" lang="en-US" altLang="zh-CN" sz="3000" b="0" i="0" u="none" strike="noStrike" kern="1200" cap="small" spc="0" normalizeH="0" baseline="0" noProof="0" dirty="0" smtClean="0">
                <a:ln>
                  <a:noFill/>
                </a:ln>
                <a:solidFill>
                  <a:schemeClr val="tx1"/>
                </a:solidFill>
                <a:effectLst/>
                <a:uLnTx/>
                <a:uFillTx/>
                <a:latin typeface="Arial" panose="020B0604020202020204" pitchFamily="34" charset="0"/>
                <a:ea typeface="+mj-ea"/>
                <a:cs typeface="+mj-cs"/>
              </a:rPr>
              <a:t>…</a:t>
            </a:r>
            <a:endParaRPr kumimoji="0" lang="en-US" altLang="zh-CN" sz="3000" b="0" i="0" u="none" strike="noStrike" kern="1200" cap="small" spc="0" normalizeH="0" baseline="0" noProof="0" dirty="0" smtClean="0">
              <a:ln>
                <a:noFill/>
              </a:ln>
              <a:solidFill>
                <a:schemeClr val="tx1"/>
              </a:solidFill>
              <a:effectLst/>
              <a:uLnTx/>
              <a:uFillTx/>
              <a:latin typeface="+mj-lt"/>
              <a:ea typeface="+mj-ea"/>
              <a:cs typeface="+mj-cs"/>
            </a:endParaRPr>
          </a:p>
        </p:txBody>
      </p:sp>
      <p:sp>
        <p:nvSpPr>
          <p:cNvPr id="70659" name="Rectangle 3"/>
          <p:cNvSpPr>
            <a:spLocks noGrp="1"/>
          </p:cNvSpPr>
          <p:nvPr>
            <p:ph sz="quarter" idx="1"/>
          </p:nvPr>
        </p:nvSpPr>
        <p:spPr>
          <a:xfrm>
            <a:off x="179705" y="765175"/>
            <a:ext cx="4860290" cy="4387850"/>
          </a:xfrm>
          <a:ln/>
        </p:spPr>
        <p:txBody>
          <a:bodyPr vert="horz" wrap="square" lIns="91440" tIns="45720" rIns="91440" bIns="45720" anchor="t"/>
          <a:p>
            <a:pPr eaLnBrk="1" hangingPunct="1"/>
            <a:r>
              <a:rPr lang="zh-CN" altLang="en-US" b="1" dirty="0"/>
              <a:t>行为者总在系统外，不是系统的一部分</a:t>
            </a:r>
            <a:endParaRPr lang="zh-CN" altLang="en-US" b="1" dirty="0"/>
          </a:p>
          <a:p>
            <a:pPr eaLnBrk="1" hangingPunct="1"/>
            <a:r>
              <a:rPr lang="zh-CN" altLang="en-US" b="1" dirty="0"/>
              <a:t>可能的行为者</a:t>
            </a:r>
            <a:endParaRPr lang="zh-CN" altLang="en-US" b="1" dirty="0"/>
          </a:p>
          <a:p>
            <a:pPr lvl="1" eaLnBrk="1" hangingPunct="1"/>
            <a:r>
              <a:rPr lang="zh-CN" altLang="en-US" sz="2400" b="1" dirty="0"/>
              <a:t>谁使用系统</a:t>
            </a:r>
            <a:endParaRPr lang="zh-CN" altLang="en-US" sz="2400" b="1" dirty="0"/>
          </a:p>
          <a:p>
            <a:pPr lvl="1" eaLnBrk="1" hangingPunct="1"/>
            <a:r>
              <a:rPr lang="zh-CN" altLang="en-US" sz="2400" b="1" dirty="0"/>
              <a:t>谁维护系统</a:t>
            </a:r>
            <a:endParaRPr lang="zh-CN" altLang="en-US" sz="2400" b="1" dirty="0"/>
          </a:p>
          <a:p>
            <a:pPr lvl="1" eaLnBrk="1" hangingPunct="1"/>
            <a:r>
              <a:rPr lang="zh-CN" altLang="en-US" sz="2400" b="1" dirty="0"/>
              <a:t>谁启动或关闭系统</a:t>
            </a:r>
            <a:endParaRPr lang="zh-CN" altLang="en-US" sz="2400" b="1" dirty="0"/>
          </a:p>
          <a:p>
            <a:pPr lvl="1" eaLnBrk="1" hangingPunct="1"/>
            <a:r>
              <a:rPr lang="zh-CN" altLang="en-US" sz="2400" b="1" dirty="0"/>
              <a:t>谁从系统获取信息</a:t>
            </a:r>
            <a:endParaRPr lang="zh-CN" altLang="en-US" sz="2400" b="1" dirty="0"/>
          </a:p>
          <a:p>
            <a:pPr lvl="1" eaLnBrk="1" hangingPunct="1"/>
            <a:r>
              <a:rPr lang="zh-CN" altLang="en-US" sz="2400" b="1" dirty="0"/>
              <a:t>谁为系统提供信息</a:t>
            </a:r>
            <a:endParaRPr lang="zh-CN" altLang="en-US" sz="2400" b="1" dirty="0"/>
          </a:p>
          <a:p>
            <a:pPr lvl="1" eaLnBrk="1" hangingPunct="1"/>
            <a:r>
              <a:rPr lang="zh-CN" altLang="en-US" sz="2400" b="1" dirty="0"/>
              <a:t>是否有事情自动在预计时间发生</a:t>
            </a:r>
            <a:endParaRPr lang="zh-CN" altLang="en-US" sz="2400" b="1" dirty="0"/>
          </a:p>
        </p:txBody>
      </p:sp>
      <p:sp>
        <p:nvSpPr>
          <p:cNvPr id="70660" name="AutoShape 4">
            <a:hlinkClick r:id="rId1" action="ppaction://hlinksldjump"/>
          </p:cNvPr>
          <p:cNvSpPr/>
          <p:nvPr/>
        </p:nvSpPr>
        <p:spPr>
          <a:xfrm>
            <a:off x="7214870" y="6188710"/>
            <a:ext cx="914400" cy="381000"/>
          </a:xfrm>
          <a:prstGeom prst="actionButtonBeginning">
            <a:avLst/>
          </a:prstGeom>
          <a:noFill/>
          <a:ln w="9525" cap="flat" cmpd="sng">
            <a:solidFill>
              <a:schemeClr val="tx1"/>
            </a:solidFill>
            <a:prstDash val="solid"/>
            <a:miter/>
            <a:headEnd type="none" w="med" len="med"/>
            <a:tailEnd type="none" w="med" len="med"/>
          </a:ln>
        </p:spPr>
        <p:txBody>
          <a:bodyPr wrap="none" anchor="ctr"/>
          <a:lstStyle>
            <a:lvl1pPr marL="274955" indent="-274955" algn="l" rtl="0" eaLnBrk="0" fontAlgn="base" hangingPunct="0">
              <a:spcBef>
                <a:spcPts val="600"/>
              </a:spcBef>
              <a:spcAft>
                <a:spcPct val="0"/>
              </a:spcAft>
              <a:buClr>
                <a:schemeClr val="accent1"/>
              </a:buClr>
              <a:buSzPct val="70000"/>
              <a:buFont typeface="Wingdings" panose="05000000000000000000" pitchFamily="2" charset="2"/>
              <a:buChar char=""/>
              <a:defRPr sz="2400" b="0" kern="1200">
                <a:solidFill>
                  <a:schemeClr val="tx1"/>
                </a:solidFill>
                <a:latin typeface="+mn-lt"/>
                <a:ea typeface="+mn-ea"/>
                <a:cs typeface="+mn-cs"/>
              </a:defRPr>
            </a:lvl1pPr>
            <a:lvl2pPr marL="640080" indent="-274955" algn="l" rtl="0" eaLnBrk="0" fontAlgn="base" hangingPunct="0">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mn-lt"/>
                <a:ea typeface="+mn-ea"/>
                <a:cs typeface="+mn-cs"/>
              </a:defRPr>
            </a:lvl2pPr>
            <a:lvl3pPr marL="914400" indent="-182880" algn="l" rtl="0" eaLnBrk="0" fontAlgn="base" hangingPunct="0">
              <a:spcBef>
                <a:spcPct val="20000"/>
              </a:spcBef>
              <a:spcAft>
                <a:spcPct val="0"/>
              </a:spcAft>
              <a:buClr>
                <a:srgbClr val="E0752F"/>
              </a:buClr>
              <a:buSzPct val="60000"/>
              <a:buFont typeface="Wingdings" panose="05000000000000000000" pitchFamily="2" charset="2"/>
              <a:buChar char=""/>
              <a:defRPr kern="1200">
                <a:solidFill>
                  <a:schemeClr val="tx1"/>
                </a:solidFill>
                <a:latin typeface="+mn-lt"/>
                <a:ea typeface="+mn-ea"/>
                <a:cs typeface="+mn-cs"/>
              </a:defRPr>
            </a:lvl3pPr>
            <a:lvl4pPr marL="1189355" indent="-182880" algn="l" rtl="0" eaLnBrk="0" fontAlgn="base" hangingPunct="0">
              <a:spcBef>
                <a:spcPct val="20000"/>
              </a:spcBef>
              <a:spcAft>
                <a:spcPct val="0"/>
              </a:spcAft>
              <a:buClr>
                <a:srgbClr val="FEC3AE"/>
              </a:buClr>
              <a:buSzPct val="60000"/>
              <a:buFont typeface="Wingdings" panose="05000000000000000000" pitchFamily="2" charset="2"/>
              <a:buChar char=""/>
              <a:defRPr kern="1200">
                <a:solidFill>
                  <a:schemeClr val="tx1"/>
                </a:solidFill>
                <a:latin typeface="+mn-lt"/>
                <a:ea typeface="+mn-ea"/>
                <a:cs typeface="+mn-cs"/>
              </a:defRPr>
            </a:lvl4pPr>
            <a:lvl5pPr marL="1463675" indent="-184150" algn="l" rtl="0" eaLnBrk="0" fontAlgn="base" hangingPunct="0">
              <a:spcBef>
                <a:spcPct val="20000"/>
              </a:spcBef>
              <a:spcAft>
                <a:spcPct val="0"/>
              </a:spcAft>
              <a:buClr>
                <a:srgbClr val="BDCAE9"/>
              </a:buClr>
              <a:buSzPct val="68000"/>
              <a:buFont typeface="Wingdings 2" panose="05020102010507070707" pitchFamily="18" charset="2"/>
              <a:buChar char=""/>
              <a:defRPr sz="1600" kern="1200">
                <a:solidFill>
                  <a:schemeClr val="tx1"/>
                </a:solidFill>
                <a:latin typeface="+mn-lt"/>
                <a:ea typeface="+mn-ea"/>
                <a:cs typeface="+mn-cs"/>
              </a:defRPr>
            </a:lvl5pPr>
          </a:lstStyle>
          <a:p>
            <a:pPr marL="0" lvl="0" indent="0" eaLnBrk="1" hangingPunct="1">
              <a:spcBef>
                <a:spcPct val="0"/>
              </a:spcBef>
              <a:buClrTx/>
              <a:buSzPct val="100000"/>
              <a:buFont typeface="Arial" panose="020B0604020202020204" pitchFamily="34" charset="0"/>
              <a:buNone/>
            </a:pPr>
            <a:endParaRPr lang="zh-CN" altLang="en-US" sz="2000" b="1" dirty="0"/>
          </a:p>
        </p:txBody>
      </p:sp>
      <p:sp>
        <p:nvSpPr>
          <p:cNvPr id="2" name="Rectangle 3"/>
          <p:cNvSpPr>
            <a:spLocks noGrp="1"/>
          </p:cNvSpPr>
          <p:nvPr/>
        </p:nvSpPr>
        <p:spPr>
          <a:xfrm>
            <a:off x="4887595" y="1520190"/>
            <a:ext cx="4001135" cy="3632835"/>
          </a:xfrm>
          <a:prstGeom prst="rect">
            <a:avLst/>
          </a:prstGeom>
          <a:noFill/>
          <a:ln w="9525">
            <a:noFill/>
          </a:ln>
        </p:spPr>
        <p:txBody>
          <a:bodyPr vert="horz" wrap="square" lIns="91440" tIns="45720" rIns="91440" bIns="45720" anchor="t"/>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eaLnBrk="1" hangingPunct="1">
              <a:buNone/>
            </a:pPr>
            <a:r>
              <a:rPr lang="zh-CN" altLang="en-US" sz="2000" b="1" dirty="0">
                <a:solidFill>
                  <a:schemeClr val="tx1"/>
                </a:solidFill>
                <a:latin typeface="黑体" panose="02010609060101010101" pitchFamily="49" charset="-122"/>
                <a:ea typeface="黑体" panose="02010609060101010101" pitchFamily="49" charset="-122"/>
              </a:rPr>
              <a:t>参与者的类型</a:t>
            </a:r>
            <a:r>
              <a:rPr lang="zh-CN" altLang="en-US" sz="2000" b="1" dirty="0">
                <a:solidFill>
                  <a:schemeClr val="tx1"/>
                </a:solidFill>
                <a:ea typeface="楷体_GB2312" pitchFamily="49" charset="-122"/>
              </a:rPr>
              <a:t>  </a:t>
            </a:r>
            <a:endParaRPr lang="zh-CN" altLang="en-US" sz="2000" b="1" dirty="0">
              <a:solidFill>
                <a:schemeClr val="tx1"/>
              </a:solidFill>
              <a:ea typeface="楷体_GB2312" pitchFamily="49" charset="-122"/>
            </a:endParaRPr>
          </a:p>
          <a:p>
            <a:pPr eaLnBrk="1" hangingPunct="1">
              <a:buNone/>
            </a:pPr>
            <a:r>
              <a:rPr lang="zh-CN" altLang="en-US" sz="2000" b="1" dirty="0">
                <a:solidFill>
                  <a:schemeClr val="tx1"/>
                </a:solidFill>
              </a:rPr>
              <a:t>      ①人：</a:t>
            </a:r>
            <a:endParaRPr lang="zh-CN" altLang="en-US" sz="2000" b="1" dirty="0">
              <a:solidFill>
                <a:schemeClr val="tx1"/>
              </a:solidFill>
            </a:endParaRPr>
          </a:p>
          <a:p>
            <a:pPr eaLnBrk="1" hangingPunct="1">
              <a:buNone/>
            </a:pPr>
            <a:r>
              <a:rPr lang="zh-CN" altLang="en-US" sz="2000" b="1" dirty="0">
                <a:solidFill>
                  <a:schemeClr val="tx1"/>
                </a:solidFill>
              </a:rPr>
              <a:t>          客户，读者，库管员</a:t>
            </a:r>
            <a:endParaRPr lang="zh-CN" altLang="en-US" sz="2000" b="1" dirty="0">
              <a:solidFill>
                <a:schemeClr val="tx1"/>
              </a:solidFill>
            </a:endParaRPr>
          </a:p>
          <a:p>
            <a:pPr eaLnBrk="1" hangingPunct="1">
              <a:buNone/>
            </a:pPr>
            <a:r>
              <a:rPr lang="zh-CN" altLang="en-US" sz="2000" b="1" dirty="0">
                <a:solidFill>
                  <a:schemeClr val="tx1"/>
                </a:solidFill>
                <a:ea typeface="楷体_GB2312" pitchFamily="49" charset="-122"/>
              </a:rPr>
              <a:t>      </a:t>
            </a:r>
            <a:r>
              <a:rPr lang="zh-CN" altLang="en-US" sz="2000" b="1" dirty="0">
                <a:solidFill>
                  <a:schemeClr val="tx1"/>
                </a:solidFill>
              </a:rPr>
              <a:t>②设备：</a:t>
            </a:r>
            <a:endParaRPr lang="zh-CN" altLang="en-US" sz="2000" b="1" dirty="0">
              <a:solidFill>
                <a:schemeClr val="tx1"/>
              </a:solidFill>
            </a:endParaRPr>
          </a:p>
          <a:p>
            <a:pPr eaLnBrk="1" hangingPunct="1">
              <a:buNone/>
            </a:pPr>
            <a:r>
              <a:rPr lang="zh-CN" altLang="en-US" sz="2000" b="1" dirty="0">
                <a:solidFill>
                  <a:schemeClr val="tx1"/>
                </a:solidFill>
              </a:rPr>
              <a:t>          计算机，磁盘，读卡机等</a:t>
            </a:r>
            <a:endParaRPr lang="zh-CN" altLang="en-US" sz="2000" b="1" dirty="0">
              <a:solidFill>
                <a:schemeClr val="tx1"/>
              </a:solidFill>
            </a:endParaRPr>
          </a:p>
          <a:p>
            <a:pPr eaLnBrk="1" hangingPunct="1">
              <a:buNone/>
            </a:pPr>
            <a:r>
              <a:rPr lang="zh-CN" altLang="en-US" sz="2000" b="1" dirty="0">
                <a:solidFill>
                  <a:schemeClr val="tx1"/>
                </a:solidFill>
              </a:rPr>
              <a:t>      ③外部系统：</a:t>
            </a:r>
            <a:endParaRPr lang="zh-CN" altLang="en-US" sz="2000" b="1" dirty="0">
              <a:solidFill>
                <a:schemeClr val="tx1"/>
              </a:solidFill>
            </a:endParaRPr>
          </a:p>
          <a:p>
            <a:pPr eaLnBrk="1" hangingPunct="1">
              <a:buNone/>
            </a:pPr>
            <a:r>
              <a:rPr lang="zh-CN" altLang="en-US" sz="2000" b="1" dirty="0">
                <a:solidFill>
                  <a:schemeClr val="tx1"/>
                </a:solidFill>
              </a:rPr>
              <a:t>          上层系统</a:t>
            </a:r>
            <a:r>
              <a:rPr lang="en-US" altLang="zh-CN" sz="2000" b="1" dirty="0">
                <a:solidFill>
                  <a:schemeClr val="tx1"/>
                </a:solidFill>
              </a:rPr>
              <a:t>,</a:t>
            </a:r>
            <a:r>
              <a:rPr lang="zh-CN" altLang="en-US" sz="2000" b="1" dirty="0">
                <a:solidFill>
                  <a:schemeClr val="tx1"/>
                </a:solidFill>
              </a:rPr>
              <a:t>同级系统等</a:t>
            </a:r>
            <a:r>
              <a:rPr lang="zh-CN" altLang="en-US" sz="2000" b="1" dirty="0">
                <a:solidFill>
                  <a:schemeClr val="tx1"/>
                </a:solidFill>
                <a:ea typeface="楷体_GB2312" pitchFamily="49" charset="-122"/>
              </a:rPr>
              <a:t> </a:t>
            </a:r>
            <a:endParaRPr lang="zh-CN" altLang="en-US" sz="2000" b="1" dirty="0">
              <a:solidFill>
                <a:schemeClr val="tx1"/>
              </a:solidFill>
              <a:ea typeface="楷体_GB2312" pitchFamily="49" charset="-122"/>
            </a:endParaRPr>
          </a:p>
          <a:p>
            <a:pPr eaLnBrk="1" hangingPunct="1">
              <a:buNone/>
            </a:pPr>
            <a:r>
              <a:rPr lang="zh-CN" altLang="en-US" sz="2000" b="1" dirty="0">
                <a:solidFill>
                  <a:schemeClr val="tx1"/>
                </a:solidFill>
                <a:ea typeface="楷体_GB2312" pitchFamily="49" charset="-122"/>
              </a:rPr>
              <a:t>      </a:t>
            </a:r>
            <a:r>
              <a:rPr lang="zh-CN" altLang="en-US" sz="2000" b="1" dirty="0">
                <a:solidFill>
                  <a:schemeClr val="tx1"/>
                </a:solidFill>
              </a:rPr>
              <a:t>④时间：</a:t>
            </a:r>
            <a:endParaRPr lang="zh-CN" altLang="en-US" sz="2000" b="1" dirty="0">
              <a:solidFill>
                <a:schemeClr val="tx1"/>
              </a:solidFill>
            </a:endParaRPr>
          </a:p>
          <a:p>
            <a:pPr eaLnBrk="1" hangingPunct="1">
              <a:buNone/>
            </a:pPr>
            <a:r>
              <a:rPr lang="zh-CN" altLang="en-US" sz="2000" b="1" dirty="0">
                <a:solidFill>
                  <a:schemeClr val="tx1"/>
                </a:solidFill>
              </a:rPr>
              <a:t>         由时间激发或启动用例</a:t>
            </a:r>
            <a:endParaRPr lang="zh-CN" altLang="en-US" sz="2000" b="1" dirty="0">
              <a:solidFill>
                <a:schemeClr val="tx1"/>
              </a:solidFill>
            </a:endParaRP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82" name="Rectangle 2"/>
          <p:cNvSpPr/>
          <p:nvPr/>
        </p:nvSpPr>
        <p:spPr>
          <a:xfrm>
            <a:off x="611188" y="3789363"/>
            <a:ext cx="8001000" cy="2514600"/>
          </a:xfrm>
          <a:prstGeom prst="rect">
            <a:avLst/>
          </a:prstGeom>
          <a:noFill/>
          <a:ln w="9525" cap="flat" cmpd="sng">
            <a:solidFill>
              <a:srgbClr val="000000"/>
            </a:solidFill>
            <a:prstDash val="solid"/>
            <a:miter/>
            <a:headEnd type="none" w="med" len="med"/>
            <a:tailEnd type="none" w="med" len="med"/>
          </a:ln>
        </p:spPr>
        <p:txBody>
          <a:bodyPr wrap="none" anchor="ctr"/>
          <a:lstStyle>
            <a:lvl1pPr marL="274955" indent="-274955" algn="l" rtl="0" eaLnBrk="0" fontAlgn="base" hangingPunct="0">
              <a:spcBef>
                <a:spcPts val="600"/>
              </a:spcBef>
              <a:spcAft>
                <a:spcPct val="0"/>
              </a:spcAft>
              <a:buClr>
                <a:schemeClr val="accent1"/>
              </a:buClr>
              <a:buSzPct val="70000"/>
              <a:buFont typeface="Wingdings" panose="05000000000000000000" pitchFamily="2" charset="2"/>
              <a:buChar char=""/>
              <a:defRPr sz="2400" b="0" kern="1200">
                <a:solidFill>
                  <a:schemeClr val="tx1"/>
                </a:solidFill>
                <a:latin typeface="+mn-lt"/>
                <a:ea typeface="+mn-ea"/>
                <a:cs typeface="+mn-cs"/>
              </a:defRPr>
            </a:lvl1pPr>
            <a:lvl2pPr marL="640080" indent="-274955" algn="l" rtl="0" eaLnBrk="0" fontAlgn="base" hangingPunct="0">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mn-lt"/>
                <a:ea typeface="+mn-ea"/>
                <a:cs typeface="+mn-cs"/>
              </a:defRPr>
            </a:lvl2pPr>
            <a:lvl3pPr marL="914400" indent="-182880" algn="l" rtl="0" eaLnBrk="0" fontAlgn="base" hangingPunct="0">
              <a:spcBef>
                <a:spcPct val="20000"/>
              </a:spcBef>
              <a:spcAft>
                <a:spcPct val="0"/>
              </a:spcAft>
              <a:buClr>
                <a:srgbClr val="E0752F"/>
              </a:buClr>
              <a:buSzPct val="60000"/>
              <a:buFont typeface="Wingdings" panose="05000000000000000000" pitchFamily="2" charset="2"/>
              <a:buChar char=""/>
              <a:defRPr kern="1200">
                <a:solidFill>
                  <a:schemeClr val="tx1"/>
                </a:solidFill>
                <a:latin typeface="+mn-lt"/>
                <a:ea typeface="+mn-ea"/>
                <a:cs typeface="+mn-cs"/>
              </a:defRPr>
            </a:lvl3pPr>
            <a:lvl4pPr marL="1189355" indent="-182880" algn="l" rtl="0" eaLnBrk="0" fontAlgn="base" hangingPunct="0">
              <a:spcBef>
                <a:spcPct val="20000"/>
              </a:spcBef>
              <a:spcAft>
                <a:spcPct val="0"/>
              </a:spcAft>
              <a:buClr>
                <a:srgbClr val="FEC3AE"/>
              </a:buClr>
              <a:buSzPct val="60000"/>
              <a:buFont typeface="Wingdings" panose="05000000000000000000" pitchFamily="2" charset="2"/>
              <a:buChar char=""/>
              <a:defRPr kern="1200">
                <a:solidFill>
                  <a:schemeClr val="tx1"/>
                </a:solidFill>
                <a:latin typeface="+mn-lt"/>
                <a:ea typeface="+mn-ea"/>
                <a:cs typeface="+mn-cs"/>
              </a:defRPr>
            </a:lvl4pPr>
            <a:lvl5pPr marL="1463675" indent="-184150" algn="l" rtl="0" eaLnBrk="0" fontAlgn="base" hangingPunct="0">
              <a:spcBef>
                <a:spcPct val="20000"/>
              </a:spcBef>
              <a:spcAft>
                <a:spcPct val="0"/>
              </a:spcAft>
              <a:buClr>
                <a:srgbClr val="BDCAE9"/>
              </a:buClr>
              <a:buSzPct val="68000"/>
              <a:buFont typeface="Wingdings 2" panose="05020102010507070707" pitchFamily="18" charset="2"/>
              <a:buChar char=""/>
              <a:defRPr sz="1600" kern="1200">
                <a:solidFill>
                  <a:schemeClr val="tx1"/>
                </a:solidFill>
                <a:latin typeface="+mn-lt"/>
                <a:ea typeface="+mn-ea"/>
                <a:cs typeface="+mn-cs"/>
              </a:defRPr>
            </a:lvl5pPr>
          </a:lstStyle>
          <a:p>
            <a:pPr marL="0" lvl="0" indent="0" eaLnBrk="1" hangingPunct="1">
              <a:spcBef>
                <a:spcPct val="0"/>
              </a:spcBef>
              <a:buClrTx/>
              <a:buSzPct val="100000"/>
              <a:buFont typeface="Arial" panose="020B0604020202020204" pitchFamily="34" charset="0"/>
              <a:buNone/>
            </a:pPr>
            <a:endParaRPr lang="zh-CN" altLang="en-US" sz="2000" b="1" dirty="0"/>
          </a:p>
        </p:txBody>
      </p:sp>
      <p:sp>
        <p:nvSpPr>
          <p:cNvPr id="47107" name="Rectangle 3"/>
          <p:cNvSpPr>
            <a:spLocks noGrp="1"/>
          </p:cNvSpPr>
          <p:nvPr>
            <p:ph type="title"/>
          </p:nvPr>
        </p:nvSpPr>
        <p:spPr>
          <a:xfrm>
            <a:off x="323850" y="260350"/>
            <a:ext cx="7467600" cy="581025"/>
          </a:xfrm>
        </p:spPr>
        <p:txBody>
          <a:bodyPr vert="horz" anchor="b">
            <a:norm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000" b="0" i="0" u="none" strike="noStrike" kern="1200" cap="small" spc="0" normalizeH="0" baseline="0" noProof="0" dirty="0" smtClean="0">
                <a:ln>
                  <a:noFill/>
                </a:ln>
                <a:solidFill>
                  <a:schemeClr val="tx1"/>
                </a:solidFill>
                <a:effectLst/>
                <a:uLnTx/>
                <a:uFillTx/>
                <a:latin typeface="Arial" panose="020B0604020202020204" pitchFamily="34" charset="0"/>
                <a:ea typeface="+mj-ea"/>
                <a:cs typeface="+mj-cs"/>
              </a:rPr>
              <a:t>…</a:t>
            </a:r>
            <a:r>
              <a:rPr kumimoji="0" lang="zh-CN" altLang="en-US" sz="3000" b="0" i="0" u="none" strike="noStrike" kern="1200" cap="small" spc="0" normalizeH="0" baseline="0" noProof="0" dirty="0" smtClean="0">
                <a:ln>
                  <a:noFill/>
                </a:ln>
                <a:solidFill>
                  <a:schemeClr val="tx1"/>
                </a:solidFill>
                <a:effectLst/>
                <a:uLnTx/>
                <a:uFillTx/>
                <a:latin typeface="+mj-lt"/>
                <a:ea typeface="+mj-ea"/>
                <a:cs typeface="+mj-cs"/>
              </a:rPr>
              <a:t>确定行为者</a:t>
            </a:r>
            <a:endParaRPr kumimoji="0" lang="zh-CN" altLang="en-US" sz="3000" b="0" i="0" u="none" strike="noStrike" kern="1200" cap="small" spc="0" normalizeH="0" baseline="0" noProof="0" dirty="0" smtClean="0">
              <a:ln>
                <a:noFill/>
              </a:ln>
              <a:solidFill>
                <a:schemeClr val="tx1"/>
              </a:solidFill>
              <a:effectLst/>
              <a:uLnTx/>
              <a:uFillTx/>
              <a:latin typeface="+mj-lt"/>
              <a:ea typeface="+mj-ea"/>
              <a:cs typeface="+mj-cs"/>
            </a:endParaRPr>
          </a:p>
        </p:txBody>
      </p:sp>
      <p:sp>
        <p:nvSpPr>
          <p:cNvPr id="71684" name="Rectangle 4"/>
          <p:cNvSpPr>
            <a:spLocks noGrp="1"/>
          </p:cNvSpPr>
          <p:nvPr>
            <p:ph sz="quarter" idx="1"/>
          </p:nvPr>
        </p:nvSpPr>
        <p:spPr>
          <a:xfrm>
            <a:off x="395288" y="981075"/>
            <a:ext cx="8153400" cy="1863725"/>
          </a:xfrm>
          <a:ln/>
        </p:spPr>
        <p:txBody>
          <a:bodyPr vert="horz" wrap="square" lIns="91440" tIns="45720" rIns="91440" bIns="45720" anchor="t"/>
          <a:p>
            <a:pPr eaLnBrk="1" hangingPunct="1">
              <a:lnSpc>
                <a:spcPct val="90000"/>
              </a:lnSpc>
            </a:pPr>
            <a:r>
              <a:rPr lang="zh-CN" altLang="en-US" b="1" dirty="0"/>
              <a:t>客户</a:t>
            </a:r>
            <a:endParaRPr lang="zh-CN" altLang="en-US" b="1" dirty="0"/>
          </a:p>
          <a:p>
            <a:pPr eaLnBrk="1" hangingPunct="1">
              <a:lnSpc>
                <a:spcPct val="90000"/>
              </a:lnSpc>
            </a:pPr>
            <a:r>
              <a:rPr lang="zh-CN" altLang="en-US" b="1" dirty="0"/>
              <a:t>客户代表</a:t>
            </a:r>
            <a:r>
              <a:rPr lang="en-US" altLang="zh-CN" b="1" dirty="0"/>
              <a:t>(</a:t>
            </a:r>
            <a:r>
              <a:rPr lang="zh-CN" altLang="en-US" b="1" dirty="0"/>
              <a:t>公司</a:t>
            </a:r>
            <a:r>
              <a:rPr lang="en-US" altLang="zh-CN" b="1" dirty="0"/>
              <a:t>)</a:t>
            </a:r>
            <a:endParaRPr lang="en-US" altLang="zh-CN" b="1" dirty="0"/>
          </a:p>
          <a:p>
            <a:pPr eaLnBrk="1" hangingPunct="1">
              <a:lnSpc>
                <a:spcPct val="90000"/>
              </a:lnSpc>
            </a:pPr>
            <a:r>
              <a:rPr lang="zh-CN" altLang="en-US" b="1" dirty="0"/>
              <a:t>运输公司</a:t>
            </a:r>
            <a:endParaRPr lang="zh-CN" altLang="en-US" b="1" dirty="0"/>
          </a:p>
          <a:p>
            <a:pPr eaLnBrk="1" hangingPunct="1">
              <a:lnSpc>
                <a:spcPct val="90000"/>
              </a:lnSpc>
            </a:pPr>
            <a:r>
              <a:rPr lang="zh-CN" altLang="en-US" b="1" dirty="0"/>
              <a:t>供应商</a:t>
            </a:r>
            <a:endParaRPr lang="zh-CN" altLang="en-US" b="1" dirty="0"/>
          </a:p>
        </p:txBody>
      </p:sp>
      <p:grpSp>
        <p:nvGrpSpPr>
          <p:cNvPr id="71685" name="Group 5"/>
          <p:cNvGrpSpPr/>
          <p:nvPr/>
        </p:nvGrpSpPr>
        <p:grpSpPr>
          <a:xfrm>
            <a:off x="1371600" y="4267200"/>
            <a:ext cx="609600" cy="1143000"/>
            <a:chOff x="1008" y="2688"/>
            <a:chExt cx="384" cy="720"/>
          </a:xfrm>
        </p:grpSpPr>
        <p:sp>
          <p:nvSpPr>
            <p:cNvPr id="71710" name="Oval 6"/>
            <p:cNvSpPr/>
            <p:nvPr/>
          </p:nvSpPr>
          <p:spPr>
            <a:xfrm>
              <a:off x="1104" y="2688"/>
              <a:ext cx="192" cy="192"/>
            </a:xfrm>
            <a:prstGeom prst="ellipse">
              <a:avLst/>
            </a:prstGeom>
            <a:noFill/>
            <a:ln w="38100" cap="flat" cmpd="sng">
              <a:solidFill>
                <a:schemeClr val="tx1"/>
              </a:solidFill>
              <a:prstDash val="solid"/>
              <a:headEnd type="none" w="med" len="med"/>
              <a:tailEnd type="none" w="med" len="med"/>
            </a:ln>
          </p:spPr>
          <p:txBody>
            <a:bodyPr wrap="none" anchor="ctr"/>
            <a:lstStyle>
              <a:lvl1pPr marL="274955" indent="-274955" algn="l" rtl="0" eaLnBrk="0" fontAlgn="base" hangingPunct="0">
                <a:spcBef>
                  <a:spcPts val="600"/>
                </a:spcBef>
                <a:spcAft>
                  <a:spcPct val="0"/>
                </a:spcAft>
                <a:buClr>
                  <a:schemeClr val="accent1"/>
                </a:buClr>
                <a:buSzPct val="70000"/>
                <a:buFont typeface="Wingdings" panose="05000000000000000000" pitchFamily="2" charset="2"/>
                <a:buChar char=""/>
                <a:defRPr sz="2400" b="0" kern="1200">
                  <a:solidFill>
                    <a:schemeClr val="tx1"/>
                  </a:solidFill>
                  <a:latin typeface="+mn-lt"/>
                  <a:ea typeface="+mn-ea"/>
                  <a:cs typeface="+mn-cs"/>
                </a:defRPr>
              </a:lvl1pPr>
              <a:lvl2pPr marL="640080" indent="-274955" algn="l" rtl="0" eaLnBrk="0" fontAlgn="base" hangingPunct="0">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mn-lt"/>
                  <a:ea typeface="+mn-ea"/>
                  <a:cs typeface="+mn-cs"/>
                </a:defRPr>
              </a:lvl2pPr>
              <a:lvl3pPr marL="914400" indent="-182880" algn="l" rtl="0" eaLnBrk="0" fontAlgn="base" hangingPunct="0">
                <a:spcBef>
                  <a:spcPct val="20000"/>
                </a:spcBef>
                <a:spcAft>
                  <a:spcPct val="0"/>
                </a:spcAft>
                <a:buClr>
                  <a:srgbClr val="E0752F"/>
                </a:buClr>
                <a:buSzPct val="60000"/>
                <a:buFont typeface="Wingdings" panose="05000000000000000000" pitchFamily="2" charset="2"/>
                <a:buChar char=""/>
                <a:defRPr kern="1200">
                  <a:solidFill>
                    <a:schemeClr val="tx1"/>
                  </a:solidFill>
                  <a:latin typeface="+mn-lt"/>
                  <a:ea typeface="+mn-ea"/>
                  <a:cs typeface="+mn-cs"/>
                </a:defRPr>
              </a:lvl3pPr>
              <a:lvl4pPr marL="1189355" indent="-182880" algn="l" rtl="0" eaLnBrk="0" fontAlgn="base" hangingPunct="0">
                <a:spcBef>
                  <a:spcPct val="20000"/>
                </a:spcBef>
                <a:spcAft>
                  <a:spcPct val="0"/>
                </a:spcAft>
                <a:buClr>
                  <a:srgbClr val="FEC3AE"/>
                </a:buClr>
                <a:buSzPct val="60000"/>
                <a:buFont typeface="Wingdings" panose="05000000000000000000" pitchFamily="2" charset="2"/>
                <a:buChar char=""/>
                <a:defRPr kern="1200">
                  <a:solidFill>
                    <a:schemeClr val="tx1"/>
                  </a:solidFill>
                  <a:latin typeface="+mn-lt"/>
                  <a:ea typeface="+mn-ea"/>
                  <a:cs typeface="+mn-cs"/>
                </a:defRPr>
              </a:lvl4pPr>
              <a:lvl5pPr marL="1463675" indent="-184150" algn="l" rtl="0" eaLnBrk="0" fontAlgn="base" hangingPunct="0">
                <a:spcBef>
                  <a:spcPct val="20000"/>
                </a:spcBef>
                <a:spcAft>
                  <a:spcPct val="0"/>
                </a:spcAft>
                <a:buClr>
                  <a:srgbClr val="BDCAE9"/>
                </a:buClr>
                <a:buSzPct val="68000"/>
                <a:buFont typeface="Wingdings 2" panose="05020102010507070707" pitchFamily="18" charset="2"/>
                <a:buChar char=""/>
                <a:defRPr sz="1600" kern="1200">
                  <a:solidFill>
                    <a:schemeClr val="tx1"/>
                  </a:solidFill>
                  <a:latin typeface="+mn-lt"/>
                  <a:ea typeface="+mn-ea"/>
                  <a:cs typeface="+mn-cs"/>
                </a:defRPr>
              </a:lvl5pPr>
            </a:lstStyle>
            <a:p>
              <a:pPr marL="0" lvl="0" indent="0" eaLnBrk="1" hangingPunct="1">
                <a:spcBef>
                  <a:spcPct val="0"/>
                </a:spcBef>
                <a:buClrTx/>
                <a:buSzPct val="100000"/>
                <a:buFont typeface="Arial" panose="020B0604020202020204" pitchFamily="34" charset="0"/>
                <a:buNone/>
              </a:pPr>
              <a:endParaRPr lang="zh-CN" altLang="en-US" sz="2000" b="1" dirty="0"/>
            </a:p>
          </p:txBody>
        </p:sp>
        <p:sp>
          <p:nvSpPr>
            <p:cNvPr id="71711" name="Line 7"/>
            <p:cNvSpPr/>
            <p:nvPr/>
          </p:nvSpPr>
          <p:spPr>
            <a:xfrm>
              <a:off x="1008" y="3024"/>
              <a:ext cx="384" cy="0"/>
            </a:xfrm>
            <a:prstGeom prst="line">
              <a:avLst/>
            </a:prstGeom>
            <a:ln w="38100" cap="flat" cmpd="sng">
              <a:solidFill>
                <a:schemeClr val="tx1"/>
              </a:solidFill>
              <a:prstDash val="solid"/>
              <a:headEnd type="none" w="med" len="med"/>
              <a:tailEnd type="none" w="med" len="med"/>
            </a:ln>
          </p:spPr>
        </p:sp>
        <p:sp>
          <p:nvSpPr>
            <p:cNvPr id="71712" name="Line 8"/>
            <p:cNvSpPr/>
            <p:nvPr/>
          </p:nvSpPr>
          <p:spPr>
            <a:xfrm>
              <a:off x="1200" y="2880"/>
              <a:ext cx="0" cy="336"/>
            </a:xfrm>
            <a:prstGeom prst="line">
              <a:avLst/>
            </a:prstGeom>
            <a:ln w="38100" cap="flat" cmpd="sng">
              <a:solidFill>
                <a:schemeClr val="tx1"/>
              </a:solidFill>
              <a:prstDash val="solid"/>
              <a:headEnd type="none" w="med" len="med"/>
              <a:tailEnd type="none" w="med" len="med"/>
            </a:ln>
          </p:spPr>
        </p:sp>
        <p:sp>
          <p:nvSpPr>
            <p:cNvPr id="71713" name="Line 9"/>
            <p:cNvSpPr/>
            <p:nvPr/>
          </p:nvSpPr>
          <p:spPr>
            <a:xfrm flipH="1">
              <a:off x="1056" y="3216"/>
              <a:ext cx="144" cy="192"/>
            </a:xfrm>
            <a:prstGeom prst="line">
              <a:avLst/>
            </a:prstGeom>
            <a:ln w="38100" cap="flat" cmpd="sng">
              <a:solidFill>
                <a:schemeClr val="tx1"/>
              </a:solidFill>
              <a:prstDash val="solid"/>
              <a:headEnd type="none" w="med" len="med"/>
              <a:tailEnd type="none" w="med" len="med"/>
            </a:ln>
          </p:spPr>
        </p:sp>
        <p:sp>
          <p:nvSpPr>
            <p:cNvPr id="71714" name="Line 10"/>
            <p:cNvSpPr/>
            <p:nvPr/>
          </p:nvSpPr>
          <p:spPr>
            <a:xfrm>
              <a:off x="1200" y="3216"/>
              <a:ext cx="144" cy="192"/>
            </a:xfrm>
            <a:prstGeom prst="line">
              <a:avLst/>
            </a:prstGeom>
            <a:ln w="38100" cap="flat" cmpd="sng">
              <a:solidFill>
                <a:schemeClr val="tx1"/>
              </a:solidFill>
              <a:prstDash val="solid"/>
              <a:headEnd type="none" w="med" len="med"/>
              <a:tailEnd type="none" w="med" len="med"/>
            </a:ln>
          </p:spPr>
        </p:sp>
      </p:grpSp>
      <p:sp>
        <p:nvSpPr>
          <p:cNvPr id="71686" name="Text Box 13"/>
          <p:cNvSpPr txBox="1"/>
          <p:nvPr/>
        </p:nvSpPr>
        <p:spPr>
          <a:xfrm>
            <a:off x="1219200" y="3276600"/>
            <a:ext cx="3200400" cy="519113"/>
          </a:xfrm>
          <a:prstGeom prst="rect">
            <a:avLst/>
          </a:prstGeom>
          <a:noFill/>
          <a:ln w="9525">
            <a:noFill/>
          </a:ln>
        </p:spPr>
        <p:txBody>
          <a:bodyPr>
            <a:spAutoFit/>
          </a:bodyPr>
          <a:lstStyle>
            <a:lvl1pPr marL="274955" indent="-274955" algn="l" rtl="0" eaLnBrk="0" fontAlgn="base" hangingPunct="0">
              <a:spcBef>
                <a:spcPts val="600"/>
              </a:spcBef>
              <a:spcAft>
                <a:spcPct val="0"/>
              </a:spcAft>
              <a:buClr>
                <a:schemeClr val="accent1"/>
              </a:buClr>
              <a:buSzPct val="70000"/>
              <a:buFont typeface="Wingdings" panose="05000000000000000000" pitchFamily="2" charset="2"/>
              <a:buChar char=""/>
              <a:defRPr sz="2400" b="0" kern="1200">
                <a:solidFill>
                  <a:schemeClr val="tx1"/>
                </a:solidFill>
                <a:latin typeface="+mn-lt"/>
                <a:ea typeface="+mn-ea"/>
                <a:cs typeface="+mn-cs"/>
              </a:defRPr>
            </a:lvl1pPr>
            <a:lvl2pPr marL="640080" indent="-274955" algn="l" rtl="0" eaLnBrk="0" fontAlgn="base" hangingPunct="0">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mn-lt"/>
                <a:ea typeface="+mn-ea"/>
                <a:cs typeface="+mn-cs"/>
              </a:defRPr>
            </a:lvl2pPr>
            <a:lvl3pPr marL="914400" indent="-182880" algn="l" rtl="0" eaLnBrk="0" fontAlgn="base" hangingPunct="0">
              <a:spcBef>
                <a:spcPct val="20000"/>
              </a:spcBef>
              <a:spcAft>
                <a:spcPct val="0"/>
              </a:spcAft>
              <a:buClr>
                <a:srgbClr val="E0752F"/>
              </a:buClr>
              <a:buSzPct val="60000"/>
              <a:buFont typeface="Wingdings" panose="05000000000000000000" pitchFamily="2" charset="2"/>
              <a:buChar char=""/>
              <a:defRPr kern="1200">
                <a:solidFill>
                  <a:schemeClr val="tx1"/>
                </a:solidFill>
                <a:latin typeface="+mn-lt"/>
                <a:ea typeface="+mn-ea"/>
                <a:cs typeface="+mn-cs"/>
              </a:defRPr>
            </a:lvl3pPr>
            <a:lvl4pPr marL="1189355" indent="-182880" algn="l" rtl="0" eaLnBrk="0" fontAlgn="base" hangingPunct="0">
              <a:spcBef>
                <a:spcPct val="20000"/>
              </a:spcBef>
              <a:spcAft>
                <a:spcPct val="0"/>
              </a:spcAft>
              <a:buClr>
                <a:srgbClr val="FEC3AE"/>
              </a:buClr>
              <a:buSzPct val="60000"/>
              <a:buFont typeface="Wingdings" panose="05000000000000000000" pitchFamily="2" charset="2"/>
              <a:buChar char=""/>
              <a:defRPr kern="1200">
                <a:solidFill>
                  <a:schemeClr val="tx1"/>
                </a:solidFill>
                <a:latin typeface="+mn-lt"/>
                <a:ea typeface="+mn-ea"/>
                <a:cs typeface="+mn-cs"/>
              </a:defRPr>
            </a:lvl4pPr>
            <a:lvl5pPr marL="1463675" indent="-184150" algn="l" rtl="0" eaLnBrk="0" fontAlgn="base" hangingPunct="0">
              <a:spcBef>
                <a:spcPct val="20000"/>
              </a:spcBef>
              <a:spcAft>
                <a:spcPct val="0"/>
              </a:spcAft>
              <a:buClr>
                <a:srgbClr val="BDCAE9"/>
              </a:buClr>
              <a:buSzPct val="68000"/>
              <a:buFont typeface="Wingdings 2" panose="05020102010507070707" pitchFamily="18" charset="2"/>
              <a:buChar char=""/>
              <a:defRPr sz="1600" kern="1200">
                <a:solidFill>
                  <a:schemeClr val="tx1"/>
                </a:solidFill>
                <a:latin typeface="+mn-lt"/>
                <a:ea typeface="+mn-ea"/>
                <a:cs typeface="+mn-cs"/>
              </a:defRPr>
            </a:lvl5pPr>
          </a:lstStyle>
          <a:p>
            <a:pPr marL="0" lvl="0" indent="0" eaLnBrk="1" hangingPunct="1">
              <a:spcBef>
                <a:spcPct val="50000"/>
              </a:spcBef>
              <a:buClrTx/>
              <a:buSzPct val="100000"/>
              <a:buFont typeface="Arial" panose="020B0604020202020204" pitchFamily="34" charset="0"/>
              <a:buNone/>
            </a:pPr>
            <a:r>
              <a:rPr lang="zh-CN" altLang="en-US" sz="2800" b="1" dirty="0">
                <a:solidFill>
                  <a:srgbClr val="006666"/>
                </a:solidFill>
                <a:latin typeface="Times New Roman" panose="02020603050405020304" pitchFamily="18" charset="0"/>
              </a:rPr>
              <a:t>订单处理执行者</a:t>
            </a:r>
            <a:endParaRPr lang="zh-CN" altLang="en-US" sz="2800" b="1" dirty="0">
              <a:solidFill>
                <a:srgbClr val="006666"/>
              </a:solidFill>
              <a:latin typeface="Times New Roman" panose="02020603050405020304" pitchFamily="18" charset="0"/>
            </a:endParaRPr>
          </a:p>
        </p:txBody>
      </p:sp>
      <p:grpSp>
        <p:nvGrpSpPr>
          <p:cNvPr id="71687" name="Group 15"/>
          <p:cNvGrpSpPr/>
          <p:nvPr/>
        </p:nvGrpSpPr>
        <p:grpSpPr>
          <a:xfrm>
            <a:off x="3200400" y="4191000"/>
            <a:ext cx="609600" cy="1143000"/>
            <a:chOff x="1008" y="2688"/>
            <a:chExt cx="384" cy="720"/>
          </a:xfrm>
        </p:grpSpPr>
        <p:sp>
          <p:nvSpPr>
            <p:cNvPr id="71705" name="Oval 16"/>
            <p:cNvSpPr/>
            <p:nvPr/>
          </p:nvSpPr>
          <p:spPr>
            <a:xfrm>
              <a:off x="1104" y="2688"/>
              <a:ext cx="192" cy="192"/>
            </a:xfrm>
            <a:prstGeom prst="ellipse">
              <a:avLst/>
            </a:prstGeom>
            <a:noFill/>
            <a:ln w="38100" cap="flat" cmpd="sng">
              <a:solidFill>
                <a:schemeClr val="tx1"/>
              </a:solidFill>
              <a:prstDash val="solid"/>
              <a:headEnd type="none" w="med" len="med"/>
              <a:tailEnd type="none" w="med" len="med"/>
            </a:ln>
          </p:spPr>
          <p:txBody>
            <a:bodyPr wrap="none" anchor="ctr"/>
            <a:lstStyle>
              <a:lvl1pPr marL="274955" indent="-274955" algn="l" rtl="0" eaLnBrk="0" fontAlgn="base" hangingPunct="0">
                <a:spcBef>
                  <a:spcPts val="600"/>
                </a:spcBef>
                <a:spcAft>
                  <a:spcPct val="0"/>
                </a:spcAft>
                <a:buClr>
                  <a:schemeClr val="accent1"/>
                </a:buClr>
                <a:buSzPct val="70000"/>
                <a:buFont typeface="Wingdings" panose="05000000000000000000" pitchFamily="2" charset="2"/>
                <a:buChar char=""/>
                <a:defRPr sz="2400" b="0" kern="1200">
                  <a:solidFill>
                    <a:schemeClr val="tx1"/>
                  </a:solidFill>
                  <a:latin typeface="+mn-lt"/>
                  <a:ea typeface="+mn-ea"/>
                  <a:cs typeface="+mn-cs"/>
                </a:defRPr>
              </a:lvl1pPr>
              <a:lvl2pPr marL="640080" indent="-274955" algn="l" rtl="0" eaLnBrk="0" fontAlgn="base" hangingPunct="0">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mn-lt"/>
                  <a:ea typeface="+mn-ea"/>
                  <a:cs typeface="+mn-cs"/>
                </a:defRPr>
              </a:lvl2pPr>
              <a:lvl3pPr marL="914400" indent="-182880" algn="l" rtl="0" eaLnBrk="0" fontAlgn="base" hangingPunct="0">
                <a:spcBef>
                  <a:spcPct val="20000"/>
                </a:spcBef>
                <a:spcAft>
                  <a:spcPct val="0"/>
                </a:spcAft>
                <a:buClr>
                  <a:srgbClr val="E0752F"/>
                </a:buClr>
                <a:buSzPct val="60000"/>
                <a:buFont typeface="Wingdings" panose="05000000000000000000" pitchFamily="2" charset="2"/>
                <a:buChar char=""/>
                <a:defRPr kern="1200">
                  <a:solidFill>
                    <a:schemeClr val="tx1"/>
                  </a:solidFill>
                  <a:latin typeface="+mn-lt"/>
                  <a:ea typeface="+mn-ea"/>
                  <a:cs typeface="+mn-cs"/>
                </a:defRPr>
              </a:lvl3pPr>
              <a:lvl4pPr marL="1189355" indent="-182880" algn="l" rtl="0" eaLnBrk="0" fontAlgn="base" hangingPunct="0">
                <a:spcBef>
                  <a:spcPct val="20000"/>
                </a:spcBef>
                <a:spcAft>
                  <a:spcPct val="0"/>
                </a:spcAft>
                <a:buClr>
                  <a:srgbClr val="FEC3AE"/>
                </a:buClr>
                <a:buSzPct val="60000"/>
                <a:buFont typeface="Wingdings" panose="05000000000000000000" pitchFamily="2" charset="2"/>
                <a:buChar char=""/>
                <a:defRPr kern="1200">
                  <a:solidFill>
                    <a:schemeClr val="tx1"/>
                  </a:solidFill>
                  <a:latin typeface="+mn-lt"/>
                  <a:ea typeface="+mn-ea"/>
                  <a:cs typeface="+mn-cs"/>
                </a:defRPr>
              </a:lvl4pPr>
              <a:lvl5pPr marL="1463675" indent="-184150" algn="l" rtl="0" eaLnBrk="0" fontAlgn="base" hangingPunct="0">
                <a:spcBef>
                  <a:spcPct val="20000"/>
                </a:spcBef>
                <a:spcAft>
                  <a:spcPct val="0"/>
                </a:spcAft>
                <a:buClr>
                  <a:srgbClr val="BDCAE9"/>
                </a:buClr>
                <a:buSzPct val="68000"/>
                <a:buFont typeface="Wingdings 2" panose="05020102010507070707" pitchFamily="18" charset="2"/>
                <a:buChar char=""/>
                <a:defRPr sz="1600" kern="1200">
                  <a:solidFill>
                    <a:schemeClr val="tx1"/>
                  </a:solidFill>
                  <a:latin typeface="+mn-lt"/>
                  <a:ea typeface="+mn-ea"/>
                  <a:cs typeface="+mn-cs"/>
                </a:defRPr>
              </a:lvl5pPr>
            </a:lstStyle>
            <a:p>
              <a:pPr marL="0" lvl="0" indent="0" eaLnBrk="1" hangingPunct="1">
                <a:spcBef>
                  <a:spcPct val="0"/>
                </a:spcBef>
                <a:buClrTx/>
                <a:buSzPct val="100000"/>
                <a:buFont typeface="Arial" panose="020B0604020202020204" pitchFamily="34" charset="0"/>
                <a:buNone/>
              </a:pPr>
              <a:endParaRPr lang="zh-CN" altLang="en-US" sz="2000" b="1" dirty="0"/>
            </a:p>
          </p:txBody>
        </p:sp>
        <p:sp>
          <p:nvSpPr>
            <p:cNvPr id="71706" name="Line 17"/>
            <p:cNvSpPr/>
            <p:nvPr/>
          </p:nvSpPr>
          <p:spPr>
            <a:xfrm>
              <a:off x="1008" y="3024"/>
              <a:ext cx="384" cy="0"/>
            </a:xfrm>
            <a:prstGeom prst="line">
              <a:avLst/>
            </a:prstGeom>
            <a:ln w="38100" cap="flat" cmpd="sng">
              <a:solidFill>
                <a:schemeClr val="tx1"/>
              </a:solidFill>
              <a:prstDash val="solid"/>
              <a:headEnd type="none" w="med" len="med"/>
              <a:tailEnd type="none" w="med" len="med"/>
            </a:ln>
          </p:spPr>
        </p:sp>
        <p:sp>
          <p:nvSpPr>
            <p:cNvPr id="71707" name="Line 18"/>
            <p:cNvSpPr/>
            <p:nvPr/>
          </p:nvSpPr>
          <p:spPr>
            <a:xfrm>
              <a:off x="1200" y="2880"/>
              <a:ext cx="0" cy="336"/>
            </a:xfrm>
            <a:prstGeom prst="line">
              <a:avLst/>
            </a:prstGeom>
            <a:ln w="38100" cap="flat" cmpd="sng">
              <a:solidFill>
                <a:schemeClr val="tx1"/>
              </a:solidFill>
              <a:prstDash val="solid"/>
              <a:headEnd type="none" w="med" len="med"/>
              <a:tailEnd type="none" w="med" len="med"/>
            </a:ln>
          </p:spPr>
        </p:sp>
        <p:sp>
          <p:nvSpPr>
            <p:cNvPr id="71708" name="Line 19"/>
            <p:cNvSpPr/>
            <p:nvPr/>
          </p:nvSpPr>
          <p:spPr>
            <a:xfrm flipH="1">
              <a:off x="1056" y="3216"/>
              <a:ext cx="144" cy="192"/>
            </a:xfrm>
            <a:prstGeom prst="line">
              <a:avLst/>
            </a:prstGeom>
            <a:ln w="38100" cap="flat" cmpd="sng">
              <a:solidFill>
                <a:schemeClr val="tx1"/>
              </a:solidFill>
              <a:prstDash val="solid"/>
              <a:headEnd type="none" w="med" len="med"/>
              <a:tailEnd type="none" w="med" len="med"/>
            </a:ln>
          </p:spPr>
        </p:sp>
        <p:sp>
          <p:nvSpPr>
            <p:cNvPr id="71709" name="Line 20"/>
            <p:cNvSpPr/>
            <p:nvPr/>
          </p:nvSpPr>
          <p:spPr>
            <a:xfrm>
              <a:off x="1200" y="3216"/>
              <a:ext cx="144" cy="192"/>
            </a:xfrm>
            <a:prstGeom prst="line">
              <a:avLst/>
            </a:prstGeom>
            <a:ln w="38100" cap="flat" cmpd="sng">
              <a:solidFill>
                <a:schemeClr val="tx1"/>
              </a:solidFill>
              <a:prstDash val="solid"/>
              <a:headEnd type="none" w="med" len="med"/>
              <a:tailEnd type="none" w="med" len="med"/>
            </a:ln>
          </p:spPr>
        </p:sp>
      </p:grpSp>
      <p:grpSp>
        <p:nvGrpSpPr>
          <p:cNvPr id="71688" name="Group 21"/>
          <p:cNvGrpSpPr/>
          <p:nvPr/>
        </p:nvGrpSpPr>
        <p:grpSpPr>
          <a:xfrm>
            <a:off x="5076825" y="4221163"/>
            <a:ext cx="609600" cy="1143000"/>
            <a:chOff x="1008" y="2688"/>
            <a:chExt cx="384" cy="720"/>
          </a:xfrm>
        </p:grpSpPr>
        <p:sp>
          <p:nvSpPr>
            <p:cNvPr id="71700" name="Oval 22"/>
            <p:cNvSpPr/>
            <p:nvPr/>
          </p:nvSpPr>
          <p:spPr>
            <a:xfrm>
              <a:off x="1104" y="2688"/>
              <a:ext cx="192" cy="192"/>
            </a:xfrm>
            <a:prstGeom prst="ellipse">
              <a:avLst/>
            </a:prstGeom>
            <a:noFill/>
            <a:ln w="38100" cap="flat" cmpd="sng">
              <a:solidFill>
                <a:schemeClr val="tx1"/>
              </a:solidFill>
              <a:prstDash val="solid"/>
              <a:headEnd type="none" w="med" len="med"/>
              <a:tailEnd type="none" w="med" len="med"/>
            </a:ln>
          </p:spPr>
          <p:txBody>
            <a:bodyPr wrap="none" anchor="ctr"/>
            <a:lstStyle>
              <a:lvl1pPr marL="274955" indent="-274955" algn="l" rtl="0" eaLnBrk="0" fontAlgn="base" hangingPunct="0">
                <a:spcBef>
                  <a:spcPts val="600"/>
                </a:spcBef>
                <a:spcAft>
                  <a:spcPct val="0"/>
                </a:spcAft>
                <a:buClr>
                  <a:schemeClr val="accent1"/>
                </a:buClr>
                <a:buSzPct val="70000"/>
                <a:buFont typeface="Wingdings" panose="05000000000000000000" pitchFamily="2" charset="2"/>
                <a:buChar char=""/>
                <a:defRPr sz="2400" b="0" kern="1200">
                  <a:solidFill>
                    <a:schemeClr val="tx1"/>
                  </a:solidFill>
                  <a:latin typeface="+mn-lt"/>
                  <a:ea typeface="+mn-ea"/>
                  <a:cs typeface="+mn-cs"/>
                </a:defRPr>
              </a:lvl1pPr>
              <a:lvl2pPr marL="640080" indent="-274955" algn="l" rtl="0" eaLnBrk="0" fontAlgn="base" hangingPunct="0">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mn-lt"/>
                  <a:ea typeface="+mn-ea"/>
                  <a:cs typeface="+mn-cs"/>
                </a:defRPr>
              </a:lvl2pPr>
              <a:lvl3pPr marL="914400" indent="-182880" algn="l" rtl="0" eaLnBrk="0" fontAlgn="base" hangingPunct="0">
                <a:spcBef>
                  <a:spcPct val="20000"/>
                </a:spcBef>
                <a:spcAft>
                  <a:spcPct val="0"/>
                </a:spcAft>
                <a:buClr>
                  <a:srgbClr val="E0752F"/>
                </a:buClr>
                <a:buSzPct val="60000"/>
                <a:buFont typeface="Wingdings" panose="05000000000000000000" pitchFamily="2" charset="2"/>
                <a:buChar char=""/>
                <a:defRPr kern="1200">
                  <a:solidFill>
                    <a:schemeClr val="tx1"/>
                  </a:solidFill>
                  <a:latin typeface="+mn-lt"/>
                  <a:ea typeface="+mn-ea"/>
                  <a:cs typeface="+mn-cs"/>
                </a:defRPr>
              </a:lvl3pPr>
              <a:lvl4pPr marL="1189355" indent="-182880" algn="l" rtl="0" eaLnBrk="0" fontAlgn="base" hangingPunct="0">
                <a:spcBef>
                  <a:spcPct val="20000"/>
                </a:spcBef>
                <a:spcAft>
                  <a:spcPct val="0"/>
                </a:spcAft>
                <a:buClr>
                  <a:srgbClr val="FEC3AE"/>
                </a:buClr>
                <a:buSzPct val="60000"/>
                <a:buFont typeface="Wingdings" panose="05000000000000000000" pitchFamily="2" charset="2"/>
                <a:buChar char=""/>
                <a:defRPr kern="1200">
                  <a:solidFill>
                    <a:schemeClr val="tx1"/>
                  </a:solidFill>
                  <a:latin typeface="+mn-lt"/>
                  <a:ea typeface="+mn-ea"/>
                  <a:cs typeface="+mn-cs"/>
                </a:defRPr>
              </a:lvl4pPr>
              <a:lvl5pPr marL="1463675" indent="-184150" algn="l" rtl="0" eaLnBrk="0" fontAlgn="base" hangingPunct="0">
                <a:spcBef>
                  <a:spcPct val="20000"/>
                </a:spcBef>
                <a:spcAft>
                  <a:spcPct val="0"/>
                </a:spcAft>
                <a:buClr>
                  <a:srgbClr val="BDCAE9"/>
                </a:buClr>
                <a:buSzPct val="68000"/>
                <a:buFont typeface="Wingdings 2" panose="05020102010507070707" pitchFamily="18" charset="2"/>
                <a:buChar char=""/>
                <a:defRPr sz="1600" kern="1200">
                  <a:solidFill>
                    <a:schemeClr val="tx1"/>
                  </a:solidFill>
                  <a:latin typeface="+mn-lt"/>
                  <a:ea typeface="+mn-ea"/>
                  <a:cs typeface="+mn-cs"/>
                </a:defRPr>
              </a:lvl5pPr>
            </a:lstStyle>
            <a:p>
              <a:pPr marL="0" lvl="0" indent="0" eaLnBrk="1" hangingPunct="1">
                <a:spcBef>
                  <a:spcPct val="0"/>
                </a:spcBef>
                <a:buClrTx/>
                <a:buSzPct val="100000"/>
                <a:buFont typeface="Arial" panose="020B0604020202020204" pitchFamily="34" charset="0"/>
                <a:buNone/>
              </a:pPr>
              <a:endParaRPr lang="zh-CN" altLang="en-US" sz="2000" b="1" dirty="0"/>
            </a:p>
          </p:txBody>
        </p:sp>
        <p:sp>
          <p:nvSpPr>
            <p:cNvPr id="71701" name="Line 23"/>
            <p:cNvSpPr/>
            <p:nvPr/>
          </p:nvSpPr>
          <p:spPr>
            <a:xfrm>
              <a:off x="1008" y="3024"/>
              <a:ext cx="384" cy="0"/>
            </a:xfrm>
            <a:prstGeom prst="line">
              <a:avLst/>
            </a:prstGeom>
            <a:ln w="38100" cap="flat" cmpd="sng">
              <a:solidFill>
                <a:schemeClr val="tx1"/>
              </a:solidFill>
              <a:prstDash val="solid"/>
              <a:headEnd type="none" w="med" len="med"/>
              <a:tailEnd type="none" w="med" len="med"/>
            </a:ln>
          </p:spPr>
        </p:sp>
        <p:sp>
          <p:nvSpPr>
            <p:cNvPr id="71702" name="Line 24"/>
            <p:cNvSpPr/>
            <p:nvPr/>
          </p:nvSpPr>
          <p:spPr>
            <a:xfrm>
              <a:off x="1200" y="2880"/>
              <a:ext cx="0" cy="336"/>
            </a:xfrm>
            <a:prstGeom prst="line">
              <a:avLst/>
            </a:prstGeom>
            <a:ln w="38100" cap="flat" cmpd="sng">
              <a:solidFill>
                <a:schemeClr val="tx1"/>
              </a:solidFill>
              <a:prstDash val="solid"/>
              <a:headEnd type="none" w="med" len="med"/>
              <a:tailEnd type="none" w="med" len="med"/>
            </a:ln>
          </p:spPr>
        </p:sp>
        <p:sp>
          <p:nvSpPr>
            <p:cNvPr id="71703" name="Line 25"/>
            <p:cNvSpPr/>
            <p:nvPr/>
          </p:nvSpPr>
          <p:spPr>
            <a:xfrm flipH="1">
              <a:off x="1056" y="3216"/>
              <a:ext cx="144" cy="192"/>
            </a:xfrm>
            <a:prstGeom prst="line">
              <a:avLst/>
            </a:prstGeom>
            <a:ln w="38100" cap="flat" cmpd="sng">
              <a:solidFill>
                <a:schemeClr val="tx1"/>
              </a:solidFill>
              <a:prstDash val="solid"/>
              <a:headEnd type="none" w="med" len="med"/>
              <a:tailEnd type="none" w="med" len="med"/>
            </a:ln>
          </p:spPr>
        </p:sp>
        <p:sp>
          <p:nvSpPr>
            <p:cNvPr id="71704" name="Line 26"/>
            <p:cNvSpPr/>
            <p:nvPr/>
          </p:nvSpPr>
          <p:spPr>
            <a:xfrm>
              <a:off x="1200" y="3216"/>
              <a:ext cx="144" cy="192"/>
            </a:xfrm>
            <a:prstGeom prst="line">
              <a:avLst/>
            </a:prstGeom>
            <a:ln w="38100" cap="flat" cmpd="sng">
              <a:solidFill>
                <a:schemeClr val="tx1"/>
              </a:solidFill>
              <a:prstDash val="solid"/>
              <a:headEnd type="none" w="med" len="med"/>
              <a:tailEnd type="none" w="med" len="med"/>
            </a:ln>
          </p:spPr>
        </p:sp>
      </p:grpSp>
      <p:grpSp>
        <p:nvGrpSpPr>
          <p:cNvPr id="71689" name="Group 27"/>
          <p:cNvGrpSpPr/>
          <p:nvPr/>
        </p:nvGrpSpPr>
        <p:grpSpPr>
          <a:xfrm>
            <a:off x="7010400" y="4191000"/>
            <a:ext cx="609600" cy="1143000"/>
            <a:chOff x="1008" y="2688"/>
            <a:chExt cx="384" cy="720"/>
          </a:xfrm>
        </p:grpSpPr>
        <p:sp>
          <p:nvSpPr>
            <p:cNvPr id="71695" name="Oval 28"/>
            <p:cNvSpPr/>
            <p:nvPr/>
          </p:nvSpPr>
          <p:spPr>
            <a:xfrm>
              <a:off x="1104" y="2688"/>
              <a:ext cx="192" cy="192"/>
            </a:xfrm>
            <a:prstGeom prst="ellipse">
              <a:avLst/>
            </a:prstGeom>
            <a:noFill/>
            <a:ln w="38100" cap="flat" cmpd="sng">
              <a:solidFill>
                <a:schemeClr val="tx1"/>
              </a:solidFill>
              <a:prstDash val="solid"/>
              <a:headEnd type="none" w="med" len="med"/>
              <a:tailEnd type="none" w="med" len="med"/>
            </a:ln>
          </p:spPr>
          <p:txBody>
            <a:bodyPr wrap="none" anchor="ctr"/>
            <a:lstStyle>
              <a:lvl1pPr marL="274955" indent="-274955" algn="l" rtl="0" eaLnBrk="0" fontAlgn="base" hangingPunct="0">
                <a:spcBef>
                  <a:spcPts val="600"/>
                </a:spcBef>
                <a:spcAft>
                  <a:spcPct val="0"/>
                </a:spcAft>
                <a:buClr>
                  <a:schemeClr val="accent1"/>
                </a:buClr>
                <a:buSzPct val="70000"/>
                <a:buFont typeface="Wingdings" panose="05000000000000000000" pitchFamily="2" charset="2"/>
                <a:buChar char=""/>
                <a:defRPr sz="2400" b="0" kern="1200">
                  <a:solidFill>
                    <a:schemeClr val="tx1"/>
                  </a:solidFill>
                  <a:latin typeface="+mn-lt"/>
                  <a:ea typeface="+mn-ea"/>
                  <a:cs typeface="+mn-cs"/>
                </a:defRPr>
              </a:lvl1pPr>
              <a:lvl2pPr marL="640080" indent="-274955" algn="l" rtl="0" eaLnBrk="0" fontAlgn="base" hangingPunct="0">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mn-lt"/>
                  <a:ea typeface="+mn-ea"/>
                  <a:cs typeface="+mn-cs"/>
                </a:defRPr>
              </a:lvl2pPr>
              <a:lvl3pPr marL="914400" indent="-182880" algn="l" rtl="0" eaLnBrk="0" fontAlgn="base" hangingPunct="0">
                <a:spcBef>
                  <a:spcPct val="20000"/>
                </a:spcBef>
                <a:spcAft>
                  <a:spcPct val="0"/>
                </a:spcAft>
                <a:buClr>
                  <a:srgbClr val="E0752F"/>
                </a:buClr>
                <a:buSzPct val="60000"/>
                <a:buFont typeface="Wingdings" panose="05000000000000000000" pitchFamily="2" charset="2"/>
                <a:buChar char=""/>
                <a:defRPr kern="1200">
                  <a:solidFill>
                    <a:schemeClr val="tx1"/>
                  </a:solidFill>
                  <a:latin typeface="+mn-lt"/>
                  <a:ea typeface="+mn-ea"/>
                  <a:cs typeface="+mn-cs"/>
                </a:defRPr>
              </a:lvl3pPr>
              <a:lvl4pPr marL="1189355" indent="-182880" algn="l" rtl="0" eaLnBrk="0" fontAlgn="base" hangingPunct="0">
                <a:spcBef>
                  <a:spcPct val="20000"/>
                </a:spcBef>
                <a:spcAft>
                  <a:spcPct val="0"/>
                </a:spcAft>
                <a:buClr>
                  <a:srgbClr val="FEC3AE"/>
                </a:buClr>
                <a:buSzPct val="60000"/>
                <a:buFont typeface="Wingdings" panose="05000000000000000000" pitchFamily="2" charset="2"/>
                <a:buChar char=""/>
                <a:defRPr kern="1200">
                  <a:solidFill>
                    <a:schemeClr val="tx1"/>
                  </a:solidFill>
                  <a:latin typeface="+mn-lt"/>
                  <a:ea typeface="+mn-ea"/>
                  <a:cs typeface="+mn-cs"/>
                </a:defRPr>
              </a:lvl4pPr>
              <a:lvl5pPr marL="1463675" indent="-184150" algn="l" rtl="0" eaLnBrk="0" fontAlgn="base" hangingPunct="0">
                <a:spcBef>
                  <a:spcPct val="20000"/>
                </a:spcBef>
                <a:spcAft>
                  <a:spcPct val="0"/>
                </a:spcAft>
                <a:buClr>
                  <a:srgbClr val="BDCAE9"/>
                </a:buClr>
                <a:buSzPct val="68000"/>
                <a:buFont typeface="Wingdings 2" panose="05020102010507070707" pitchFamily="18" charset="2"/>
                <a:buChar char=""/>
                <a:defRPr sz="1600" kern="1200">
                  <a:solidFill>
                    <a:schemeClr val="tx1"/>
                  </a:solidFill>
                  <a:latin typeface="+mn-lt"/>
                  <a:ea typeface="+mn-ea"/>
                  <a:cs typeface="+mn-cs"/>
                </a:defRPr>
              </a:lvl5pPr>
            </a:lstStyle>
            <a:p>
              <a:pPr marL="0" lvl="0" indent="0" eaLnBrk="1" hangingPunct="1">
                <a:spcBef>
                  <a:spcPct val="0"/>
                </a:spcBef>
                <a:buClrTx/>
                <a:buSzPct val="100000"/>
                <a:buFont typeface="Arial" panose="020B0604020202020204" pitchFamily="34" charset="0"/>
                <a:buNone/>
              </a:pPr>
              <a:endParaRPr lang="zh-CN" altLang="en-US" sz="2000" b="1" dirty="0"/>
            </a:p>
          </p:txBody>
        </p:sp>
        <p:sp>
          <p:nvSpPr>
            <p:cNvPr id="71696" name="Line 29"/>
            <p:cNvSpPr/>
            <p:nvPr/>
          </p:nvSpPr>
          <p:spPr>
            <a:xfrm>
              <a:off x="1008" y="3024"/>
              <a:ext cx="384" cy="0"/>
            </a:xfrm>
            <a:prstGeom prst="line">
              <a:avLst/>
            </a:prstGeom>
            <a:ln w="38100" cap="flat" cmpd="sng">
              <a:solidFill>
                <a:schemeClr val="tx1"/>
              </a:solidFill>
              <a:prstDash val="solid"/>
              <a:headEnd type="none" w="med" len="med"/>
              <a:tailEnd type="none" w="med" len="med"/>
            </a:ln>
          </p:spPr>
        </p:sp>
        <p:sp>
          <p:nvSpPr>
            <p:cNvPr id="71697" name="Line 30"/>
            <p:cNvSpPr/>
            <p:nvPr/>
          </p:nvSpPr>
          <p:spPr>
            <a:xfrm>
              <a:off x="1200" y="2880"/>
              <a:ext cx="0" cy="336"/>
            </a:xfrm>
            <a:prstGeom prst="line">
              <a:avLst/>
            </a:prstGeom>
            <a:ln w="38100" cap="flat" cmpd="sng">
              <a:solidFill>
                <a:schemeClr val="tx1"/>
              </a:solidFill>
              <a:prstDash val="solid"/>
              <a:headEnd type="none" w="med" len="med"/>
              <a:tailEnd type="none" w="med" len="med"/>
            </a:ln>
          </p:spPr>
        </p:sp>
        <p:sp>
          <p:nvSpPr>
            <p:cNvPr id="71698" name="Line 31"/>
            <p:cNvSpPr/>
            <p:nvPr/>
          </p:nvSpPr>
          <p:spPr>
            <a:xfrm flipH="1">
              <a:off x="1056" y="3216"/>
              <a:ext cx="144" cy="192"/>
            </a:xfrm>
            <a:prstGeom prst="line">
              <a:avLst/>
            </a:prstGeom>
            <a:ln w="38100" cap="flat" cmpd="sng">
              <a:solidFill>
                <a:schemeClr val="tx1"/>
              </a:solidFill>
              <a:prstDash val="solid"/>
              <a:headEnd type="none" w="med" len="med"/>
              <a:tailEnd type="none" w="med" len="med"/>
            </a:ln>
          </p:spPr>
        </p:sp>
        <p:sp>
          <p:nvSpPr>
            <p:cNvPr id="71699" name="Line 32"/>
            <p:cNvSpPr/>
            <p:nvPr/>
          </p:nvSpPr>
          <p:spPr>
            <a:xfrm>
              <a:off x="1200" y="3216"/>
              <a:ext cx="144" cy="192"/>
            </a:xfrm>
            <a:prstGeom prst="line">
              <a:avLst/>
            </a:prstGeom>
            <a:ln w="38100" cap="flat" cmpd="sng">
              <a:solidFill>
                <a:schemeClr val="tx1"/>
              </a:solidFill>
              <a:prstDash val="solid"/>
              <a:headEnd type="none" w="med" len="med"/>
              <a:tailEnd type="none" w="med" len="med"/>
            </a:ln>
          </p:spPr>
        </p:sp>
      </p:grpSp>
      <p:grpSp>
        <p:nvGrpSpPr>
          <p:cNvPr id="71690" name="Group 34"/>
          <p:cNvGrpSpPr/>
          <p:nvPr/>
        </p:nvGrpSpPr>
        <p:grpSpPr>
          <a:xfrm>
            <a:off x="1187450" y="5661025"/>
            <a:ext cx="7053263" cy="479425"/>
            <a:chOff x="763" y="3566"/>
            <a:chExt cx="4443" cy="302"/>
          </a:xfrm>
        </p:grpSpPr>
        <p:sp>
          <p:nvSpPr>
            <p:cNvPr id="71691" name="Text Box 11"/>
            <p:cNvSpPr txBox="1"/>
            <p:nvPr/>
          </p:nvSpPr>
          <p:spPr>
            <a:xfrm>
              <a:off x="763" y="3566"/>
              <a:ext cx="768" cy="288"/>
            </a:xfrm>
            <a:prstGeom prst="rect">
              <a:avLst/>
            </a:prstGeom>
            <a:noFill/>
            <a:ln w="9525">
              <a:noFill/>
            </a:ln>
          </p:spPr>
          <p:txBody>
            <a:bodyPr>
              <a:spAutoFit/>
            </a:bodyPr>
            <a:lstStyle>
              <a:lvl1pPr marL="274955" indent="-274955" algn="l" rtl="0" eaLnBrk="0" fontAlgn="base" hangingPunct="0">
                <a:spcBef>
                  <a:spcPts val="600"/>
                </a:spcBef>
                <a:spcAft>
                  <a:spcPct val="0"/>
                </a:spcAft>
                <a:buClr>
                  <a:schemeClr val="accent1"/>
                </a:buClr>
                <a:buSzPct val="70000"/>
                <a:buFont typeface="Wingdings" panose="05000000000000000000" pitchFamily="2" charset="2"/>
                <a:buChar char=""/>
                <a:defRPr sz="2400" b="0" kern="1200">
                  <a:solidFill>
                    <a:schemeClr val="tx1"/>
                  </a:solidFill>
                  <a:latin typeface="+mn-lt"/>
                  <a:ea typeface="+mn-ea"/>
                  <a:cs typeface="+mn-cs"/>
                </a:defRPr>
              </a:lvl1pPr>
              <a:lvl2pPr marL="640080" indent="-274955" algn="l" rtl="0" eaLnBrk="0" fontAlgn="base" hangingPunct="0">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mn-lt"/>
                  <a:ea typeface="+mn-ea"/>
                  <a:cs typeface="+mn-cs"/>
                </a:defRPr>
              </a:lvl2pPr>
              <a:lvl3pPr marL="914400" indent="-182880" algn="l" rtl="0" eaLnBrk="0" fontAlgn="base" hangingPunct="0">
                <a:spcBef>
                  <a:spcPct val="20000"/>
                </a:spcBef>
                <a:spcAft>
                  <a:spcPct val="0"/>
                </a:spcAft>
                <a:buClr>
                  <a:srgbClr val="E0752F"/>
                </a:buClr>
                <a:buSzPct val="60000"/>
                <a:buFont typeface="Wingdings" panose="05000000000000000000" pitchFamily="2" charset="2"/>
                <a:buChar char=""/>
                <a:defRPr kern="1200">
                  <a:solidFill>
                    <a:schemeClr val="tx1"/>
                  </a:solidFill>
                  <a:latin typeface="+mn-lt"/>
                  <a:ea typeface="+mn-ea"/>
                  <a:cs typeface="+mn-cs"/>
                </a:defRPr>
              </a:lvl3pPr>
              <a:lvl4pPr marL="1189355" indent="-182880" algn="l" rtl="0" eaLnBrk="0" fontAlgn="base" hangingPunct="0">
                <a:spcBef>
                  <a:spcPct val="20000"/>
                </a:spcBef>
                <a:spcAft>
                  <a:spcPct val="0"/>
                </a:spcAft>
                <a:buClr>
                  <a:srgbClr val="FEC3AE"/>
                </a:buClr>
                <a:buSzPct val="60000"/>
                <a:buFont typeface="Wingdings" panose="05000000000000000000" pitchFamily="2" charset="2"/>
                <a:buChar char=""/>
                <a:defRPr kern="1200">
                  <a:solidFill>
                    <a:schemeClr val="tx1"/>
                  </a:solidFill>
                  <a:latin typeface="+mn-lt"/>
                  <a:ea typeface="+mn-ea"/>
                  <a:cs typeface="+mn-cs"/>
                </a:defRPr>
              </a:lvl4pPr>
              <a:lvl5pPr marL="1463675" indent="-184150" algn="l" rtl="0" eaLnBrk="0" fontAlgn="base" hangingPunct="0">
                <a:spcBef>
                  <a:spcPct val="20000"/>
                </a:spcBef>
                <a:spcAft>
                  <a:spcPct val="0"/>
                </a:spcAft>
                <a:buClr>
                  <a:srgbClr val="BDCAE9"/>
                </a:buClr>
                <a:buSzPct val="68000"/>
                <a:buFont typeface="Wingdings 2" panose="05020102010507070707" pitchFamily="18" charset="2"/>
                <a:buChar char=""/>
                <a:defRPr sz="1600" kern="1200">
                  <a:solidFill>
                    <a:schemeClr val="tx1"/>
                  </a:solidFill>
                  <a:latin typeface="+mn-lt"/>
                  <a:ea typeface="+mn-ea"/>
                  <a:cs typeface="+mn-cs"/>
                </a:defRPr>
              </a:lvl5pPr>
            </a:lstStyle>
            <a:p>
              <a:pPr marL="0" lvl="0" indent="0" algn="ctr" eaLnBrk="1" hangingPunct="1">
                <a:spcBef>
                  <a:spcPct val="50000"/>
                </a:spcBef>
                <a:buClrTx/>
                <a:buSzPct val="100000"/>
                <a:buFont typeface="Arial" panose="020B0604020202020204" pitchFamily="34" charset="0"/>
                <a:buNone/>
              </a:pPr>
              <a:r>
                <a:rPr lang="zh-CN" altLang="en-US" b="1" dirty="0">
                  <a:latin typeface="Times New Roman" panose="02020603050405020304" pitchFamily="18" charset="0"/>
                </a:rPr>
                <a:t>客户</a:t>
              </a:r>
              <a:endParaRPr lang="zh-CN" altLang="en-US" b="1" dirty="0">
                <a:latin typeface="Times New Roman" panose="02020603050405020304" pitchFamily="18" charset="0"/>
              </a:endParaRPr>
            </a:p>
          </p:txBody>
        </p:sp>
        <p:sp>
          <p:nvSpPr>
            <p:cNvPr id="71692" name="Text Box 12"/>
            <p:cNvSpPr txBox="1"/>
            <p:nvPr/>
          </p:nvSpPr>
          <p:spPr>
            <a:xfrm>
              <a:off x="1723" y="3580"/>
              <a:ext cx="1200" cy="288"/>
            </a:xfrm>
            <a:prstGeom prst="rect">
              <a:avLst/>
            </a:prstGeom>
            <a:noFill/>
            <a:ln w="9525">
              <a:noFill/>
            </a:ln>
          </p:spPr>
          <p:txBody>
            <a:bodyPr>
              <a:spAutoFit/>
            </a:bodyPr>
            <a:lstStyle>
              <a:lvl1pPr marL="274955" indent="-274955" algn="l" rtl="0" eaLnBrk="0" fontAlgn="base" hangingPunct="0">
                <a:spcBef>
                  <a:spcPts val="600"/>
                </a:spcBef>
                <a:spcAft>
                  <a:spcPct val="0"/>
                </a:spcAft>
                <a:buClr>
                  <a:schemeClr val="accent1"/>
                </a:buClr>
                <a:buSzPct val="70000"/>
                <a:buFont typeface="Wingdings" panose="05000000000000000000" pitchFamily="2" charset="2"/>
                <a:buChar char=""/>
                <a:defRPr sz="2400" b="0" kern="1200">
                  <a:solidFill>
                    <a:schemeClr val="tx1"/>
                  </a:solidFill>
                  <a:latin typeface="+mn-lt"/>
                  <a:ea typeface="+mn-ea"/>
                  <a:cs typeface="+mn-cs"/>
                </a:defRPr>
              </a:lvl1pPr>
              <a:lvl2pPr marL="640080" indent="-274955" algn="l" rtl="0" eaLnBrk="0" fontAlgn="base" hangingPunct="0">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mn-lt"/>
                  <a:ea typeface="+mn-ea"/>
                  <a:cs typeface="+mn-cs"/>
                </a:defRPr>
              </a:lvl2pPr>
              <a:lvl3pPr marL="914400" indent="-182880" algn="l" rtl="0" eaLnBrk="0" fontAlgn="base" hangingPunct="0">
                <a:spcBef>
                  <a:spcPct val="20000"/>
                </a:spcBef>
                <a:spcAft>
                  <a:spcPct val="0"/>
                </a:spcAft>
                <a:buClr>
                  <a:srgbClr val="E0752F"/>
                </a:buClr>
                <a:buSzPct val="60000"/>
                <a:buFont typeface="Wingdings" panose="05000000000000000000" pitchFamily="2" charset="2"/>
                <a:buChar char=""/>
                <a:defRPr kern="1200">
                  <a:solidFill>
                    <a:schemeClr val="tx1"/>
                  </a:solidFill>
                  <a:latin typeface="+mn-lt"/>
                  <a:ea typeface="+mn-ea"/>
                  <a:cs typeface="+mn-cs"/>
                </a:defRPr>
              </a:lvl3pPr>
              <a:lvl4pPr marL="1189355" indent="-182880" algn="l" rtl="0" eaLnBrk="0" fontAlgn="base" hangingPunct="0">
                <a:spcBef>
                  <a:spcPct val="20000"/>
                </a:spcBef>
                <a:spcAft>
                  <a:spcPct val="0"/>
                </a:spcAft>
                <a:buClr>
                  <a:srgbClr val="FEC3AE"/>
                </a:buClr>
                <a:buSzPct val="60000"/>
                <a:buFont typeface="Wingdings" panose="05000000000000000000" pitchFamily="2" charset="2"/>
                <a:buChar char=""/>
                <a:defRPr kern="1200">
                  <a:solidFill>
                    <a:schemeClr val="tx1"/>
                  </a:solidFill>
                  <a:latin typeface="+mn-lt"/>
                  <a:ea typeface="+mn-ea"/>
                  <a:cs typeface="+mn-cs"/>
                </a:defRPr>
              </a:lvl4pPr>
              <a:lvl5pPr marL="1463675" indent="-184150" algn="l" rtl="0" eaLnBrk="0" fontAlgn="base" hangingPunct="0">
                <a:spcBef>
                  <a:spcPct val="20000"/>
                </a:spcBef>
                <a:spcAft>
                  <a:spcPct val="0"/>
                </a:spcAft>
                <a:buClr>
                  <a:srgbClr val="BDCAE9"/>
                </a:buClr>
                <a:buSzPct val="68000"/>
                <a:buFont typeface="Wingdings 2" panose="05020102010507070707" pitchFamily="18" charset="2"/>
                <a:buChar char=""/>
                <a:defRPr sz="1600" kern="1200">
                  <a:solidFill>
                    <a:schemeClr val="tx1"/>
                  </a:solidFill>
                  <a:latin typeface="+mn-lt"/>
                  <a:ea typeface="+mn-ea"/>
                  <a:cs typeface="+mn-cs"/>
                </a:defRPr>
              </a:lvl5pPr>
            </a:lstStyle>
            <a:p>
              <a:pPr marL="0" lvl="0" indent="0" eaLnBrk="1" hangingPunct="1">
                <a:spcBef>
                  <a:spcPct val="50000"/>
                </a:spcBef>
                <a:buClrTx/>
                <a:buSzPct val="100000"/>
                <a:buFont typeface="Arial" panose="020B0604020202020204" pitchFamily="34" charset="0"/>
                <a:buNone/>
              </a:pPr>
              <a:r>
                <a:rPr lang="zh-CN" altLang="en-US" b="1" dirty="0">
                  <a:latin typeface="Times New Roman" panose="02020603050405020304" pitchFamily="18" charset="0"/>
                </a:rPr>
                <a:t>客户代表</a:t>
              </a:r>
              <a:endParaRPr lang="zh-CN" altLang="en-US" b="1" dirty="0">
                <a:latin typeface="Times New Roman" panose="02020603050405020304" pitchFamily="18" charset="0"/>
              </a:endParaRPr>
            </a:p>
          </p:txBody>
        </p:sp>
        <p:sp>
          <p:nvSpPr>
            <p:cNvPr id="71693" name="Text Box 14"/>
            <p:cNvSpPr txBox="1"/>
            <p:nvPr/>
          </p:nvSpPr>
          <p:spPr>
            <a:xfrm>
              <a:off x="2993" y="3566"/>
              <a:ext cx="1056" cy="288"/>
            </a:xfrm>
            <a:prstGeom prst="rect">
              <a:avLst/>
            </a:prstGeom>
            <a:noFill/>
            <a:ln w="9525">
              <a:noFill/>
            </a:ln>
          </p:spPr>
          <p:txBody>
            <a:bodyPr>
              <a:spAutoFit/>
            </a:bodyPr>
            <a:lstStyle>
              <a:lvl1pPr marL="274955" indent="-274955" algn="l" rtl="0" eaLnBrk="0" fontAlgn="base" hangingPunct="0">
                <a:spcBef>
                  <a:spcPts val="600"/>
                </a:spcBef>
                <a:spcAft>
                  <a:spcPct val="0"/>
                </a:spcAft>
                <a:buClr>
                  <a:schemeClr val="accent1"/>
                </a:buClr>
                <a:buSzPct val="70000"/>
                <a:buFont typeface="Wingdings" panose="05000000000000000000" pitchFamily="2" charset="2"/>
                <a:buChar char=""/>
                <a:defRPr sz="2400" b="0" kern="1200">
                  <a:solidFill>
                    <a:schemeClr val="tx1"/>
                  </a:solidFill>
                  <a:latin typeface="+mn-lt"/>
                  <a:ea typeface="+mn-ea"/>
                  <a:cs typeface="+mn-cs"/>
                </a:defRPr>
              </a:lvl1pPr>
              <a:lvl2pPr marL="640080" indent="-274955" algn="l" rtl="0" eaLnBrk="0" fontAlgn="base" hangingPunct="0">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mn-lt"/>
                  <a:ea typeface="+mn-ea"/>
                  <a:cs typeface="+mn-cs"/>
                </a:defRPr>
              </a:lvl2pPr>
              <a:lvl3pPr marL="914400" indent="-182880" algn="l" rtl="0" eaLnBrk="0" fontAlgn="base" hangingPunct="0">
                <a:spcBef>
                  <a:spcPct val="20000"/>
                </a:spcBef>
                <a:spcAft>
                  <a:spcPct val="0"/>
                </a:spcAft>
                <a:buClr>
                  <a:srgbClr val="E0752F"/>
                </a:buClr>
                <a:buSzPct val="60000"/>
                <a:buFont typeface="Wingdings" panose="05000000000000000000" pitchFamily="2" charset="2"/>
                <a:buChar char=""/>
                <a:defRPr kern="1200">
                  <a:solidFill>
                    <a:schemeClr val="tx1"/>
                  </a:solidFill>
                  <a:latin typeface="+mn-lt"/>
                  <a:ea typeface="+mn-ea"/>
                  <a:cs typeface="+mn-cs"/>
                </a:defRPr>
              </a:lvl3pPr>
              <a:lvl4pPr marL="1189355" indent="-182880" algn="l" rtl="0" eaLnBrk="0" fontAlgn="base" hangingPunct="0">
                <a:spcBef>
                  <a:spcPct val="20000"/>
                </a:spcBef>
                <a:spcAft>
                  <a:spcPct val="0"/>
                </a:spcAft>
                <a:buClr>
                  <a:srgbClr val="FEC3AE"/>
                </a:buClr>
                <a:buSzPct val="60000"/>
                <a:buFont typeface="Wingdings" panose="05000000000000000000" pitchFamily="2" charset="2"/>
                <a:buChar char=""/>
                <a:defRPr kern="1200">
                  <a:solidFill>
                    <a:schemeClr val="tx1"/>
                  </a:solidFill>
                  <a:latin typeface="+mn-lt"/>
                  <a:ea typeface="+mn-ea"/>
                  <a:cs typeface="+mn-cs"/>
                </a:defRPr>
              </a:lvl4pPr>
              <a:lvl5pPr marL="1463675" indent="-184150" algn="l" rtl="0" eaLnBrk="0" fontAlgn="base" hangingPunct="0">
                <a:spcBef>
                  <a:spcPct val="20000"/>
                </a:spcBef>
                <a:spcAft>
                  <a:spcPct val="0"/>
                </a:spcAft>
                <a:buClr>
                  <a:srgbClr val="BDCAE9"/>
                </a:buClr>
                <a:buSzPct val="68000"/>
                <a:buFont typeface="Wingdings 2" panose="05020102010507070707" pitchFamily="18" charset="2"/>
                <a:buChar char=""/>
                <a:defRPr sz="1600" kern="1200">
                  <a:solidFill>
                    <a:schemeClr val="tx1"/>
                  </a:solidFill>
                  <a:latin typeface="+mn-lt"/>
                  <a:ea typeface="+mn-ea"/>
                  <a:cs typeface="+mn-cs"/>
                </a:defRPr>
              </a:lvl5pPr>
            </a:lstStyle>
            <a:p>
              <a:pPr marL="0" lvl="0" indent="0" algn="ctr" eaLnBrk="1" hangingPunct="1">
                <a:spcBef>
                  <a:spcPct val="50000"/>
                </a:spcBef>
                <a:buClrTx/>
                <a:buSzPct val="100000"/>
                <a:buFont typeface="Arial" panose="020B0604020202020204" pitchFamily="34" charset="0"/>
                <a:buNone/>
              </a:pPr>
              <a:r>
                <a:rPr lang="zh-CN" altLang="en-US" b="1" dirty="0">
                  <a:latin typeface="Times New Roman" panose="02020603050405020304" pitchFamily="18" charset="0"/>
                </a:rPr>
                <a:t>供应商</a:t>
              </a:r>
              <a:endParaRPr lang="zh-CN" altLang="en-US" b="1" dirty="0">
                <a:latin typeface="Times New Roman" panose="02020603050405020304" pitchFamily="18" charset="0"/>
              </a:endParaRPr>
            </a:p>
          </p:txBody>
        </p:sp>
        <p:sp>
          <p:nvSpPr>
            <p:cNvPr id="71694" name="Text Box 33"/>
            <p:cNvSpPr txBox="1"/>
            <p:nvPr/>
          </p:nvSpPr>
          <p:spPr>
            <a:xfrm>
              <a:off x="4150" y="3566"/>
              <a:ext cx="1056" cy="288"/>
            </a:xfrm>
            <a:prstGeom prst="rect">
              <a:avLst/>
            </a:prstGeom>
            <a:noFill/>
            <a:ln w="9525">
              <a:noFill/>
            </a:ln>
          </p:spPr>
          <p:txBody>
            <a:bodyPr>
              <a:spAutoFit/>
            </a:bodyPr>
            <a:lstStyle>
              <a:lvl1pPr marL="274955" indent="-274955" algn="l" rtl="0" eaLnBrk="0" fontAlgn="base" hangingPunct="0">
                <a:spcBef>
                  <a:spcPts val="600"/>
                </a:spcBef>
                <a:spcAft>
                  <a:spcPct val="0"/>
                </a:spcAft>
                <a:buClr>
                  <a:schemeClr val="accent1"/>
                </a:buClr>
                <a:buSzPct val="70000"/>
                <a:buFont typeface="Wingdings" panose="05000000000000000000" pitchFamily="2" charset="2"/>
                <a:buChar char=""/>
                <a:defRPr sz="2400" b="0" kern="1200">
                  <a:solidFill>
                    <a:schemeClr val="tx1"/>
                  </a:solidFill>
                  <a:latin typeface="+mn-lt"/>
                  <a:ea typeface="+mn-ea"/>
                  <a:cs typeface="+mn-cs"/>
                </a:defRPr>
              </a:lvl1pPr>
              <a:lvl2pPr marL="640080" indent="-274955" algn="l" rtl="0" eaLnBrk="0" fontAlgn="base" hangingPunct="0">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mn-lt"/>
                  <a:ea typeface="+mn-ea"/>
                  <a:cs typeface="+mn-cs"/>
                </a:defRPr>
              </a:lvl2pPr>
              <a:lvl3pPr marL="914400" indent="-182880" algn="l" rtl="0" eaLnBrk="0" fontAlgn="base" hangingPunct="0">
                <a:spcBef>
                  <a:spcPct val="20000"/>
                </a:spcBef>
                <a:spcAft>
                  <a:spcPct val="0"/>
                </a:spcAft>
                <a:buClr>
                  <a:srgbClr val="E0752F"/>
                </a:buClr>
                <a:buSzPct val="60000"/>
                <a:buFont typeface="Wingdings" panose="05000000000000000000" pitchFamily="2" charset="2"/>
                <a:buChar char=""/>
                <a:defRPr kern="1200">
                  <a:solidFill>
                    <a:schemeClr val="tx1"/>
                  </a:solidFill>
                  <a:latin typeface="+mn-lt"/>
                  <a:ea typeface="+mn-ea"/>
                  <a:cs typeface="+mn-cs"/>
                </a:defRPr>
              </a:lvl3pPr>
              <a:lvl4pPr marL="1189355" indent="-182880" algn="l" rtl="0" eaLnBrk="0" fontAlgn="base" hangingPunct="0">
                <a:spcBef>
                  <a:spcPct val="20000"/>
                </a:spcBef>
                <a:spcAft>
                  <a:spcPct val="0"/>
                </a:spcAft>
                <a:buClr>
                  <a:srgbClr val="FEC3AE"/>
                </a:buClr>
                <a:buSzPct val="60000"/>
                <a:buFont typeface="Wingdings" panose="05000000000000000000" pitchFamily="2" charset="2"/>
                <a:buChar char=""/>
                <a:defRPr kern="1200">
                  <a:solidFill>
                    <a:schemeClr val="tx1"/>
                  </a:solidFill>
                  <a:latin typeface="+mn-lt"/>
                  <a:ea typeface="+mn-ea"/>
                  <a:cs typeface="+mn-cs"/>
                </a:defRPr>
              </a:lvl4pPr>
              <a:lvl5pPr marL="1463675" indent="-184150" algn="l" rtl="0" eaLnBrk="0" fontAlgn="base" hangingPunct="0">
                <a:spcBef>
                  <a:spcPct val="20000"/>
                </a:spcBef>
                <a:spcAft>
                  <a:spcPct val="0"/>
                </a:spcAft>
                <a:buClr>
                  <a:srgbClr val="BDCAE9"/>
                </a:buClr>
                <a:buSzPct val="68000"/>
                <a:buFont typeface="Wingdings 2" panose="05020102010507070707" pitchFamily="18" charset="2"/>
                <a:buChar char=""/>
                <a:defRPr sz="1600" kern="1200">
                  <a:solidFill>
                    <a:schemeClr val="tx1"/>
                  </a:solidFill>
                  <a:latin typeface="+mn-lt"/>
                  <a:ea typeface="+mn-ea"/>
                  <a:cs typeface="+mn-cs"/>
                </a:defRPr>
              </a:lvl5pPr>
            </a:lstStyle>
            <a:p>
              <a:pPr marL="0" lvl="0" indent="0" algn="ctr" eaLnBrk="1" hangingPunct="1">
                <a:spcBef>
                  <a:spcPct val="50000"/>
                </a:spcBef>
                <a:buClrTx/>
                <a:buSzPct val="100000"/>
                <a:buFont typeface="Arial" panose="020B0604020202020204" pitchFamily="34" charset="0"/>
                <a:buNone/>
              </a:pPr>
              <a:r>
                <a:rPr lang="zh-CN" altLang="en-US" b="1" dirty="0">
                  <a:latin typeface="Times New Roman" panose="02020603050405020304" pitchFamily="18" charset="0"/>
                </a:rPr>
                <a:t>运输公司</a:t>
              </a:r>
              <a:endParaRPr lang="zh-CN" altLang="en-US" b="1" dirty="0">
                <a:latin typeface="Times New Roman" panose="02020603050405020304" pitchFamily="18" charset="0"/>
              </a:endParaRPr>
            </a:p>
          </p:txBody>
        </p:sp>
      </p:grpSp>
    </p:spTree>
  </p:cSld>
  <p:clrMapOvr>
    <a:masterClrMapping/>
  </p:clrMapOvr>
  <p:transition>
    <p:wip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8130" name="Rectangle 2"/>
          <p:cNvSpPr>
            <a:spLocks noGrp="1"/>
          </p:cNvSpPr>
          <p:nvPr>
            <p:ph type="title"/>
          </p:nvPr>
        </p:nvSpPr>
        <p:spPr>
          <a:xfrm>
            <a:off x="179388" y="188913"/>
            <a:ext cx="7467600" cy="652463"/>
          </a:xfrm>
        </p:spPr>
        <p:txBody>
          <a:bodyPr vert="horz" anchor="b">
            <a:norm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3000" b="0" i="0" u="none" strike="noStrike" kern="1200" cap="small" spc="0" normalizeH="0" baseline="0" noProof="0" dirty="0" smtClean="0">
                <a:ln>
                  <a:noFill/>
                </a:ln>
                <a:solidFill>
                  <a:schemeClr val="tx1"/>
                </a:solidFill>
                <a:effectLst/>
                <a:uLnTx/>
                <a:uFillTx/>
                <a:latin typeface="+mj-lt"/>
                <a:ea typeface="+mj-ea"/>
                <a:cs typeface="+mj-cs"/>
              </a:rPr>
              <a:t>确定用例</a:t>
            </a:r>
            <a:r>
              <a:rPr kumimoji="0" lang="en-US" altLang="zh-CN" sz="3000" b="0" i="0" u="none" strike="noStrike" kern="1200" cap="small" spc="0" normalizeH="0" baseline="0" noProof="0" dirty="0" smtClean="0">
                <a:ln>
                  <a:noFill/>
                </a:ln>
                <a:solidFill>
                  <a:schemeClr val="tx1"/>
                </a:solidFill>
                <a:effectLst/>
                <a:uLnTx/>
                <a:uFillTx/>
                <a:latin typeface="Arial" panose="020B0604020202020204" pitchFamily="34" charset="0"/>
                <a:ea typeface="+mj-ea"/>
                <a:cs typeface="+mj-cs"/>
              </a:rPr>
              <a:t>…</a:t>
            </a:r>
            <a:endParaRPr kumimoji="0" lang="en-US" altLang="zh-CN" sz="3000" b="0" i="0" u="none" strike="noStrike" kern="1200" cap="small" spc="0" normalizeH="0" baseline="0" noProof="0" dirty="0" smtClean="0">
              <a:ln>
                <a:noFill/>
              </a:ln>
              <a:solidFill>
                <a:schemeClr val="tx1"/>
              </a:solidFill>
              <a:effectLst/>
              <a:uLnTx/>
              <a:uFillTx/>
              <a:latin typeface="+mj-lt"/>
              <a:ea typeface="+mj-ea"/>
              <a:cs typeface="+mj-cs"/>
            </a:endParaRPr>
          </a:p>
        </p:txBody>
      </p:sp>
      <p:sp>
        <p:nvSpPr>
          <p:cNvPr id="72707" name="Rectangle 3"/>
          <p:cNvSpPr>
            <a:spLocks noGrp="1"/>
          </p:cNvSpPr>
          <p:nvPr>
            <p:ph sz="quarter" idx="1"/>
          </p:nvPr>
        </p:nvSpPr>
        <p:spPr>
          <a:xfrm>
            <a:off x="533400" y="1628775"/>
            <a:ext cx="8359775" cy="2592388"/>
          </a:xfrm>
          <a:ln/>
        </p:spPr>
        <p:txBody>
          <a:bodyPr vert="horz" wrap="square" lIns="91440" tIns="45720" rIns="91440" bIns="45720" anchor="t"/>
          <a:p>
            <a:pPr eaLnBrk="1" hangingPunct="1"/>
            <a:r>
              <a:rPr lang="zh-CN" altLang="en-US" b="1" dirty="0"/>
              <a:t>可能的用例</a:t>
            </a:r>
            <a:endParaRPr lang="zh-CN" altLang="en-US" b="1" dirty="0"/>
          </a:p>
          <a:p>
            <a:pPr lvl="1" eaLnBrk="1" hangingPunct="1"/>
            <a:r>
              <a:rPr lang="zh-CN" altLang="en-US" sz="2400" b="1" dirty="0"/>
              <a:t>行为者希望系统提供什么功能</a:t>
            </a:r>
            <a:endParaRPr lang="zh-CN" altLang="en-US" sz="2400" b="1" dirty="0"/>
          </a:p>
          <a:p>
            <a:pPr lvl="1" eaLnBrk="1" hangingPunct="1"/>
            <a:r>
              <a:rPr lang="zh-CN" altLang="en-US" sz="2400" b="1" dirty="0"/>
              <a:t>行为者要创建、读取、更新或删除（</a:t>
            </a:r>
            <a:r>
              <a:rPr lang="en-US" altLang="zh-CN" sz="2400" b="1" dirty="0"/>
              <a:t>CRUD</a:t>
            </a:r>
            <a:r>
              <a:rPr lang="zh-CN" altLang="en-US" sz="2400" b="1" dirty="0"/>
              <a:t>）什么信息</a:t>
            </a:r>
            <a:endParaRPr lang="zh-CN" altLang="en-US" sz="2400" b="1" dirty="0"/>
          </a:p>
          <a:p>
            <a:pPr lvl="1" eaLnBrk="1" hangingPunct="1"/>
            <a:r>
              <a:rPr lang="zh-CN" altLang="en-US" sz="2400" b="1" dirty="0"/>
              <a:t>系统给行为者通知什么信息</a:t>
            </a:r>
            <a:endParaRPr lang="zh-CN" altLang="en-US" sz="2400" b="1" dirty="0"/>
          </a:p>
          <a:p>
            <a:pPr lvl="1" eaLnBrk="1" hangingPunct="1"/>
            <a:r>
              <a:rPr lang="zh-CN" altLang="en-US" sz="2400" b="1" dirty="0"/>
              <a:t>系统需要从行为者那得到什么信息</a:t>
            </a:r>
            <a:endParaRPr lang="zh-CN" altLang="en-US" sz="2400" b="1" dirty="0"/>
          </a:p>
        </p:txBody>
      </p:sp>
      <p:sp>
        <p:nvSpPr>
          <p:cNvPr id="72708" name="Text Box 4"/>
          <p:cNvSpPr txBox="1"/>
          <p:nvPr/>
        </p:nvSpPr>
        <p:spPr>
          <a:xfrm>
            <a:off x="323850" y="4508500"/>
            <a:ext cx="8534400" cy="579438"/>
          </a:xfrm>
          <a:prstGeom prst="rect">
            <a:avLst/>
          </a:prstGeom>
          <a:solidFill>
            <a:srgbClr val="00FFFF"/>
          </a:solidFill>
          <a:ln w="9525">
            <a:noFill/>
          </a:ln>
        </p:spPr>
        <p:txBody>
          <a:bodyPr>
            <a:spAutoFit/>
          </a:bodyPr>
          <a:lstStyle>
            <a:lvl1pPr marL="274955" indent="-274955" algn="l" rtl="0" eaLnBrk="0" fontAlgn="base" hangingPunct="0">
              <a:spcBef>
                <a:spcPts val="600"/>
              </a:spcBef>
              <a:spcAft>
                <a:spcPct val="0"/>
              </a:spcAft>
              <a:buClr>
                <a:schemeClr val="accent1"/>
              </a:buClr>
              <a:buSzPct val="70000"/>
              <a:buFont typeface="Wingdings" panose="05000000000000000000" pitchFamily="2" charset="2"/>
              <a:buChar char=""/>
              <a:defRPr sz="2400" b="0" kern="1200">
                <a:solidFill>
                  <a:schemeClr val="tx1"/>
                </a:solidFill>
                <a:latin typeface="+mn-lt"/>
                <a:ea typeface="+mn-ea"/>
                <a:cs typeface="+mn-cs"/>
              </a:defRPr>
            </a:lvl1pPr>
            <a:lvl2pPr marL="640080" indent="-274955" algn="l" rtl="0" eaLnBrk="0" fontAlgn="base" hangingPunct="0">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mn-lt"/>
                <a:ea typeface="+mn-ea"/>
                <a:cs typeface="+mn-cs"/>
              </a:defRPr>
            </a:lvl2pPr>
            <a:lvl3pPr marL="914400" indent="-182880" algn="l" rtl="0" eaLnBrk="0" fontAlgn="base" hangingPunct="0">
              <a:spcBef>
                <a:spcPct val="20000"/>
              </a:spcBef>
              <a:spcAft>
                <a:spcPct val="0"/>
              </a:spcAft>
              <a:buClr>
                <a:srgbClr val="E0752F"/>
              </a:buClr>
              <a:buSzPct val="60000"/>
              <a:buFont typeface="Wingdings" panose="05000000000000000000" pitchFamily="2" charset="2"/>
              <a:buChar char=""/>
              <a:defRPr kern="1200">
                <a:solidFill>
                  <a:schemeClr val="tx1"/>
                </a:solidFill>
                <a:latin typeface="+mn-lt"/>
                <a:ea typeface="+mn-ea"/>
                <a:cs typeface="+mn-cs"/>
              </a:defRPr>
            </a:lvl3pPr>
            <a:lvl4pPr marL="1189355" indent="-182880" algn="l" rtl="0" eaLnBrk="0" fontAlgn="base" hangingPunct="0">
              <a:spcBef>
                <a:spcPct val="20000"/>
              </a:spcBef>
              <a:spcAft>
                <a:spcPct val="0"/>
              </a:spcAft>
              <a:buClr>
                <a:srgbClr val="FEC3AE"/>
              </a:buClr>
              <a:buSzPct val="60000"/>
              <a:buFont typeface="Wingdings" panose="05000000000000000000" pitchFamily="2" charset="2"/>
              <a:buChar char=""/>
              <a:defRPr kern="1200">
                <a:solidFill>
                  <a:schemeClr val="tx1"/>
                </a:solidFill>
                <a:latin typeface="+mn-lt"/>
                <a:ea typeface="+mn-ea"/>
                <a:cs typeface="+mn-cs"/>
              </a:defRPr>
            </a:lvl4pPr>
            <a:lvl5pPr marL="1463675" indent="-184150" algn="l" rtl="0" eaLnBrk="0" fontAlgn="base" hangingPunct="0">
              <a:spcBef>
                <a:spcPct val="20000"/>
              </a:spcBef>
              <a:spcAft>
                <a:spcPct val="0"/>
              </a:spcAft>
              <a:buClr>
                <a:srgbClr val="BDCAE9"/>
              </a:buClr>
              <a:buSzPct val="68000"/>
              <a:buFont typeface="Wingdings 2" panose="05020102010507070707" pitchFamily="18" charset="2"/>
              <a:buChar char=""/>
              <a:defRPr sz="1600" kern="1200">
                <a:solidFill>
                  <a:schemeClr val="tx1"/>
                </a:solidFill>
                <a:latin typeface="+mn-lt"/>
                <a:ea typeface="+mn-ea"/>
                <a:cs typeface="+mn-cs"/>
              </a:defRPr>
            </a:lvl5pPr>
          </a:lstStyle>
          <a:p>
            <a:pPr marL="0" lvl="0" indent="0" eaLnBrk="1" hangingPunct="1">
              <a:spcBef>
                <a:spcPct val="50000"/>
              </a:spcBef>
              <a:buClrTx/>
              <a:buSzPct val="100000"/>
              <a:buFont typeface="Arial" panose="020B0604020202020204" pitchFamily="34" charset="0"/>
              <a:buNone/>
            </a:pPr>
            <a:r>
              <a:rPr lang="zh-CN" altLang="en-US" sz="3200" b="1" dirty="0">
                <a:latin typeface="Times New Roman" panose="02020603050405020304" pitchFamily="18" charset="0"/>
              </a:rPr>
              <a:t>所有的用例描述从</a:t>
            </a:r>
            <a:r>
              <a:rPr lang="zh-CN" altLang="en-US" sz="3200" b="1" dirty="0">
                <a:solidFill>
                  <a:srgbClr val="FF0000"/>
                </a:solidFill>
                <a:latin typeface="Times New Roman" panose="02020603050405020304" pitchFamily="18" charset="0"/>
              </a:rPr>
              <a:t>行为者看到的系统全部功能</a:t>
            </a:r>
            <a:endParaRPr lang="zh-CN" altLang="en-US" sz="3200" b="1" dirty="0">
              <a:solidFill>
                <a:srgbClr val="FF0000"/>
              </a:solidFill>
              <a:latin typeface="Times New Roman" panose="02020603050405020304" pitchFamily="18" charset="0"/>
            </a:endParaRPr>
          </a:p>
        </p:txBody>
      </p:sp>
    </p:spTree>
  </p:cSld>
  <p:clrMapOvr>
    <a:masterClrMapping/>
  </p:clrMapOvr>
  <p:transition>
    <p:wip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 name="Group 20"/>
          <p:cNvGrpSpPr/>
          <p:nvPr/>
        </p:nvGrpSpPr>
        <p:grpSpPr bwMode="auto">
          <a:xfrm>
            <a:off x="2123728" y="476672"/>
            <a:ext cx="6657975" cy="5864225"/>
            <a:chOff x="1383" y="510"/>
            <a:chExt cx="4194" cy="3694"/>
          </a:xfrm>
          <a:noFill/>
        </p:grpSpPr>
        <p:sp>
          <p:nvSpPr>
            <p:cNvPr id="49171" name="Rectangle 3"/>
            <p:cNvSpPr>
              <a:spLocks noChangeArrowheads="1"/>
            </p:cNvSpPr>
            <p:nvPr/>
          </p:nvSpPr>
          <p:spPr bwMode="auto">
            <a:xfrm>
              <a:off x="1383" y="510"/>
              <a:ext cx="4194" cy="3657"/>
            </a:xfrm>
            <a:prstGeom prst="rect">
              <a:avLst/>
            </a:prstGeom>
            <a:grpFill/>
            <a:ln w="9525">
              <a:solidFill>
                <a:schemeClr val="tx1"/>
              </a:solidFill>
              <a:miter lim="800000"/>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9172" name="Text Box 4"/>
            <p:cNvSpPr txBox="1">
              <a:spLocks noChangeArrowheads="1"/>
            </p:cNvSpPr>
            <p:nvPr/>
          </p:nvSpPr>
          <p:spPr bwMode="auto">
            <a:xfrm>
              <a:off x="1519" y="554"/>
              <a:ext cx="816" cy="327"/>
            </a:xfrm>
            <a:prstGeom prst="rect">
              <a:avLst/>
            </a:prstGeom>
            <a:grpFill/>
            <a:ln w="9525">
              <a:noFill/>
              <a:miter lim="800000"/>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zh-CN" altLang="en-US" sz="28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行为者</a:t>
              </a:r>
              <a:endParaRPr kumimoji="1" lang="zh-CN" altLang="en-US" sz="28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9173" name="Rectangle 5"/>
            <p:cNvSpPr>
              <a:spLocks noChangeArrowheads="1"/>
            </p:cNvSpPr>
            <p:nvPr/>
          </p:nvSpPr>
          <p:spPr bwMode="auto">
            <a:xfrm>
              <a:off x="3152" y="554"/>
              <a:ext cx="2141" cy="327"/>
            </a:xfrm>
            <a:prstGeom prst="rect">
              <a:avLst/>
            </a:prstGeom>
            <a:grpFill/>
            <a:ln w="9525">
              <a:noFill/>
              <a:miter lim="800000"/>
            </a:ln>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28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想要系统提供的功能</a:t>
              </a:r>
              <a:endParaRPr kumimoji="1" lang="zh-CN" altLang="en-US" sz="28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9174" name="Rectangle 6"/>
            <p:cNvSpPr>
              <a:spLocks noChangeArrowheads="1"/>
            </p:cNvSpPr>
            <p:nvPr/>
          </p:nvSpPr>
          <p:spPr bwMode="auto">
            <a:xfrm>
              <a:off x="1565" y="862"/>
              <a:ext cx="566" cy="327"/>
            </a:xfrm>
            <a:prstGeom prst="rect">
              <a:avLst/>
            </a:prstGeom>
            <a:grpFill/>
            <a:ln w="9525">
              <a:noFill/>
              <a:miter lim="800000"/>
            </a:ln>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28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客户</a:t>
              </a:r>
              <a:endParaRPr kumimoji="1" lang="zh-CN" altLang="en-US" sz="28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9175" name="Rectangle 7"/>
            <p:cNvSpPr>
              <a:spLocks noChangeArrowheads="1"/>
            </p:cNvSpPr>
            <p:nvPr/>
          </p:nvSpPr>
          <p:spPr bwMode="auto">
            <a:xfrm>
              <a:off x="1464" y="3099"/>
              <a:ext cx="1016" cy="327"/>
            </a:xfrm>
            <a:prstGeom prst="rect">
              <a:avLst/>
            </a:prstGeom>
            <a:grpFill/>
            <a:ln w="9525">
              <a:noFill/>
              <a:miter lim="800000"/>
            </a:ln>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28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客户代表</a:t>
              </a:r>
              <a:endParaRPr kumimoji="1" lang="zh-CN" altLang="en-US" sz="28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9176" name="Rectangle 8"/>
            <p:cNvSpPr>
              <a:spLocks noChangeArrowheads="1"/>
            </p:cNvSpPr>
            <p:nvPr/>
          </p:nvSpPr>
          <p:spPr bwMode="auto">
            <a:xfrm>
              <a:off x="1464" y="3435"/>
              <a:ext cx="1016" cy="327"/>
            </a:xfrm>
            <a:prstGeom prst="rect">
              <a:avLst/>
            </a:prstGeom>
            <a:grpFill/>
            <a:ln w="9525">
              <a:noFill/>
              <a:miter lim="800000"/>
            </a:ln>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28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运输公司</a:t>
              </a:r>
              <a:endParaRPr kumimoji="1" lang="zh-CN" altLang="en-US" sz="28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9177" name="Rectangle 9"/>
            <p:cNvSpPr>
              <a:spLocks noChangeArrowheads="1"/>
            </p:cNvSpPr>
            <p:nvPr/>
          </p:nvSpPr>
          <p:spPr bwMode="auto">
            <a:xfrm>
              <a:off x="1518" y="3811"/>
              <a:ext cx="791" cy="328"/>
            </a:xfrm>
            <a:prstGeom prst="rect">
              <a:avLst/>
            </a:prstGeom>
            <a:grpFill/>
            <a:ln w="9525">
              <a:noFill/>
              <a:miter lim="800000"/>
            </a:ln>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28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供应商</a:t>
              </a:r>
              <a:endParaRPr kumimoji="1" lang="zh-CN" altLang="en-US" sz="28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9178" name="Rectangle 10"/>
            <p:cNvSpPr>
              <a:spLocks noChangeArrowheads="1"/>
            </p:cNvSpPr>
            <p:nvPr/>
          </p:nvSpPr>
          <p:spPr bwMode="auto">
            <a:xfrm>
              <a:off x="2925" y="873"/>
              <a:ext cx="1957" cy="2185"/>
            </a:xfrm>
            <a:prstGeom prst="rect">
              <a:avLst/>
            </a:prstGeom>
            <a:grpFill/>
            <a:ln w="9525">
              <a:noFill/>
              <a:miter lim="800000"/>
            </a:ln>
          </p:spPr>
          <p:txBody>
            <a:bodyPr>
              <a:spAutoFit/>
            </a:bodyPr>
            <a:lstStyle/>
            <a:p>
              <a:pPr marL="457200" marR="0" lvl="1" indent="0" algn="l" defTabSz="914400" rtl="0" eaLnBrk="1" fontAlgn="base" latinLnBrk="0" hangingPunct="1">
                <a:lnSpc>
                  <a:spcPct val="90000"/>
                </a:lnSpc>
                <a:spcBef>
                  <a:spcPct val="50000"/>
                </a:spcBef>
                <a:spcAft>
                  <a:spcPct val="0"/>
                </a:spcAft>
                <a:buClrTx/>
                <a:buSzTx/>
                <a:buFont typeface="宋体" panose="02010600030101010101" pitchFamily="2" charset="-122"/>
                <a:buNone/>
                <a:defRPr/>
              </a:pPr>
              <a:r>
                <a:rPr kumimoji="1" lang="zh-CN" altLang="en-US" sz="28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订购货物</a:t>
              </a:r>
              <a:endParaRPr kumimoji="1" lang="zh-CN" altLang="en-US" sz="28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457200" marR="0" lvl="1" indent="0" algn="l" defTabSz="914400" rtl="0" eaLnBrk="1" fontAlgn="base" latinLnBrk="0" hangingPunct="1">
                <a:lnSpc>
                  <a:spcPct val="90000"/>
                </a:lnSpc>
                <a:spcBef>
                  <a:spcPct val="50000"/>
                </a:spcBef>
                <a:spcAft>
                  <a:spcPct val="0"/>
                </a:spcAft>
                <a:buClrTx/>
                <a:buSzTx/>
                <a:buFont typeface="宋体" panose="02010600030101010101" pitchFamily="2" charset="-122"/>
                <a:buNone/>
                <a:defRPr/>
              </a:pPr>
              <a:r>
                <a:rPr kumimoji="1" lang="zh-CN" altLang="en-US" sz="28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检查订单状态</a:t>
              </a:r>
              <a:endParaRPr kumimoji="1" lang="zh-CN" altLang="en-US" sz="28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457200" marR="0" lvl="1" indent="0" algn="l" defTabSz="914400" rtl="0" eaLnBrk="1" fontAlgn="base" latinLnBrk="0" hangingPunct="1">
                <a:lnSpc>
                  <a:spcPct val="90000"/>
                </a:lnSpc>
                <a:spcBef>
                  <a:spcPct val="50000"/>
                </a:spcBef>
                <a:spcAft>
                  <a:spcPct val="0"/>
                </a:spcAft>
                <a:buClrTx/>
                <a:buSzTx/>
                <a:buFont typeface="宋体" panose="02010600030101010101" pitchFamily="2" charset="-122"/>
                <a:buNone/>
                <a:defRPr/>
              </a:pPr>
              <a:r>
                <a:rPr kumimoji="1" lang="zh-CN" altLang="en-US" sz="28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获取产品目录</a:t>
              </a:r>
              <a:endParaRPr kumimoji="1" lang="zh-CN" altLang="en-US" sz="28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457200" marR="0" lvl="1" indent="0" algn="l" defTabSz="914400" rtl="0" eaLnBrk="1" fontAlgn="base" latinLnBrk="0" hangingPunct="1">
                <a:lnSpc>
                  <a:spcPct val="90000"/>
                </a:lnSpc>
                <a:spcBef>
                  <a:spcPct val="50000"/>
                </a:spcBef>
                <a:spcAft>
                  <a:spcPct val="0"/>
                </a:spcAft>
                <a:buClrTx/>
                <a:buSzTx/>
                <a:buFont typeface="宋体" panose="02010600030101010101" pitchFamily="2" charset="-122"/>
                <a:buNone/>
                <a:defRPr/>
              </a:pPr>
              <a:r>
                <a:rPr kumimoji="1" lang="zh-CN" altLang="en-US" sz="28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取消订单</a:t>
              </a:r>
              <a:endParaRPr kumimoji="1" lang="zh-CN" altLang="en-US" sz="28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457200" marR="0" lvl="1" indent="0" algn="l" defTabSz="914400" rtl="0" eaLnBrk="1" fontAlgn="base" latinLnBrk="0" hangingPunct="1">
                <a:lnSpc>
                  <a:spcPct val="90000"/>
                </a:lnSpc>
                <a:spcBef>
                  <a:spcPct val="50000"/>
                </a:spcBef>
                <a:spcAft>
                  <a:spcPct val="0"/>
                </a:spcAft>
                <a:buClrTx/>
                <a:buSzTx/>
                <a:buFont typeface="宋体" panose="02010600030101010101" pitchFamily="2" charset="-122"/>
                <a:buNone/>
                <a:defRPr/>
              </a:pPr>
              <a:r>
                <a:rPr kumimoji="1" lang="zh-CN" altLang="en-US" sz="28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退货</a:t>
              </a:r>
              <a:endParaRPr kumimoji="1" lang="zh-CN" altLang="en-US" sz="28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457200" marR="0" lvl="1" indent="0" algn="l" defTabSz="914400" rtl="0" eaLnBrk="1" fontAlgn="base" latinLnBrk="0" hangingPunct="1">
                <a:lnSpc>
                  <a:spcPct val="90000"/>
                </a:lnSpc>
                <a:spcBef>
                  <a:spcPct val="50000"/>
                </a:spcBef>
                <a:spcAft>
                  <a:spcPct val="0"/>
                </a:spcAft>
                <a:buClrTx/>
                <a:buSzTx/>
                <a:buFont typeface="宋体" panose="02010600030101010101" pitchFamily="2" charset="-122"/>
                <a:buNone/>
                <a:defRPr/>
              </a:pPr>
              <a:r>
                <a:rPr kumimoji="1" lang="zh-CN" altLang="en-US" sz="28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记录投诉</a:t>
              </a:r>
              <a:endParaRPr kumimoji="1" lang="zh-CN" altLang="en-US" sz="28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9179" name="Rectangle 11"/>
            <p:cNvSpPr>
              <a:spLocks noChangeArrowheads="1"/>
            </p:cNvSpPr>
            <p:nvPr/>
          </p:nvSpPr>
          <p:spPr bwMode="auto">
            <a:xfrm>
              <a:off x="3258" y="3435"/>
              <a:ext cx="1016" cy="327"/>
            </a:xfrm>
            <a:prstGeom prst="rect">
              <a:avLst/>
            </a:prstGeom>
            <a:grpFill/>
            <a:ln w="9525">
              <a:noFill/>
              <a:miter lim="800000"/>
            </a:ln>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28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运送货物</a:t>
              </a:r>
              <a:endParaRPr kumimoji="1" lang="zh-CN" altLang="en-US" sz="28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9180" name="Rectangle 12"/>
            <p:cNvSpPr>
              <a:spLocks noChangeArrowheads="1"/>
            </p:cNvSpPr>
            <p:nvPr/>
          </p:nvSpPr>
          <p:spPr bwMode="auto">
            <a:xfrm>
              <a:off x="3258" y="3811"/>
              <a:ext cx="1025" cy="330"/>
            </a:xfrm>
            <a:prstGeom prst="rect">
              <a:avLst/>
            </a:prstGeom>
            <a:grpFill/>
            <a:ln w="9525">
              <a:noFill/>
              <a:miter lim="800000"/>
            </a:ln>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28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供应货物</a:t>
              </a:r>
              <a:endParaRPr kumimoji="1" lang="zh-CN" altLang="en-US" sz="28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9181" name="Line 13"/>
            <p:cNvSpPr>
              <a:spLocks noChangeShapeType="1"/>
            </p:cNvSpPr>
            <p:nvPr/>
          </p:nvSpPr>
          <p:spPr bwMode="auto">
            <a:xfrm>
              <a:off x="1383" y="828"/>
              <a:ext cx="4194" cy="0"/>
            </a:xfrm>
            <a:prstGeom prst="line">
              <a:avLst/>
            </a:prstGeom>
            <a:grpFill/>
            <a:ln w="9525">
              <a:solidFill>
                <a:schemeClr val="tx1"/>
              </a:solid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9182" name="Line 14"/>
            <p:cNvSpPr>
              <a:spLocks noChangeShapeType="1"/>
            </p:cNvSpPr>
            <p:nvPr/>
          </p:nvSpPr>
          <p:spPr bwMode="auto">
            <a:xfrm>
              <a:off x="2877" y="547"/>
              <a:ext cx="0" cy="3657"/>
            </a:xfrm>
            <a:prstGeom prst="line">
              <a:avLst/>
            </a:prstGeom>
            <a:grpFill/>
            <a:ln w="9525">
              <a:solidFill>
                <a:schemeClr val="tx1"/>
              </a:solid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9183" name="Line 15"/>
            <p:cNvSpPr>
              <a:spLocks noChangeShapeType="1"/>
            </p:cNvSpPr>
            <p:nvPr/>
          </p:nvSpPr>
          <p:spPr bwMode="auto">
            <a:xfrm>
              <a:off x="1383" y="3050"/>
              <a:ext cx="4194" cy="0"/>
            </a:xfrm>
            <a:prstGeom prst="line">
              <a:avLst/>
            </a:prstGeom>
            <a:grpFill/>
            <a:ln w="9525">
              <a:solidFill>
                <a:schemeClr val="tx1"/>
              </a:solid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9184" name="Line 16"/>
            <p:cNvSpPr>
              <a:spLocks noChangeShapeType="1"/>
            </p:cNvSpPr>
            <p:nvPr/>
          </p:nvSpPr>
          <p:spPr bwMode="auto">
            <a:xfrm>
              <a:off x="1383" y="3368"/>
              <a:ext cx="4194" cy="0"/>
            </a:xfrm>
            <a:prstGeom prst="line">
              <a:avLst/>
            </a:prstGeom>
            <a:grpFill/>
            <a:ln w="9525">
              <a:solidFill>
                <a:schemeClr val="tx1"/>
              </a:solid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9185" name="Line 17"/>
            <p:cNvSpPr>
              <a:spLocks noChangeShapeType="1"/>
            </p:cNvSpPr>
            <p:nvPr/>
          </p:nvSpPr>
          <p:spPr bwMode="auto">
            <a:xfrm>
              <a:off x="1383" y="3731"/>
              <a:ext cx="4194" cy="0"/>
            </a:xfrm>
            <a:prstGeom prst="line">
              <a:avLst/>
            </a:prstGeom>
            <a:grpFill/>
            <a:ln w="9525">
              <a:solidFill>
                <a:schemeClr val="tx1"/>
              </a:solid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9186" name="Text Box 18"/>
            <p:cNvSpPr txBox="1">
              <a:spLocks noChangeArrowheads="1"/>
            </p:cNvSpPr>
            <p:nvPr/>
          </p:nvSpPr>
          <p:spPr bwMode="auto">
            <a:xfrm>
              <a:off x="3243" y="3113"/>
              <a:ext cx="1200" cy="327"/>
            </a:xfrm>
            <a:prstGeom prst="rect">
              <a:avLst/>
            </a:prstGeom>
            <a:grpFill/>
            <a:ln w="9525">
              <a:noFill/>
              <a:miter lim="800000"/>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zh-CN" altLang="en-US" sz="28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同客户</a:t>
              </a:r>
              <a:endParaRPr kumimoji="1" lang="zh-CN" altLang="en-US" sz="28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grpSp>
      <p:sp>
        <p:nvSpPr>
          <p:cNvPr id="149525" name="Rectangle 21"/>
          <p:cNvSpPr/>
          <p:nvPr/>
        </p:nvSpPr>
        <p:spPr>
          <a:xfrm>
            <a:off x="2051050" y="1341438"/>
            <a:ext cx="6119813" cy="4967287"/>
          </a:xfrm>
          <a:prstGeom prst="rect">
            <a:avLst/>
          </a:prstGeom>
          <a:noFill/>
          <a:ln w="9525">
            <a:noFill/>
          </a:ln>
        </p:spPr>
        <p:txBody>
          <a:bodyPr/>
          <a:lstStyle>
            <a:lvl1pPr marL="274955" indent="-274955" algn="l" rtl="0" eaLnBrk="0" fontAlgn="base" hangingPunct="0">
              <a:spcBef>
                <a:spcPts val="600"/>
              </a:spcBef>
              <a:spcAft>
                <a:spcPct val="0"/>
              </a:spcAft>
              <a:buClr>
                <a:schemeClr val="accent1"/>
              </a:buClr>
              <a:buSzPct val="70000"/>
              <a:buFont typeface="Wingdings" panose="05000000000000000000" pitchFamily="2" charset="2"/>
              <a:buChar char=""/>
              <a:defRPr sz="2400" b="0" kern="1200">
                <a:solidFill>
                  <a:schemeClr val="tx1"/>
                </a:solidFill>
                <a:latin typeface="+mn-lt"/>
                <a:ea typeface="+mn-ea"/>
                <a:cs typeface="+mn-cs"/>
              </a:defRPr>
            </a:lvl1pPr>
            <a:lvl2pPr marL="640080" indent="-274955" algn="l" rtl="0" eaLnBrk="0" fontAlgn="base" hangingPunct="0">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mn-lt"/>
                <a:ea typeface="+mn-ea"/>
                <a:cs typeface="+mn-cs"/>
              </a:defRPr>
            </a:lvl2pPr>
            <a:lvl3pPr marL="914400" indent="-182880" algn="l" rtl="0" eaLnBrk="0" fontAlgn="base" hangingPunct="0">
              <a:spcBef>
                <a:spcPct val="20000"/>
              </a:spcBef>
              <a:spcAft>
                <a:spcPct val="0"/>
              </a:spcAft>
              <a:buClr>
                <a:srgbClr val="E0752F"/>
              </a:buClr>
              <a:buSzPct val="60000"/>
              <a:buFont typeface="Wingdings" panose="05000000000000000000" pitchFamily="2" charset="2"/>
              <a:buChar char=""/>
              <a:defRPr kern="1200">
                <a:solidFill>
                  <a:schemeClr val="tx1"/>
                </a:solidFill>
                <a:latin typeface="+mn-lt"/>
                <a:ea typeface="+mn-ea"/>
                <a:cs typeface="+mn-cs"/>
              </a:defRPr>
            </a:lvl3pPr>
            <a:lvl4pPr marL="1189355" indent="-182880" algn="l" rtl="0" eaLnBrk="0" fontAlgn="base" hangingPunct="0">
              <a:spcBef>
                <a:spcPct val="20000"/>
              </a:spcBef>
              <a:spcAft>
                <a:spcPct val="0"/>
              </a:spcAft>
              <a:buClr>
                <a:srgbClr val="FEC3AE"/>
              </a:buClr>
              <a:buSzPct val="60000"/>
              <a:buFont typeface="Wingdings" panose="05000000000000000000" pitchFamily="2" charset="2"/>
              <a:buChar char=""/>
              <a:defRPr kern="1200">
                <a:solidFill>
                  <a:schemeClr val="tx1"/>
                </a:solidFill>
                <a:latin typeface="+mn-lt"/>
                <a:ea typeface="+mn-ea"/>
                <a:cs typeface="+mn-cs"/>
              </a:defRPr>
            </a:lvl4pPr>
            <a:lvl5pPr marL="1463675" indent="-184150" algn="l" rtl="0" eaLnBrk="0" fontAlgn="base" hangingPunct="0">
              <a:spcBef>
                <a:spcPct val="20000"/>
              </a:spcBef>
              <a:spcAft>
                <a:spcPct val="0"/>
              </a:spcAft>
              <a:buClr>
                <a:srgbClr val="BDCAE9"/>
              </a:buClr>
              <a:buSzPct val="68000"/>
              <a:buFont typeface="Wingdings 2" panose="05020102010507070707" pitchFamily="18" charset="2"/>
              <a:buChar char=""/>
              <a:defRPr sz="1600" kern="1200">
                <a:solidFill>
                  <a:schemeClr val="tx1"/>
                </a:solidFill>
                <a:latin typeface="+mn-lt"/>
                <a:ea typeface="+mn-ea"/>
                <a:cs typeface="+mn-cs"/>
              </a:defRPr>
            </a:lvl5pPr>
          </a:lstStyle>
          <a:p>
            <a:pPr marL="342900" lvl="0" indent="-342900" eaLnBrk="1" hangingPunct="1">
              <a:lnSpc>
                <a:spcPct val="90000"/>
              </a:lnSpc>
              <a:spcBef>
                <a:spcPct val="20000"/>
              </a:spcBef>
              <a:buClrTx/>
              <a:buSzPct val="100000"/>
              <a:buChar char="l"/>
            </a:pPr>
            <a:r>
              <a:rPr lang="zh-CN" altLang="en-US" b="1" dirty="0">
                <a:latin typeface="Calibri" panose="020F0502020204030204" pitchFamily="34" charset="0"/>
              </a:rPr>
              <a:t>问题陈述</a:t>
            </a:r>
            <a:endParaRPr lang="zh-CN" altLang="en-US" b="1" dirty="0">
              <a:latin typeface="Calibri" panose="020F0502020204030204" pitchFamily="34" charset="0"/>
            </a:endParaRPr>
          </a:p>
          <a:p>
            <a:pPr marL="742950" lvl="1" indent="-285750" eaLnBrk="1" hangingPunct="1">
              <a:lnSpc>
                <a:spcPct val="90000"/>
              </a:lnSpc>
              <a:buClrTx/>
              <a:buSzPct val="100000"/>
              <a:buFont typeface="Wingdings" panose="05000000000000000000" pitchFamily="2" charset="2"/>
              <a:buChar char="n"/>
            </a:pPr>
            <a:r>
              <a:rPr lang="zh-CN" altLang="en-US" sz="2400" b="1" dirty="0">
                <a:latin typeface="Calibri" panose="020F0502020204030204" pitchFamily="34" charset="0"/>
              </a:rPr>
              <a:t>公司从各种供应商购买产品，然后再推销</a:t>
            </a:r>
            <a:endParaRPr lang="zh-CN" altLang="en-US" sz="2400" b="1" dirty="0">
              <a:latin typeface="Calibri" panose="020F0502020204030204" pitchFamily="34" charset="0"/>
            </a:endParaRPr>
          </a:p>
          <a:p>
            <a:pPr marL="742950" lvl="1" indent="-285750" eaLnBrk="1" hangingPunct="1">
              <a:lnSpc>
                <a:spcPct val="90000"/>
              </a:lnSpc>
              <a:buClrTx/>
              <a:buSzPct val="100000"/>
              <a:buFont typeface="Wingdings" panose="05000000000000000000" pitchFamily="2" charset="2"/>
              <a:buChar char="n"/>
            </a:pPr>
            <a:r>
              <a:rPr lang="zh-CN" altLang="en-US" sz="2400" b="1" dirty="0">
                <a:latin typeface="Calibri" panose="020F0502020204030204" pitchFamily="34" charset="0"/>
              </a:rPr>
              <a:t>每季度向客户发布一次产品目录</a:t>
            </a:r>
            <a:endParaRPr lang="zh-CN" altLang="en-US" sz="2400" b="1" dirty="0">
              <a:latin typeface="Calibri" panose="020F0502020204030204" pitchFamily="34" charset="0"/>
            </a:endParaRPr>
          </a:p>
          <a:p>
            <a:pPr marL="742950" lvl="1" indent="-285750" eaLnBrk="1" hangingPunct="1">
              <a:lnSpc>
                <a:spcPct val="90000"/>
              </a:lnSpc>
              <a:buClrTx/>
              <a:buSzPct val="100000"/>
              <a:buFont typeface="Wingdings" panose="05000000000000000000" pitchFamily="2" charset="2"/>
              <a:buChar char="n"/>
            </a:pPr>
            <a:r>
              <a:rPr lang="zh-CN" altLang="en-US" sz="2400" b="1" dirty="0">
                <a:latin typeface="Calibri" panose="020F0502020204030204" pitchFamily="34" charset="0"/>
              </a:rPr>
              <a:t>客户以提交商品列表并向公司付费的方式购买商品，公司填写订单并把商品送到客户所在的地址</a:t>
            </a:r>
            <a:endParaRPr lang="zh-CN" altLang="en-US" sz="2400" b="1" dirty="0">
              <a:latin typeface="Calibri" panose="020F0502020204030204" pitchFamily="34" charset="0"/>
            </a:endParaRPr>
          </a:p>
          <a:p>
            <a:pPr marL="742950" lvl="1" indent="-285750" eaLnBrk="1" hangingPunct="1">
              <a:lnSpc>
                <a:spcPct val="90000"/>
              </a:lnSpc>
              <a:buClrTx/>
              <a:buSzPct val="100000"/>
              <a:buFont typeface="Wingdings" panose="05000000000000000000" pitchFamily="2" charset="2"/>
              <a:buChar char="n"/>
            </a:pPr>
            <a:r>
              <a:rPr lang="zh-CN" altLang="en-US" sz="2400" b="1" dirty="0">
                <a:latin typeface="Calibri" panose="020F0502020204030204" pitchFamily="34" charset="0"/>
              </a:rPr>
              <a:t>订单处理软件记录从收到订单直到商品被运送到客户的整个过程</a:t>
            </a:r>
            <a:endParaRPr lang="zh-CN" altLang="en-US" sz="2400" b="1" dirty="0">
              <a:latin typeface="Calibri" panose="020F0502020204030204" pitchFamily="34" charset="0"/>
            </a:endParaRPr>
          </a:p>
          <a:p>
            <a:pPr marL="742950" lvl="1" indent="-285750" eaLnBrk="1" hangingPunct="1">
              <a:lnSpc>
                <a:spcPct val="90000"/>
              </a:lnSpc>
              <a:buClrTx/>
              <a:buSzPct val="100000"/>
              <a:buFont typeface="Wingdings" panose="05000000000000000000" pitchFamily="2" charset="2"/>
              <a:buChar char="n"/>
            </a:pPr>
            <a:r>
              <a:rPr lang="zh-CN" altLang="en-US" sz="2400" b="1" dirty="0">
                <a:latin typeface="Calibri" panose="020F0502020204030204" pitchFamily="34" charset="0"/>
              </a:rPr>
              <a:t>运输公司提供快捷服务，以最快、最有效的方法来运送客户订购的商品</a:t>
            </a:r>
            <a:endParaRPr lang="zh-CN" altLang="en-US" sz="2400" b="1" dirty="0">
              <a:latin typeface="Calibri" panose="020F0502020204030204" pitchFamily="34" charset="0"/>
            </a:endParaRPr>
          </a:p>
          <a:p>
            <a:pPr marL="742950" lvl="1" indent="-285750" eaLnBrk="1" hangingPunct="1">
              <a:lnSpc>
                <a:spcPct val="90000"/>
              </a:lnSpc>
              <a:buClrTx/>
              <a:buSzPct val="100000"/>
              <a:buFont typeface="Wingdings" panose="05000000000000000000" pitchFamily="2" charset="2"/>
              <a:buChar char="n"/>
            </a:pPr>
            <a:r>
              <a:rPr lang="zh-CN" altLang="en-US" sz="2400" b="1" dirty="0">
                <a:latin typeface="Calibri" panose="020F0502020204030204" pitchFamily="34" charset="0"/>
              </a:rPr>
              <a:t>客户可能退货，要求重新订货，但有时要投诉</a:t>
            </a:r>
            <a:endParaRPr lang="zh-CN" altLang="en-US" sz="2400" b="1" dirty="0">
              <a:latin typeface="Calibri" panose="020F0502020204030204" pitchFamily="34" charset="0"/>
            </a:endParaRPr>
          </a:p>
        </p:txBody>
      </p:sp>
      <p:grpSp>
        <p:nvGrpSpPr>
          <p:cNvPr id="3" name="Group 30"/>
          <p:cNvGrpSpPr/>
          <p:nvPr/>
        </p:nvGrpSpPr>
        <p:grpSpPr>
          <a:xfrm>
            <a:off x="3132138" y="1196975"/>
            <a:ext cx="2089150" cy="3168650"/>
            <a:chOff x="1927" y="799"/>
            <a:chExt cx="1316" cy="1996"/>
          </a:xfrm>
        </p:grpSpPr>
        <p:sp>
          <p:nvSpPr>
            <p:cNvPr id="73740" name="Line 24"/>
            <p:cNvSpPr/>
            <p:nvPr/>
          </p:nvSpPr>
          <p:spPr>
            <a:xfrm>
              <a:off x="2064" y="799"/>
              <a:ext cx="1088" cy="0"/>
            </a:xfrm>
            <a:prstGeom prst="line">
              <a:avLst/>
            </a:prstGeom>
            <a:ln w="9525" cap="flat" cmpd="sng">
              <a:solidFill>
                <a:schemeClr val="tx1"/>
              </a:solidFill>
              <a:prstDash val="solid"/>
              <a:headEnd type="none" w="med" len="med"/>
              <a:tailEnd type="triangle" w="med" len="med"/>
            </a:ln>
          </p:spPr>
        </p:sp>
        <p:sp>
          <p:nvSpPr>
            <p:cNvPr id="73741" name="Line 25"/>
            <p:cNvSpPr/>
            <p:nvPr/>
          </p:nvSpPr>
          <p:spPr>
            <a:xfrm>
              <a:off x="2064" y="890"/>
              <a:ext cx="1088" cy="363"/>
            </a:xfrm>
            <a:prstGeom prst="line">
              <a:avLst/>
            </a:prstGeom>
            <a:ln w="9525" cap="flat" cmpd="sng">
              <a:solidFill>
                <a:schemeClr val="tx1"/>
              </a:solidFill>
              <a:prstDash val="solid"/>
              <a:headEnd type="none" w="med" len="med"/>
              <a:tailEnd type="triangle" w="med" len="med"/>
            </a:ln>
          </p:spPr>
        </p:sp>
        <p:sp>
          <p:nvSpPr>
            <p:cNvPr id="73742" name="Line 26"/>
            <p:cNvSpPr/>
            <p:nvPr/>
          </p:nvSpPr>
          <p:spPr>
            <a:xfrm>
              <a:off x="2064" y="935"/>
              <a:ext cx="1088" cy="726"/>
            </a:xfrm>
            <a:prstGeom prst="line">
              <a:avLst/>
            </a:prstGeom>
            <a:ln w="9525" cap="flat" cmpd="sng">
              <a:solidFill>
                <a:schemeClr val="tx1"/>
              </a:solidFill>
              <a:prstDash val="solid"/>
              <a:headEnd type="none" w="med" len="med"/>
              <a:tailEnd type="triangle" w="med" len="med"/>
            </a:ln>
          </p:spPr>
        </p:sp>
        <p:sp>
          <p:nvSpPr>
            <p:cNvPr id="73743" name="Line 27"/>
            <p:cNvSpPr/>
            <p:nvPr/>
          </p:nvSpPr>
          <p:spPr>
            <a:xfrm>
              <a:off x="2018" y="981"/>
              <a:ext cx="1134" cy="998"/>
            </a:xfrm>
            <a:prstGeom prst="line">
              <a:avLst/>
            </a:prstGeom>
            <a:ln w="9525" cap="flat" cmpd="sng">
              <a:solidFill>
                <a:schemeClr val="tx1"/>
              </a:solidFill>
              <a:prstDash val="solid"/>
              <a:headEnd type="none" w="med" len="med"/>
              <a:tailEnd type="triangle" w="med" len="med"/>
            </a:ln>
          </p:spPr>
        </p:sp>
        <p:sp>
          <p:nvSpPr>
            <p:cNvPr id="73744" name="Line 28"/>
            <p:cNvSpPr/>
            <p:nvPr/>
          </p:nvSpPr>
          <p:spPr>
            <a:xfrm>
              <a:off x="1973" y="1117"/>
              <a:ext cx="1270" cy="1315"/>
            </a:xfrm>
            <a:prstGeom prst="line">
              <a:avLst/>
            </a:prstGeom>
            <a:ln w="9525" cap="flat" cmpd="sng">
              <a:solidFill>
                <a:schemeClr val="tx1"/>
              </a:solidFill>
              <a:prstDash val="solid"/>
              <a:headEnd type="none" w="med" len="med"/>
              <a:tailEnd type="triangle" w="med" len="med"/>
            </a:ln>
          </p:spPr>
        </p:sp>
        <p:sp>
          <p:nvSpPr>
            <p:cNvPr id="73745" name="Line 29"/>
            <p:cNvSpPr/>
            <p:nvPr/>
          </p:nvSpPr>
          <p:spPr>
            <a:xfrm>
              <a:off x="1927" y="1207"/>
              <a:ext cx="1180" cy="1588"/>
            </a:xfrm>
            <a:prstGeom prst="line">
              <a:avLst/>
            </a:prstGeom>
            <a:ln w="9525" cap="flat" cmpd="sng">
              <a:solidFill>
                <a:schemeClr val="tx1"/>
              </a:solidFill>
              <a:prstDash val="solid"/>
              <a:headEnd type="none" w="med" len="med"/>
              <a:tailEnd type="triangle" w="med" len="med"/>
            </a:ln>
          </p:spPr>
        </p:sp>
      </p:grpSp>
      <p:grpSp>
        <p:nvGrpSpPr>
          <p:cNvPr id="4" name="Group 38"/>
          <p:cNvGrpSpPr/>
          <p:nvPr/>
        </p:nvGrpSpPr>
        <p:grpSpPr>
          <a:xfrm>
            <a:off x="5003800" y="1052513"/>
            <a:ext cx="2592388" cy="3529012"/>
            <a:chOff x="3152" y="663"/>
            <a:chExt cx="1633" cy="2223"/>
          </a:xfrm>
        </p:grpSpPr>
        <p:sp>
          <p:nvSpPr>
            <p:cNvPr id="73734" name="Oval 31"/>
            <p:cNvSpPr/>
            <p:nvPr/>
          </p:nvSpPr>
          <p:spPr>
            <a:xfrm>
              <a:off x="3152" y="663"/>
              <a:ext cx="1134" cy="363"/>
            </a:xfrm>
            <a:prstGeom prst="ellipse">
              <a:avLst/>
            </a:prstGeom>
            <a:noFill/>
            <a:ln w="9525" cap="flat" cmpd="sng">
              <a:solidFill>
                <a:schemeClr val="tx1"/>
              </a:solidFill>
              <a:prstDash val="solid"/>
              <a:headEnd type="none" w="med" len="med"/>
              <a:tailEnd type="none" w="med" len="med"/>
            </a:ln>
          </p:spPr>
          <p:txBody>
            <a:bodyPr wrap="none" anchor="ctr"/>
            <a:lstStyle>
              <a:lvl1pPr marL="274955" indent="-274955" algn="l" rtl="0" eaLnBrk="0" fontAlgn="base" hangingPunct="0">
                <a:spcBef>
                  <a:spcPts val="600"/>
                </a:spcBef>
                <a:spcAft>
                  <a:spcPct val="0"/>
                </a:spcAft>
                <a:buClr>
                  <a:schemeClr val="accent1"/>
                </a:buClr>
                <a:buSzPct val="70000"/>
                <a:buFont typeface="Wingdings" panose="05000000000000000000" pitchFamily="2" charset="2"/>
                <a:buChar char=""/>
                <a:defRPr sz="2400" b="0" kern="1200">
                  <a:solidFill>
                    <a:schemeClr val="tx1"/>
                  </a:solidFill>
                  <a:latin typeface="+mn-lt"/>
                  <a:ea typeface="+mn-ea"/>
                  <a:cs typeface="+mn-cs"/>
                </a:defRPr>
              </a:lvl1pPr>
              <a:lvl2pPr marL="640080" indent="-274955" algn="l" rtl="0" eaLnBrk="0" fontAlgn="base" hangingPunct="0">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mn-lt"/>
                  <a:ea typeface="+mn-ea"/>
                  <a:cs typeface="+mn-cs"/>
                </a:defRPr>
              </a:lvl2pPr>
              <a:lvl3pPr marL="914400" indent="-182880" algn="l" rtl="0" eaLnBrk="0" fontAlgn="base" hangingPunct="0">
                <a:spcBef>
                  <a:spcPct val="20000"/>
                </a:spcBef>
                <a:spcAft>
                  <a:spcPct val="0"/>
                </a:spcAft>
                <a:buClr>
                  <a:srgbClr val="E0752F"/>
                </a:buClr>
                <a:buSzPct val="60000"/>
                <a:buFont typeface="Wingdings" panose="05000000000000000000" pitchFamily="2" charset="2"/>
                <a:buChar char=""/>
                <a:defRPr kern="1200">
                  <a:solidFill>
                    <a:schemeClr val="tx1"/>
                  </a:solidFill>
                  <a:latin typeface="+mn-lt"/>
                  <a:ea typeface="+mn-ea"/>
                  <a:cs typeface="+mn-cs"/>
                </a:defRPr>
              </a:lvl3pPr>
              <a:lvl4pPr marL="1189355" indent="-182880" algn="l" rtl="0" eaLnBrk="0" fontAlgn="base" hangingPunct="0">
                <a:spcBef>
                  <a:spcPct val="20000"/>
                </a:spcBef>
                <a:spcAft>
                  <a:spcPct val="0"/>
                </a:spcAft>
                <a:buClr>
                  <a:srgbClr val="FEC3AE"/>
                </a:buClr>
                <a:buSzPct val="60000"/>
                <a:buFont typeface="Wingdings" panose="05000000000000000000" pitchFamily="2" charset="2"/>
                <a:buChar char=""/>
                <a:defRPr kern="1200">
                  <a:solidFill>
                    <a:schemeClr val="tx1"/>
                  </a:solidFill>
                  <a:latin typeface="+mn-lt"/>
                  <a:ea typeface="+mn-ea"/>
                  <a:cs typeface="+mn-cs"/>
                </a:defRPr>
              </a:lvl4pPr>
              <a:lvl5pPr marL="1463675" indent="-184150" algn="l" rtl="0" eaLnBrk="0" fontAlgn="base" hangingPunct="0">
                <a:spcBef>
                  <a:spcPct val="20000"/>
                </a:spcBef>
                <a:spcAft>
                  <a:spcPct val="0"/>
                </a:spcAft>
                <a:buClr>
                  <a:srgbClr val="BDCAE9"/>
                </a:buClr>
                <a:buSzPct val="68000"/>
                <a:buFont typeface="Wingdings 2" panose="05020102010507070707" pitchFamily="18" charset="2"/>
                <a:buChar char=""/>
                <a:defRPr sz="1600" kern="1200">
                  <a:solidFill>
                    <a:schemeClr val="tx1"/>
                  </a:solidFill>
                  <a:latin typeface="+mn-lt"/>
                  <a:ea typeface="+mn-ea"/>
                  <a:cs typeface="+mn-cs"/>
                </a:defRPr>
              </a:lvl5pPr>
            </a:lstStyle>
            <a:p>
              <a:pPr marL="0" lvl="0" indent="0" eaLnBrk="1" hangingPunct="1">
                <a:spcBef>
                  <a:spcPct val="0"/>
                </a:spcBef>
                <a:buClrTx/>
                <a:buSzPct val="100000"/>
                <a:buFont typeface="Arial" panose="020B0604020202020204" pitchFamily="34" charset="0"/>
                <a:buNone/>
              </a:pPr>
              <a:endParaRPr lang="zh-CN" altLang="en-US" sz="2000" b="1" dirty="0"/>
            </a:p>
          </p:txBody>
        </p:sp>
        <p:sp>
          <p:nvSpPr>
            <p:cNvPr id="73735" name="Oval 33"/>
            <p:cNvSpPr/>
            <p:nvPr/>
          </p:nvSpPr>
          <p:spPr>
            <a:xfrm>
              <a:off x="3243" y="1071"/>
              <a:ext cx="1497" cy="363"/>
            </a:xfrm>
            <a:prstGeom prst="ellipse">
              <a:avLst/>
            </a:prstGeom>
            <a:noFill/>
            <a:ln w="9525" cap="flat" cmpd="sng">
              <a:solidFill>
                <a:schemeClr val="tx1"/>
              </a:solidFill>
              <a:prstDash val="solid"/>
              <a:headEnd type="none" w="med" len="med"/>
              <a:tailEnd type="none" w="med" len="med"/>
            </a:ln>
          </p:spPr>
          <p:txBody>
            <a:bodyPr wrap="none" anchor="ctr"/>
            <a:lstStyle>
              <a:lvl1pPr marL="274955" indent="-274955" algn="l" rtl="0" eaLnBrk="0" fontAlgn="base" hangingPunct="0">
                <a:spcBef>
                  <a:spcPts val="600"/>
                </a:spcBef>
                <a:spcAft>
                  <a:spcPct val="0"/>
                </a:spcAft>
                <a:buClr>
                  <a:schemeClr val="accent1"/>
                </a:buClr>
                <a:buSzPct val="70000"/>
                <a:buFont typeface="Wingdings" panose="05000000000000000000" pitchFamily="2" charset="2"/>
                <a:buChar char=""/>
                <a:defRPr sz="2400" b="0" kern="1200">
                  <a:solidFill>
                    <a:schemeClr val="tx1"/>
                  </a:solidFill>
                  <a:latin typeface="+mn-lt"/>
                  <a:ea typeface="+mn-ea"/>
                  <a:cs typeface="+mn-cs"/>
                </a:defRPr>
              </a:lvl1pPr>
              <a:lvl2pPr marL="640080" indent="-274955" algn="l" rtl="0" eaLnBrk="0" fontAlgn="base" hangingPunct="0">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mn-lt"/>
                  <a:ea typeface="+mn-ea"/>
                  <a:cs typeface="+mn-cs"/>
                </a:defRPr>
              </a:lvl2pPr>
              <a:lvl3pPr marL="914400" indent="-182880" algn="l" rtl="0" eaLnBrk="0" fontAlgn="base" hangingPunct="0">
                <a:spcBef>
                  <a:spcPct val="20000"/>
                </a:spcBef>
                <a:spcAft>
                  <a:spcPct val="0"/>
                </a:spcAft>
                <a:buClr>
                  <a:srgbClr val="E0752F"/>
                </a:buClr>
                <a:buSzPct val="60000"/>
                <a:buFont typeface="Wingdings" panose="05000000000000000000" pitchFamily="2" charset="2"/>
                <a:buChar char=""/>
                <a:defRPr kern="1200">
                  <a:solidFill>
                    <a:schemeClr val="tx1"/>
                  </a:solidFill>
                  <a:latin typeface="+mn-lt"/>
                  <a:ea typeface="+mn-ea"/>
                  <a:cs typeface="+mn-cs"/>
                </a:defRPr>
              </a:lvl3pPr>
              <a:lvl4pPr marL="1189355" indent="-182880" algn="l" rtl="0" eaLnBrk="0" fontAlgn="base" hangingPunct="0">
                <a:spcBef>
                  <a:spcPct val="20000"/>
                </a:spcBef>
                <a:spcAft>
                  <a:spcPct val="0"/>
                </a:spcAft>
                <a:buClr>
                  <a:srgbClr val="FEC3AE"/>
                </a:buClr>
                <a:buSzPct val="60000"/>
                <a:buFont typeface="Wingdings" panose="05000000000000000000" pitchFamily="2" charset="2"/>
                <a:buChar char=""/>
                <a:defRPr kern="1200">
                  <a:solidFill>
                    <a:schemeClr val="tx1"/>
                  </a:solidFill>
                  <a:latin typeface="+mn-lt"/>
                  <a:ea typeface="+mn-ea"/>
                  <a:cs typeface="+mn-cs"/>
                </a:defRPr>
              </a:lvl4pPr>
              <a:lvl5pPr marL="1463675" indent="-184150" algn="l" rtl="0" eaLnBrk="0" fontAlgn="base" hangingPunct="0">
                <a:spcBef>
                  <a:spcPct val="20000"/>
                </a:spcBef>
                <a:spcAft>
                  <a:spcPct val="0"/>
                </a:spcAft>
                <a:buClr>
                  <a:srgbClr val="BDCAE9"/>
                </a:buClr>
                <a:buSzPct val="68000"/>
                <a:buFont typeface="Wingdings 2" panose="05020102010507070707" pitchFamily="18" charset="2"/>
                <a:buChar char=""/>
                <a:defRPr sz="1600" kern="1200">
                  <a:solidFill>
                    <a:schemeClr val="tx1"/>
                  </a:solidFill>
                  <a:latin typeface="+mn-lt"/>
                  <a:ea typeface="+mn-ea"/>
                  <a:cs typeface="+mn-cs"/>
                </a:defRPr>
              </a:lvl5pPr>
            </a:lstStyle>
            <a:p>
              <a:pPr marL="0" lvl="0" indent="0" eaLnBrk="1" hangingPunct="1">
                <a:spcBef>
                  <a:spcPct val="0"/>
                </a:spcBef>
                <a:buClrTx/>
                <a:buSzPct val="100000"/>
                <a:buFont typeface="Arial" panose="020B0604020202020204" pitchFamily="34" charset="0"/>
                <a:buNone/>
              </a:pPr>
              <a:endParaRPr lang="zh-CN" altLang="en-US" sz="2000" b="1" dirty="0"/>
            </a:p>
          </p:txBody>
        </p:sp>
        <p:sp>
          <p:nvSpPr>
            <p:cNvPr id="73736" name="Oval 34"/>
            <p:cNvSpPr/>
            <p:nvPr/>
          </p:nvSpPr>
          <p:spPr>
            <a:xfrm>
              <a:off x="3198" y="1434"/>
              <a:ext cx="1587" cy="363"/>
            </a:xfrm>
            <a:prstGeom prst="ellipse">
              <a:avLst/>
            </a:prstGeom>
            <a:noFill/>
            <a:ln w="9525" cap="flat" cmpd="sng">
              <a:solidFill>
                <a:schemeClr val="tx1"/>
              </a:solidFill>
              <a:prstDash val="solid"/>
              <a:headEnd type="none" w="med" len="med"/>
              <a:tailEnd type="none" w="med" len="med"/>
            </a:ln>
          </p:spPr>
          <p:txBody>
            <a:bodyPr wrap="none" anchor="ctr"/>
            <a:lstStyle>
              <a:lvl1pPr marL="274955" indent="-274955" algn="l" rtl="0" eaLnBrk="0" fontAlgn="base" hangingPunct="0">
                <a:spcBef>
                  <a:spcPts val="600"/>
                </a:spcBef>
                <a:spcAft>
                  <a:spcPct val="0"/>
                </a:spcAft>
                <a:buClr>
                  <a:schemeClr val="accent1"/>
                </a:buClr>
                <a:buSzPct val="70000"/>
                <a:buFont typeface="Wingdings" panose="05000000000000000000" pitchFamily="2" charset="2"/>
                <a:buChar char=""/>
                <a:defRPr sz="2400" b="0" kern="1200">
                  <a:solidFill>
                    <a:schemeClr val="tx1"/>
                  </a:solidFill>
                  <a:latin typeface="+mn-lt"/>
                  <a:ea typeface="+mn-ea"/>
                  <a:cs typeface="+mn-cs"/>
                </a:defRPr>
              </a:lvl1pPr>
              <a:lvl2pPr marL="640080" indent="-274955" algn="l" rtl="0" eaLnBrk="0" fontAlgn="base" hangingPunct="0">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mn-lt"/>
                  <a:ea typeface="+mn-ea"/>
                  <a:cs typeface="+mn-cs"/>
                </a:defRPr>
              </a:lvl2pPr>
              <a:lvl3pPr marL="914400" indent="-182880" algn="l" rtl="0" eaLnBrk="0" fontAlgn="base" hangingPunct="0">
                <a:spcBef>
                  <a:spcPct val="20000"/>
                </a:spcBef>
                <a:spcAft>
                  <a:spcPct val="0"/>
                </a:spcAft>
                <a:buClr>
                  <a:srgbClr val="E0752F"/>
                </a:buClr>
                <a:buSzPct val="60000"/>
                <a:buFont typeface="Wingdings" panose="05000000000000000000" pitchFamily="2" charset="2"/>
                <a:buChar char=""/>
                <a:defRPr kern="1200">
                  <a:solidFill>
                    <a:schemeClr val="tx1"/>
                  </a:solidFill>
                  <a:latin typeface="+mn-lt"/>
                  <a:ea typeface="+mn-ea"/>
                  <a:cs typeface="+mn-cs"/>
                </a:defRPr>
              </a:lvl3pPr>
              <a:lvl4pPr marL="1189355" indent="-182880" algn="l" rtl="0" eaLnBrk="0" fontAlgn="base" hangingPunct="0">
                <a:spcBef>
                  <a:spcPct val="20000"/>
                </a:spcBef>
                <a:spcAft>
                  <a:spcPct val="0"/>
                </a:spcAft>
                <a:buClr>
                  <a:srgbClr val="FEC3AE"/>
                </a:buClr>
                <a:buSzPct val="60000"/>
                <a:buFont typeface="Wingdings" panose="05000000000000000000" pitchFamily="2" charset="2"/>
                <a:buChar char=""/>
                <a:defRPr kern="1200">
                  <a:solidFill>
                    <a:schemeClr val="tx1"/>
                  </a:solidFill>
                  <a:latin typeface="+mn-lt"/>
                  <a:ea typeface="+mn-ea"/>
                  <a:cs typeface="+mn-cs"/>
                </a:defRPr>
              </a:lvl4pPr>
              <a:lvl5pPr marL="1463675" indent="-184150" algn="l" rtl="0" eaLnBrk="0" fontAlgn="base" hangingPunct="0">
                <a:spcBef>
                  <a:spcPct val="20000"/>
                </a:spcBef>
                <a:spcAft>
                  <a:spcPct val="0"/>
                </a:spcAft>
                <a:buClr>
                  <a:srgbClr val="BDCAE9"/>
                </a:buClr>
                <a:buSzPct val="68000"/>
                <a:buFont typeface="Wingdings 2" panose="05020102010507070707" pitchFamily="18" charset="2"/>
                <a:buChar char=""/>
                <a:defRPr sz="1600" kern="1200">
                  <a:solidFill>
                    <a:schemeClr val="tx1"/>
                  </a:solidFill>
                  <a:latin typeface="+mn-lt"/>
                  <a:ea typeface="+mn-ea"/>
                  <a:cs typeface="+mn-cs"/>
                </a:defRPr>
              </a:lvl5pPr>
            </a:lstStyle>
            <a:p>
              <a:pPr marL="0" lvl="0" indent="0" eaLnBrk="1" hangingPunct="1">
                <a:spcBef>
                  <a:spcPct val="0"/>
                </a:spcBef>
                <a:buClrTx/>
                <a:buSzPct val="100000"/>
                <a:buFont typeface="Arial" panose="020B0604020202020204" pitchFamily="34" charset="0"/>
                <a:buNone/>
              </a:pPr>
              <a:endParaRPr lang="zh-CN" altLang="en-US" sz="2000" b="1" dirty="0"/>
            </a:p>
          </p:txBody>
        </p:sp>
        <p:sp>
          <p:nvSpPr>
            <p:cNvPr id="73737" name="Oval 35"/>
            <p:cNvSpPr/>
            <p:nvPr/>
          </p:nvSpPr>
          <p:spPr>
            <a:xfrm>
              <a:off x="3152" y="1797"/>
              <a:ext cx="1134" cy="363"/>
            </a:xfrm>
            <a:prstGeom prst="ellipse">
              <a:avLst/>
            </a:prstGeom>
            <a:noFill/>
            <a:ln w="9525" cap="flat" cmpd="sng">
              <a:solidFill>
                <a:schemeClr val="tx1"/>
              </a:solidFill>
              <a:prstDash val="solid"/>
              <a:headEnd type="none" w="med" len="med"/>
              <a:tailEnd type="none" w="med" len="med"/>
            </a:ln>
          </p:spPr>
          <p:txBody>
            <a:bodyPr wrap="none" anchor="ctr"/>
            <a:lstStyle>
              <a:lvl1pPr marL="274955" indent="-274955" algn="l" rtl="0" eaLnBrk="0" fontAlgn="base" hangingPunct="0">
                <a:spcBef>
                  <a:spcPts val="600"/>
                </a:spcBef>
                <a:spcAft>
                  <a:spcPct val="0"/>
                </a:spcAft>
                <a:buClr>
                  <a:schemeClr val="accent1"/>
                </a:buClr>
                <a:buSzPct val="70000"/>
                <a:buFont typeface="Wingdings" panose="05000000000000000000" pitchFamily="2" charset="2"/>
                <a:buChar char=""/>
                <a:defRPr sz="2400" b="0" kern="1200">
                  <a:solidFill>
                    <a:schemeClr val="tx1"/>
                  </a:solidFill>
                  <a:latin typeface="+mn-lt"/>
                  <a:ea typeface="+mn-ea"/>
                  <a:cs typeface="+mn-cs"/>
                </a:defRPr>
              </a:lvl1pPr>
              <a:lvl2pPr marL="640080" indent="-274955" algn="l" rtl="0" eaLnBrk="0" fontAlgn="base" hangingPunct="0">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mn-lt"/>
                  <a:ea typeface="+mn-ea"/>
                  <a:cs typeface="+mn-cs"/>
                </a:defRPr>
              </a:lvl2pPr>
              <a:lvl3pPr marL="914400" indent="-182880" algn="l" rtl="0" eaLnBrk="0" fontAlgn="base" hangingPunct="0">
                <a:spcBef>
                  <a:spcPct val="20000"/>
                </a:spcBef>
                <a:spcAft>
                  <a:spcPct val="0"/>
                </a:spcAft>
                <a:buClr>
                  <a:srgbClr val="E0752F"/>
                </a:buClr>
                <a:buSzPct val="60000"/>
                <a:buFont typeface="Wingdings" panose="05000000000000000000" pitchFamily="2" charset="2"/>
                <a:buChar char=""/>
                <a:defRPr kern="1200">
                  <a:solidFill>
                    <a:schemeClr val="tx1"/>
                  </a:solidFill>
                  <a:latin typeface="+mn-lt"/>
                  <a:ea typeface="+mn-ea"/>
                  <a:cs typeface="+mn-cs"/>
                </a:defRPr>
              </a:lvl3pPr>
              <a:lvl4pPr marL="1189355" indent="-182880" algn="l" rtl="0" eaLnBrk="0" fontAlgn="base" hangingPunct="0">
                <a:spcBef>
                  <a:spcPct val="20000"/>
                </a:spcBef>
                <a:spcAft>
                  <a:spcPct val="0"/>
                </a:spcAft>
                <a:buClr>
                  <a:srgbClr val="FEC3AE"/>
                </a:buClr>
                <a:buSzPct val="60000"/>
                <a:buFont typeface="Wingdings" panose="05000000000000000000" pitchFamily="2" charset="2"/>
                <a:buChar char=""/>
                <a:defRPr kern="1200">
                  <a:solidFill>
                    <a:schemeClr val="tx1"/>
                  </a:solidFill>
                  <a:latin typeface="+mn-lt"/>
                  <a:ea typeface="+mn-ea"/>
                  <a:cs typeface="+mn-cs"/>
                </a:defRPr>
              </a:lvl4pPr>
              <a:lvl5pPr marL="1463675" indent="-184150" algn="l" rtl="0" eaLnBrk="0" fontAlgn="base" hangingPunct="0">
                <a:spcBef>
                  <a:spcPct val="20000"/>
                </a:spcBef>
                <a:spcAft>
                  <a:spcPct val="0"/>
                </a:spcAft>
                <a:buClr>
                  <a:srgbClr val="BDCAE9"/>
                </a:buClr>
                <a:buSzPct val="68000"/>
                <a:buFont typeface="Wingdings 2" panose="05020102010507070707" pitchFamily="18" charset="2"/>
                <a:buChar char=""/>
                <a:defRPr sz="1600" kern="1200">
                  <a:solidFill>
                    <a:schemeClr val="tx1"/>
                  </a:solidFill>
                  <a:latin typeface="+mn-lt"/>
                  <a:ea typeface="+mn-ea"/>
                  <a:cs typeface="+mn-cs"/>
                </a:defRPr>
              </a:lvl5pPr>
            </a:lstStyle>
            <a:p>
              <a:pPr marL="0" lvl="0" indent="0" eaLnBrk="1" hangingPunct="1">
                <a:spcBef>
                  <a:spcPct val="0"/>
                </a:spcBef>
                <a:buClrTx/>
                <a:buSzPct val="100000"/>
                <a:buFont typeface="Arial" panose="020B0604020202020204" pitchFamily="34" charset="0"/>
                <a:buNone/>
              </a:pPr>
              <a:endParaRPr lang="zh-CN" altLang="en-US" sz="2000" b="1" dirty="0"/>
            </a:p>
          </p:txBody>
        </p:sp>
        <p:sp>
          <p:nvSpPr>
            <p:cNvPr id="73738" name="Oval 36"/>
            <p:cNvSpPr/>
            <p:nvPr/>
          </p:nvSpPr>
          <p:spPr>
            <a:xfrm>
              <a:off x="3152" y="2160"/>
              <a:ext cx="1134" cy="363"/>
            </a:xfrm>
            <a:prstGeom prst="ellipse">
              <a:avLst/>
            </a:prstGeom>
            <a:noFill/>
            <a:ln w="9525" cap="flat" cmpd="sng">
              <a:solidFill>
                <a:schemeClr val="tx1"/>
              </a:solidFill>
              <a:prstDash val="solid"/>
              <a:headEnd type="none" w="med" len="med"/>
              <a:tailEnd type="none" w="med" len="med"/>
            </a:ln>
          </p:spPr>
          <p:txBody>
            <a:bodyPr wrap="none" anchor="ctr"/>
            <a:lstStyle>
              <a:lvl1pPr marL="274955" indent="-274955" algn="l" rtl="0" eaLnBrk="0" fontAlgn="base" hangingPunct="0">
                <a:spcBef>
                  <a:spcPts val="600"/>
                </a:spcBef>
                <a:spcAft>
                  <a:spcPct val="0"/>
                </a:spcAft>
                <a:buClr>
                  <a:schemeClr val="accent1"/>
                </a:buClr>
                <a:buSzPct val="70000"/>
                <a:buFont typeface="Wingdings" panose="05000000000000000000" pitchFamily="2" charset="2"/>
                <a:buChar char=""/>
                <a:defRPr sz="2400" b="0" kern="1200">
                  <a:solidFill>
                    <a:schemeClr val="tx1"/>
                  </a:solidFill>
                  <a:latin typeface="+mn-lt"/>
                  <a:ea typeface="+mn-ea"/>
                  <a:cs typeface="+mn-cs"/>
                </a:defRPr>
              </a:lvl1pPr>
              <a:lvl2pPr marL="640080" indent="-274955" algn="l" rtl="0" eaLnBrk="0" fontAlgn="base" hangingPunct="0">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mn-lt"/>
                  <a:ea typeface="+mn-ea"/>
                  <a:cs typeface="+mn-cs"/>
                </a:defRPr>
              </a:lvl2pPr>
              <a:lvl3pPr marL="914400" indent="-182880" algn="l" rtl="0" eaLnBrk="0" fontAlgn="base" hangingPunct="0">
                <a:spcBef>
                  <a:spcPct val="20000"/>
                </a:spcBef>
                <a:spcAft>
                  <a:spcPct val="0"/>
                </a:spcAft>
                <a:buClr>
                  <a:srgbClr val="E0752F"/>
                </a:buClr>
                <a:buSzPct val="60000"/>
                <a:buFont typeface="Wingdings" panose="05000000000000000000" pitchFamily="2" charset="2"/>
                <a:buChar char=""/>
                <a:defRPr kern="1200">
                  <a:solidFill>
                    <a:schemeClr val="tx1"/>
                  </a:solidFill>
                  <a:latin typeface="+mn-lt"/>
                  <a:ea typeface="+mn-ea"/>
                  <a:cs typeface="+mn-cs"/>
                </a:defRPr>
              </a:lvl3pPr>
              <a:lvl4pPr marL="1189355" indent="-182880" algn="l" rtl="0" eaLnBrk="0" fontAlgn="base" hangingPunct="0">
                <a:spcBef>
                  <a:spcPct val="20000"/>
                </a:spcBef>
                <a:spcAft>
                  <a:spcPct val="0"/>
                </a:spcAft>
                <a:buClr>
                  <a:srgbClr val="FEC3AE"/>
                </a:buClr>
                <a:buSzPct val="60000"/>
                <a:buFont typeface="Wingdings" panose="05000000000000000000" pitchFamily="2" charset="2"/>
                <a:buChar char=""/>
                <a:defRPr kern="1200">
                  <a:solidFill>
                    <a:schemeClr val="tx1"/>
                  </a:solidFill>
                  <a:latin typeface="+mn-lt"/>
                  <a:ea typeface="+mn-ea"/>
                  <a:cs typeface="+mn-cs"/>
                </a:defRPr>
              </a:lvl4pPr>
              <a:lvl5pPr marL="1463675" indent="-184150" algn="l" rtl="0" eaLnBrk="0" fontAlgn="base" hangingPunct="0">
                <a:spcBef>
                  <a:spcPct val="20000"/>
                </a:spcBef>
                <a:spcAft>
                  <a:spcPct val="0"/>
                </a:spcAft>
                <a:buClr>
                  <a:srgbClr val="BDCAE9"/>
                </a:buClr>
                <a:buSzPct val="68000"/>
                <a:buFont typeface="Wingdings 2" panose="05020102010507070707" pitchFamily="18" charset="2"/>
                <a:buChar char=""/>
                <a:defRPr sz="1600" kern="1200">
                  <a:solidFill>
                    <a:schemeClr val="tx1"/>
                  </a:solidFill>
                  <a:latin typeface="+mn-lt"/>
                  <a:ea typeface="+mn-ea"/>
                  <a:cs typeface="+mn-cs"/>
                </a:defRPr>
              </a:lvl5pPr>
            </a:lstStyle>
            <a:p>
              <a:pPr marL="0" lvl="0" indent="0" eaLnBrk="1" hangingPunct="1">
                <a:spcBef>
                  <a:spcPct val="0"/>
                </a:spcBef>
                <a:buClrTx/>
                <a:buSzPct val="100000"/>
                <a:buFont typeface="Arial" panose="020B0604020202020204" pitchFamily="34" charset="0"/>
                <a:buNone/>
              </a:pPr>
              <a:endParaRPr lang="zh-CN" altLang="en-US" sz="2000" b="1" dirty="0"/>
            </a:p>
          </p:txBody>
        </p:sp>
        <p:sp>
          <p:nvSpPr>
            <p:cNvPr id="73739" name="Oval 37"/>
            <p:cNvSpPr/>
            <p:nvPr/>
          </p:nvSpPr>
          <p:spPr>
            <a:xfrm>
              <a:off x="3198" y="2523"/>
              <a:ext cx="1134" cy="363"/>
            </a:xfrm>
            <a:prstGeom prst="ellipse">
              <a:avLst/>
            </a:prstGeom>
            <a:noFill/>
            <a:ln w="9525" cap="flat" cmpd="sng">
              <a:solidFill>
                <a:schemeClr val="tx1"/>
              </a:solidFill>
              <a:prstDash val="solid"/>
              <a:headEnd type="none" w="med" len="med"/>
              <a:tailEnd type="none" w="med" len="med"/>
            </a:ln>
          </p:spPr>
          <p:txBody>
            <a:bodyPr wrap="none" anchor="ctr"/>
            <a:lstStyle>
              <a:lvl1pPr marL="274955" indent="-274955" algn="l" rtl="0" eaLnBrk="0" fontAlgn="base" hangingPunct="0">
                <a:spcBef>
                  <a:spcPts val="600"/>
                </a:spcBef>
                <a:spcAft>
                  <a:spcPct val="0"/>
                </a:spcAft>
                <a:buClr>
                  <a:schemeClr val="accent1"/>
                </a:buClr>
                <a:buSzPct val="70000"/>
                <a:buFont typeface="Wingdings" panose="05000000000000000000" pitchFamily="2" charset="2"/>
                <a:buChar char=""/>
                <a:defRPr sz="2400" b="0" kern="1200">
                  <a:solidFill>
                    <a:schemeClr val="tx1"/>
                  </a:solidFill>
                  <a:latin typeface="+mn-lt"/>
                  <a:ea typeface="+mn-ea"/>
                  <a:cs typeface="+mn-cs"/>
                </a:defRPr>
              </a:lvl1pPr>
              <a:lvl2pPr marL="640080" indent="-274955" algn="l" rtl="0" eaLnBrk="0" fontAlgn="base" hangingPunct="0">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mn-lt"/>
                  <a:ea typeface="+mn-ea"/>
                  <a:cs typeface="+mn-cs"/>
                </a:defRPr>
              </a:lvl2pPr>
              <a:lvl3pPr marL="914400" indent="-182880" algn="l" rtl="0" eaLnBrk="0" fontAlgn="base" hangingPunct="0">
                <a:spcBef>
                  <a:spcPct val="20000"/>
                </a:spcBef>
                <a:spcAft>
                  <a:spcPct val="0"/>
                </a:spcAft>
                <a:buClr>
                  <a:srgbClr val="E0752F"/>
                </a:buClr>
                <a:buSzPct val="60000"/>
                <a:buFont typeface="Wingdings" panose="05000000000000000000" pitchFamily="2" charset="2"/>
                <a:buChar char=""/>
                <a:defRPr kern="1200">
                  <a:solidFill>
                    <a:schemeClr val="tx1"/>
                  </a:solidFill>
                  <a:latin typeface="+mn-lt"/>
                  <a:ea typeface="+mn-ea"/>
                  <a:cs typeface="+mn-cs"/>
                </a:defRPr>
              </a:lvl3pPr>
              <a:lvl4pPr marL="1189355" indent="-182880" algn="l" rtl="0" eaLnBrk="0" fontAlgn="base" hangingPunct="0">
                <a:spcBef>
                  <a:spcPct val="20000"/>
                </a:spcBef>
                <a:spcAft>
                  <a:spcPct val="0"/>
                </a:spcAft>
                <a:buClr>
                  <a:srgbClr val="FEC3AE"/>
                </a:buClr>
                <a:buSzPct val="60000"/>
                <a:buFont typeface="Wingdings" panose="05000000000000000000" pitchFamily="2" charset="2"/>
                <a:buChar char=""/>
                <a:defRPr kern="1200">
                  <a:solidFill>
                    <a:schemeClr val="tx1"/>
                  </a:solidFill>
                  <a:latin typeface="+mn-lt"/>
                  <a:ea typeface="+mn-ea"/>
                  <a:cs typeface="+mn-cs"/>
                </a:defRPr>
              </a:lvl4pPr>
              <a:lvl5pPr marL="1463675" indent="-184150" algn="l" rtl="0" eaLnBrk="0" fontAlgn="base" hangingPunct="0">
                <a:spcBef>
                  <a:spcPct val="20000"/>
                </a:spcBef>
                <a:spcAft>
                  <a:spcPct val="0"/>
                </a:spcAft>
                <a:buClr>
                  <a:srgbClr val="BDCAE9"/>
                </a:buClr>
                <a:buSzPct val="68000"/>
                <a:buFont typeface="Wingdings 2" panose="05020102010507070707" pitchFamily="18" charset="2"/>
                <a:buChar char=""/>
                <a:defRPr sz="1600" kern="1200">
                  <a:solidFill>
                    <a:schemeClr val="tx1"/>
                  </a:solidFill>
                  <a:latin typeface="+mn-lt"/>
                  <a:ea typeface="+mn-ea"/>
                  <a:cs typeface="+mn-cs"/>
                </a:defRPr>
              </a:lvl5pPr>
            </a:lstStyle>
            <a:p>
              <a:pPr marL="0" lvl="0" indent="0" eaLnBrk="1" hangingPunct="1">
                <a:spcBef>
                  <a:spcPct val="0"/>
                </a:spcBef>
                <a:buClrTx/>
                <a:buSzPct val="100000"/>
                <a:buFont typeface="Arial" panose="020B0604020202020204" pitchFamily="34" charset="0"/>
                <a:buNone/>
              </a:pPr>
              <a:endParaRPr lang="zh-CN" altLang="en-US" sz="2000" b="1" dirty="0"/>
            </a:p>
          </p:txBody>
        </p:sp>
      </p:gr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grpId="0" nodeType="clickEffect">
                                  <p:stCondLst>
                                    <p:cond delay="0"/>
                                  </p:stCondLst>
                                  <p:childTnLst>
                                    <p:anim calcmode="lin" valueType="num">
                                      <p:cBhvr additive="base">
                                        <p:cTn id="6" dur="500"/>
                                        <p:tgtEl>
                                          <p:spTgt spid="149525"/>
                                        </p:tgtEl>
                                        <p:attrNameLst>
                                          <p:attrName>ppt_x</p:attrName>
                                        </p:attrNameLst>
                                      </p:cBhvr>
                                      <p:tavLst>
                                        <p:tav tm="0">
                                          <p:val>
                                            <p:strVal val="ppt_x"/>
                                          </p:val>
                                        </p:tav>
                                        <p:tav tm="100000">
                                          <p:val>
                                            <p:strVal val="ppt_x"/>
                                          </p:val>
                                        </p:tav>
                                      </p:tavLst>
                                    </p:anim>
                                    <p:anim calcmode="lin" valueType="num">
                                      <p:cBhvr additive="base">
                                        <p:cTn id="7" dur="500"/>
                                        <p:tgtEl>
                                          <p:spTgt spid="149525"/>
                                        </p:tgtEl>
                                        <p:attrNameLst>
                                          <p:attrName>ppt_y</p:attrName>
                                        </p:attrNameLst>
                                      </p:cBhvr>
                                      <p:tavLst>
                                        <p:tav tm="0">
                                          <p:val>
                                            <p:strVal val="ppt_y"/>
                                          </p:val>
                                        </p:tav>
                                        <p:tav tm="100000">
                                          <p:val>
                                            <p:strVal val="1+ppt_h/2"/>
                                          </p:val>
                                        </p:tav>
                                      </p:tavLst>
                                    </p:anim>
                                    <p:set>
                                      <p:cBhvr>
                                        <p:cTn id="8" dur="1" fill="hold">
                                          <p:stCondLst>
                                            <p:cond delay="499"/>
                                          </p:stCondLst>
                                        </p:cTn>
                                        <p:tgtEl>
                                          <p:spTgt spid="149525"/>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fill="hold"/>
                                        <p:tgtEl>
                                          <p:spTgt spid="3"/>
                                        </p:tgtEl>
                                        <p:attrNameLst>
                                          <p:attrName>ppt_x</p:attrName>
                                        </p:attrNameLst>
                                      </p:cBhvr>
                                      <p:tavLst>
                                        <p:tav tm="0">
                                          <p:val>
                                            <p:strVal val="#ppt_x"/>
                                          </p:val>
                                        </p:tav>
                                        <p:tav tm="100000">
                                          <p:val>
                                            <p:strVal val="#ppt_x"/>
                                          </p:val>
                                        </p:tav>
                                      </p:tavLst>
                                    </p:anim>
                                    <p:anim calcmode="lin" valueType="num">
                                      <p:cBhvr additive="base">
                                        <p:cTn id="20"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55" presetClass="entr" presetSubtype="0"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cBhvr>
                                        <p:cTn id="25" dur="1000" fill="hold"/>
                                        <p:tgtEl>
                                          <p:spTgt spid="4"/>
                                        </p:tgtEl>
                                        <p:attrNameLst>
                                          <p:attrName>ppt_w</p:attrName>
                                        </p:attrNameLst>
                                      </p:cBhvr>
                                      <p:tavLst>
                                        <p:tav tm="0">
                                          <p:val>
                                            <p:strVal val="#ppt_w*0.70"/>
                                          </p:val>
                                        </p:tav>
                                        <p:tav tm="100000">
                                          <p:val>
                                            <p:strVal val="#ppt_w"/>
                                          </p:val>
                                        </p:tav>
                                      </p:tavLst>
                                    </p:anim>
                                    <p:anim calcmode="lin" valueType="num">
                                      <p:cBhvr>
                                        <p:cTn id="26" dur="1000" fill="hold"/>
                                        <p:tgtEl>
                                          <p:spTgt spid="4"/>
                                        </p:tgtEl>
                                        <p:attrNameLst>
                                          <p:attrName>ppt_h</p:attrName>
                                        </p:attrNameLst>
                                      </p:cBhvr>
                                      <p:tavLst>
                                        <p:tav tm="0">
                                          <p:val>
                                            <p:strVal val="#ppt_h"/>
                                          </p:val>
                                        </p:tav>
                                        <p:tav tm="100000">
                                          <p:val>
                                            <p:strVal val="#ppt_h"/>
                                          </p:val>
                                        </p:tav>
                                      </p:tavLst>
                                    </p:anim>
                                    <p:animEffect transition="in" filter="fade">
                                      <p:cBhvr>
                                        <p:cTn id="27"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9525"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4754" name="Rectangle 3"/>
          <p:cNvSpPr>
            <a:spLocks noGrp="1"/>
          </p:cNvSpPr>
          <p:nvPr>
            <p:ph sz="quarter" idx="1"/>
          </p:nvPr>
        </p:nvSpPr>
        <p:spPr>
          <a:xfrm>
            <a:off x="179388" y="260350"/>
            <a:ext cx="8229600" cy="466725"/>
          </a:xfrm>
          <a:ln/>
        </p:spPr>
        <p:txBody>
          <a:bodyPr vert="horz" wrap="square" lIns="91440" tIns="45720" rIns="91440" bIns="45720" anchor="t"/>
          <a:p>
            <a:pPr eaLnBrk="1" hangingPunct="1">
              <a:lnSpc>
                <a:spcPct val="90000"/>
              </a:lnSpc>
            </a:pPr>
            <a:r>
              <a:rPr lang="zh-CN" altLang="en-US" sz="2800" dirty="0"/>
              <a:t>订单处理用例图</a:t>
            </a:r>
            <a:endParaRPr lang="zh-CN" altLang="en-US" sz="2800" dirty="0"/>
          </a:p>
        </p:txBody>
      </p:sp>
      <p:grpSp>
        <p:nvGrpSpPr>
          <p:cNvPr id="74755" name="Group 4"/>
          <p:cNvGrpSpPr/>
          <p:nvPr/>
        </p:nvGrpSpPr>
        <p:grpSpPr>
          <a:xfrm>
            <a:off x="838200" y="1676400"/>
            <a:ext cx="7848600" cy="4876800"/>
            <a:chOff x="528" y="1056"/>
            <a:chExt cx="4944" cy="3072"/>
          </a:xfrm>
        </p:grpSpPr>
        <p:sp>
          <p:nvSpPr>
            <p:cNvPr id="74756" name="Oval 5"/>
            <p:cNvSpPr/>
            <p:nvPr/>
          </p:nvSpPr>
          <p:spPr>
            <a:xfrm>
              <a:off x="720" y="2496"/>
              <a:ext cx="192" cy="192"/>
            </a:xfrm>
            <a:prstGeom prst="ellipse">
              <a:avLst/>
            </a:prstGeom>
            <a:noFill/>
            <a:ln w="9525" cap="flat" cmpd="sng">
              <a:solidFill>
                <a:schemeClr val="tx1"/>
              </a:solidFill>
              <a:prstDash val="solid"/>
              <a:headEnd type="none" w="med" len="med"/>
              <a:tailEnd type="none" w="med" len="med"/>
            </a:ln>
          </p:spPr>
          <p:txBody>
            <a:bodyPr wrap="none" anchor="ctr"/>
            <a:lstStyle>
              <a:lvl1pPr marL="274955" indent="-274955" algn="l" rtl="0" eaLnBrk="0" fontAlgn="base" hangingPunct="0">
                <a:spcBef>
                  <a:spcPts val="600"/>
                </a:spcBef>
                <a:spcAft>
                  <a:spcPct val="0"/>
                </a:spcAft>
                <a:buClr>
                  <a:schemeClr val="accent1"/>
                </a:buClr>
                <a:buSzPct val="70000"/>
                <a:buFont typeface="Wingdings" panose="05000000000000000000" pitchFamily="2" charset="2"/>
                <a:buChar char=""/>
                <a:defRPr sz="2400" b="0" kern="1200">
                  <a:solidFill>
                    <a:schemeClr val="tx1"/>
                  </a:solidFill>
                  <a:latin typeface="+mn-lt"/>
                  <a:ea typeface="+mn-ea"/>
                  <a:cs typeface="+mn-cs"/>
                </a:defRPr>
              </a:lvl1pPr>
              <a:lvl2pPr marL="640080" indent="-274955" algn="l" rtl="0" eaLnBrk="0" fontAlgn="base" hangingPunct="0">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mn-lt"/>
                  <a:ea typeface="+mn-ea"/>
                  <a:cs typeface="+mn-cs"/>
                </a:defRPr>
              </a:lvl2pPr>
              <a:lvl3pPr marL="914400" indent="-182880" algn="l" rtl="0" eaLnBrk="0" fontAlgn="base" hangingPunct="0">
                <a:spcBef>
                  <a:spcPct val="20000"/>
                </a:spcBef>
                <a:spcAft>
                  <a:spcPct val="0"/>
                </a:spcAft>
                <a:buClr>
                  <a:srgbClr val="E0752F"/>
                </a:buClr>
                <a:buSzPct val="60000"/>
                <a:buFont typeface="Wingdings" panose="05000000000000000000" pitchFamily="2" charset="2"/>
                <a:buChar char=""/>
                <a:defRPr kern="1200">
                  <a:solidFill>
                    <a:schemeClr val="tx1"/>
                  </a:solidFill>
                  <a:latin typeface="+mn-lt"/>
                  <a:ea typeface="+mn-ea"/>
                  <a:cs typeface="+mn-cs"/>
                </a:defRPr>
              </a:lvl3pPr>
              <a:lvl4pPr marL="1189355" indent="-182880" algn="l" rtl="0" eaLnBrk="0" fontAlgn="base" hangingPunct="0">
                <a:spcBef>
                  <a:spcPct val="20000"/>
                </a:spcBef>
                <a:spcAft>
                  <a:spcPct val="0"/>
                </a:spcAft>
                <a:buClr>
                  <a:srgbClr val="FEC3AE"/>
                </a:buClr>
                <a:buSzPct val="60000"/>
                <a:buFont typeface="Wingdings" panose="05000000000000000000" pitchFamily="2" charset="2"/>
                <a:buChar char=""/>
                <a:defRPr kern="1200">
                  <a:solidFill>
                    <a:schemeClr val="tx1"/>
                  </a:solidFill>
                  <a:latin typeface="+mn-lt"/>
                  <a:ea typeface="+mn-ea"/>
                  <a:cs typeface="+mn-cs"/>
                </a:defRPr>
              </a:lvl4pPr>
              <a:lvl5pPr marL="1463675" indent="-184150" algn="l" rtl="0" eaLnBrk="0" fontAlgn="base" hangingPunct="0">
                <a:spcBef>
                  <a:spcPct val="20000"/>
                </a:spcBef>
                <a:spcAft>
                  <a:spcPct val="0"/>
                </a:spcAft>
                <a:buClr>
                  <a:srgbClr val="BDCAE9"/>
                </a:buClr>
                <a:buSzPct val="68000"/>
                <a:buFont typeface="Wingdings 2" panose="05020102010507070707" pitchFamily="18" charset="2"/>
                <a:buChar char=""/>
                <a:defRPr sz="1600" kern="1200">
                  <a:solidFill>
                    <a:schemeClr val="tx1"/>
                  </a:solidFill>
                  <a:latin typeface="+mn-lt"/>
                  <a:ea typeface="+mn-ea"/>
                  <a:cs typeface="+mn-cs"/>
                </a:defRPr>
              </a:lvl5pPr>
            </a:lstStyle>
            <a:p>
              <a:pPr marL="0" lvl="0" indent="0" eaLnBrk="1" hangingPunct="1">
                <a:spcBef>
                  <a:spcPct val="0"/>
                </a:spcBef>
                <a:buClrTx/>
                <a:buSzPct val="100000"/>
                <a:buFont typeface="Arial" panose="020B0604020202020204" pitchFamily="34" charset="0"/>
                <a:buNone/>
              </a:pPr>
              <a:endParaRPr lang="zh-CN" altLang="en-US" sz="2000" b="1" dirty="0"/>
            </a:p>
          </p:txBody>
        </p:sp>
        <p:sp>
          <p:nvSpPr>
            <p:cNvPr id="74757" name="Line 6"/>
            <p:cNvSpPr/>
            <p:nvPr/>
          </p:nvSpPr>
          <p:spPr>
            <a:xfrm>
              <a:off x="624" y="2832"/>
              <a:ext cx="384" cy="0"/>
            </a:xfrm>
            <a:prstGeom prst="line">
              <a:avLst/>
            </a:prstGeom>
            <a:ln w="9525" cap="flat" cmpd="sng">
              <a:solidFill>
                <a:schemeClr val="tx1"/>
              </a:solidFill>
              <a:prstDash val="solid"/>
              <a:headEnd type="none" w="med" len="med"/>
              <a:tailEnd type="none" w="med" len="med"/>
            </a:ln>
          </p:spPr>
        </p:sp>
        <p:sp>
          <p:nvSpPr>
            <p:cNvPr id="74758" name="Line 7"/>
            <p:cNvSpPr/>
            <p:nvPr/>
          </p:nvSpPr>
          <p:spPr>
            <a:xfrm>
              <a:off x="816" y="2688"/>
              <a:ext cx="0" cy="336"/>
            </a:xfrm>
            <a:prstGeom prst="line">
              <a:avLst/>
            </a:prstGeom>
            <a:ln w="9525" cap="flat" cmpd="sng">
              <a:solidFill>
                <a:schemeClr val="tx1"/>
              </a:solidFill>
              <a:prstDash val="solid"/>
              <a:headEnd type="none" w="med" len="med"/>
              <a:tailEnd type="none" w="med" len="med"/>
            </a:ln>
          </p:spPr>
        </p:sp>
        <p:sp>
          <p:nvSpPr>
            <p:cNvPr id="74759" name="Line 8"/>
            <p:cNvSpPr/>
            <p:nvPr/>
          </p:nvSpPr>
          <p:spPr>
            <a:xfrm flipH="1">
              <a:off x="672" y="3024"/>
              <a:ext cx="144" cy="192"/>
            </a:xfrm>
            <a:prstGeom prst="line">
              <a:avLst/>
            </a:prstGeom>
            <a:ln w="9525" cap="flat" cmpd="sng">
              <a:solidFill>
                <a:schemeClr val="tx1"/>
              </a:solidFill>
              <a:prstDash val="solid"/>
              <a:headEnd type="none" w="med" len="med"/>
              <a:tailEnd type="none" w="med" len="med"/>
            </a:ln>
          </p:spPr>
        </p:sp>
        <p:sp>
          <p:nvSpPr>
            <p:cNvPr id="74760" name="Line 9"/>
            <p:cNvSpPr/>
            <p:nvPr/>
          </p:nvSpPr>
          <p:spPr>
            <a:xfrm>
              <a:off x="816" y="3024"/>
              <a:ext cx="144" cy="192"/>
            </a:xfrm>
            <a:prstGeom prst="line">
              <a:avLst/>
            </a:prstGeom>
            <a:ln w="9525" cap="flat" cmpd="sng">
              <a:solidFill>
                <a:schemeClr val="tx1"/>
              </a:solidFill>
              <a:prstDash val="solid"/>
              <a:headEnd type="none" w="med" len="med"/>
              <a:tailEnd type="none" w="med" len="med"/>
            </a:ln>
          </p:spPr>
        </p:sp>
        <p:sp>
          <p:nvSpPr>
            <p:cNvPr id="74761" name="Text Box 10"/>
            <p:cNvSpPr txBox="1"/>
            <p:nvPr/>
          </p:nvSpPr>
          <p:spPr>
            <a:xfrm>
              <a:off x="528" y="3216"/>
              <a:ext cx="720" cy="212"/>
            </a:xfrm>
            <a:prstGeom prst="rect">
              <a:avLst/>
            </a:prstGeom>
            <a:noFill/>
            <a:ln w="9525">
              <a:noFill/>
            </a:ln>
          </p:spPr>
          <p:txBody>
            <a:bodyPr>
              <a:spAutoFit/>
            </a:bodyPr>
            <a:lstStyle>
              <a:lvl1pPr marL="274955" indent="-274955" algn="l" rtl="0" eaLnBrk="0" fontAlgn="base" hangingPunct="0">
                <a:spcBef>
                  <a:spcPts val="600"/>
                </a:spcBef>
                <a:spcAft>
                  <a:spcPct val="0"/>
                </a:spcAft>
                <a:buClr>
                  <a:schemeClr val="accent1"/>
                </a:buClr>
                <a:buSzPct val="70000"/>
                <a:buFont typeface="Wingdings" panose="05000000000000000000" pitchFamily="2" charset="2"/>
                <a:buChar char=""/>
                <a:defRPr sz="2400" b="0" kern="1200">
                  <a:solidFill>
                    <a:schemeClr val="tx1"/>
                  </a:solidFill>
                  <a:latin typeface="+mn-lt"/>
                  <a:ea typeface="+mn-ea"/>
                  <a:cs typeface="+mn-cs"/>
                </a:defRPr>
              </a:lvl1pPr>
              <a:lvl2pPr marL="640080" indent="-274955" algn="l" rtl="0" eaLnBrk="0" fontAlgn="base" hangingPunct="0">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mn-lt"/>
                  <a:ea typeface="+mn-ea"/>
                  <a:cs typeface="+mn-cs"/>
                </a:defRPr>
              </a:lvl2pPr>
              <a:lvl3pPr marL="914400" indent="-182880" algn="l" rtl="0" eaLnBrk="0" fontAlgn="base" hangingPunct="0">
                <a:spcBef>
                  <a:spcPct val="20000"/>
                </a:spcBef>
                <a:spcAft>
                  <a:spcPct val="0"/>
                </a:spcAft>
                <a:buClr>
                  <a:srgbClr val="E0752F"/>
                </a:buClr>
                <a:buSzPct val="60000"/>
                <a:buFont typeface="Wingdings" panose="05000000000000000000" pitchFamily="2" charset="2"/>
                <a:buChar char=""/>
                <a:defRPr kern="1200">
                  <a:solidFill>
                    <a:schemeClr val="tx1"/>
                  </a:solidFill>
                  <a:latin typeface="+mn-lt"/>
                  <a:ea typeface="+mn-ea"/>
                  <a:cs typeface="+mn-cs"/>
                </a:defRPr>
              </a:lvl3pPr>
              <a:lvl4pPr marL="1189355" indent="-182880" algn="l" rtl="0" eaLnBrk="0" fontAlgn="base" hangingPunct="0">
                <a:spcBef>
                  <a:spcPct val="20000"/>
                </a:spcBef>
                <a:spcAft>
                  <a:spcPct val="0"/>
                </a:spcAft>
                <a:buClr>
                  <a:srgbClr val="FEC3AE"/>
                </a:buClr>
                <a:buSzPct val="60000"/>
                <a:buFont typeface="Wingdings" panose="05000000000000000000" pitchFamily="2" charset="2"/>
                <a:buChar char=""/>
                <a:defRPr kern="1200">
                  <a:solidFill>
                    <a:schemeClr val="tx1"/>
                  </a:solidFill>
                  <a:latin typeface="+mn-lt"/>
                  <a:ea typeface="+mn-ea"/>
                  <a:cs typeface="+mn-cs"/>
                </a:defRPr>
              </a:lvl4pPr>
              <a:lvl5pPr marL="1463675" indent="-184150" algn="l" rtl="0" eaLnBrk="0" fontAlgn="base" hangingPunct="0">
                <a:spcBef>
                  <a:spcPct val="20000"/>
                </a:spcBef>
                <a:spcAft>
                  <a:spcPct val="0"/>
                </a:spcAft>
                <a:buClr>
                  <a:srgbClr val="BDCAE9"/>
                </a:buClr>
                <a:buSzPct val="68000"/>
                <a:buFont typeface="Wingdings 2" panose="05020102010507070707" pitchFamily="18" charset="2"/>
                <a:buChar char=""/>
                <a:defRPr sz="1600" kern="1200">
                  <a:solidFill>
                    <a:schemeClr val="tx1"/>
                  </a:solidFill>
                  <a:latin typeface="+mn-lt"/>
                  <a:ea typeface="+mn-ea"/>
                  <a:cs typeface="+mn-cs"/>
                </a:defRPr>
              </a:lvl5pPr>
            </a:lstStyle>
            <a:p>
              <a:pPr marL="0" lvl="0" indent="0" eaLnBrk="1" hangingPunct="1">
                <a:spcBef>
                  <a:spcPct val="50000"/>
                </a:spcBef>
                <a:buClrTx/>
                <a:buSzPct val="100000"/>
                <a:buFont typeface="Arial" panose="020B0604020202020204" pitchFamily="34" charset="0"/>
                <a:buNone/>
              </a:pPr>
              <a:r>
                <a:rPr lang="zh-CN" altLang="en-US" sz="1600" b="1" dirty="0">
                  <a:latin typeface="Times New Roman" panose="02020603050405020304" pitchFamily="18" charset="0"/>
                </a:rPr>
                <a:t>客户代表</a:t>
              </a:r>
              <a:endParaRPr lang="zh-CN" altLang="en-US" sz="1600" b="1" dirty="0">
                <a:latin typeface="Times New Roman" panose="02020603050405020304" pitchFamily="18" charset="0"/>
              </a:endParaRPr>
            </a:p>
          </p:txBody>
        </p:sp>
        <p:sp>
          <p:nvSpPr>
            <p:cNvPr id="74762" name="Rectangle 11"/>
            <p:cNvSpPr/>
            <p:nvPr/>
          </p:nvSpPr>
          <p:spPr>
            <a:xfrm>
              <a:off x="1632" y="1056"/>
              <a:ext cx="2640" cy="3072"/>
            </a:xfrm>
            <a:prstGeom prst="rect">
              <a:avLst/>
            </a:prstGeom>
            <a:noFill/>
            <a:ln w="9525" cap="flat" cmpd="sng">
              <a:solidFill>
                <a:schemeClr val="tx1"/>
              </a:solidFill>
              <a:prstDash val="solid"/>
              <a:miter/>
              <a:headEnd type="none" w="med" len="med"/>
              <a:tailEnd type="none" w="med" len="med"/>
            </a:ln>
          </p:spPr>
          <p:txBody>
            <a:bodyPr wrap="none" anchor="ctr"/>
            <a:lstStyle>
              <a:lvl1pPr marL="274955" indent="-274955" algn="l" rtl="0" eaLnBrk="0" fontAlgn="base" hangingPunct="0">
                <a:spcBef>
                  <a:spcPts val="600"/>
                </a:spcBef>
                <a:spcAft>
                  <a:spcPct val="0"/>
                </a:spcAft>
                <a:buClr>
                  <a:schemeClr val="accent1"/>
                </a:buClr>
                <a:buSzPct val="70000"/>
                <a:buFont typeface="Wingdings" panose="05000000000000000000" pitchFamily="2" charset="2"/>
                <a:buChar char=""/>
                <a:defRPr sz="2400" b="0" kern="1200">
                  <a:solidFill>
                    <a:schemeClr val="tx1"/>
                  </a:solidFill>
                  <a:latin typeface="+mn-lt"/>
                  <a:ea typeface="+mn-ea"/>
                  <a:cs typeface="+mn-cs"/>
                </a:defRPr>
              </a:lvl1pPr>
              <a:lvl2pPr marL="640080" indent="-274955" algn="l" rtl="0" eaLnBrk="0" fontAlgn="base" hangingPunct="0">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mn-lt"/>
                  <a:ea typeface="+mn-ea"/>
                  <a:cs typeface="+mn-cs"/>
                </a:defRPr>
              </a:lvl2pPr>
              <a:lvl3pPr marL="914400" indent="-182880" algn="l" rtl="0" eaLnBrk="0" fontAlgn="base" hangingPunct="0">
                <a:spcBef>
                  <a:spcPct val="20000"/>
                </a:spcBef>
                <a:spcAft>
                  <a:spcPct val="0"/>
                </a:spcAft>
                <a:buClr>
                  <a:srgbClr val="E0752F"/>
                </a:buClr>
                <a:buSzPct val="60000"/>
                <a:buFont typeface="Wingdings" panose="05000000000000000000" pitchFamily="2" charset="2"/>
                <a:buChar char=""/>
                <a:defRPr kern="1200">
                  <a:solidFill>
                    <a:schemeClr val="tx1"/>
                  </a:solidFill>
                  <a:latin typeface="+mn-lt"/>
                  <a:ea typeface="+mn-ea"/>
                  <a:cs typeface="+mn-cs"/>
                </a:defRPr>
              </a:lvl3pPr>
              <a:lvl4pPr marL="1189355" indent="-182880" algn="l" rtl="0" eaLnBrk="0" fontAlgn="base" hangingPunct="0">
                <a:spcBef>
                  <a:spcPct val="20000"/>
                </a:spcBef>
                <a:spcAft>
                  <a:spcPct val="0"/>
                </a:spcAft>
                <a:buClr>
                  <a:srgbClr val="FEC3AE"/>
                </a:buClr>
                <a:buSzPct val="60000"/>
                <a:buFont typeface="Wingdings" panose="05000000000000000000" pitchFamily="2" charset="2"/>
                <a:buChar char=""/>
                <a:defRPr kern="1200">
                  <a:solidFill>
                    <a:schemeClr val="tx1"/>
                  </a:solidFill>
                  <a:latin typeface="+mn-lt"/>
                  <a:ea typeface="+mn-ea"/>
                  <a:cs typeface="+mn-cs"/>
                </a:defRPr>
              </a:lvl4pPr>
              <a:lvl5pPr marL="1463675" indent="-184150" algn="l" rtl="0" eaLnBrk="0" fontAlgn="base" hangingPunct="0">
                <a:spcBef>
                  <a:spcPct val="20000"/>
                </a:spcBef>
                <a:spcAft>
                  <a:spcPct val="0"/>
                </a:spcAft>
                <a:buClr>
                  <a:srgbClr val="BDCAE9"/>
                </a:buClr>
                <a:buSzPct val="68000"/>
                <a:buFont typeface="Wingdings 2" panose="05020102010507070707" pitchFamily="18" charset="2"/>
                <a:buChar char=""/>
                <a:defRPr sz="1600" kern="1200">
                  <a:solidFill>
                    <a:schemeClr val="tx1"/>
                  </a:solidFill>
                  <a:latin typeface="+mn-lt"/>
                  <a:ea typeface="+mn-ea"/>
                  <a:cs typeface="+mn-cs"/>
                </a:defRPr>
              </a:lvl5pPr>
            </a:lstStyle>
            <a:p>
              <a:pPr marL="0" lvl="0" indent="0" eaLnBrk="1" hangingPunct="1">
                <a:spcBef>
                  <a:spcPct val="0"/>
                </a:spcBef>
                <a:buClrTx/>
                <a:buSzPct val="100000"/>
                <a:buFont typeface="Arial" panose="020B0604020202020204" pitchFamily="34" charset="0"/>
                <a:buNone/>
              </a:pPr>
              <a:endParaRPr lang="zh-CN" altLang="en-US" sz="2000" b="1" dirty="0"/>
            </a:p>
          </p:txBody>
        </p:sp>
        <p:sp>
          <p:nvSpPr>
            <p:cNvPr id="74763" name="Oval 12"/>
            <p:cNvSpPr/>
            <p:nvPr/>
          </p:nvSpPr>
          <p:spPr>
            <a:xfrm>
              <a:off x="1776" y="1392"/>
              <a:ext cx="1008" cy="336"/>
            </a:xfrm>
            <a:prstGeom prst="ellipse">
              <a:avLst/>
            </a:prstGeom>
            <a:noFill/>
            <a:ln w="9525" cap="flat" cmpd="sng">
              <a:solidFill>
                <a:schemeClr val="tx1"/>
              </a:solidFill>
              <a:prstDash val="solid"/>
              <a:headEnd type="none" w="med" len="med"/>
              <a:tailEnd type="none" w="med" len="med"/>
            </a:ln>
          </p:spPr>
          <p:txBody>
            <a:bodyPr wrap="none" anchor="ctr"/>
            <a:lstStyle>
              <a:lvl1pPr marL="274955" indent="-274955" algn="l" rtl="0" eaLnBrk="0" fontAlgn="base" hangingPunct="0">
                <a:spcBef>
                  <a:spcPts val="600"/>
                </a:spcBef>
                <a:spcAft>
                  <a:spcPct val="0"/>
                </a:spcAft>
                <a:buClr>
                  <a:schemeClr val="accent1"/>
                </a:buClr>
                <a:buSzPct val="70000"/>
                <a:buFont typeface="Wingdings" panose="05000000000000000000" pitchFamily="2" charset="2"/>
                <a:buChar char=""/>
                <a:defRPr sz="2400" b="0" kern="1200">
                  <a:solidFill>
                    <a:schemeClr val="tx1"/>
                  </a:solidFill>
                  <a:latin typeface="+mn-lt"/>
                  <a:ea typeface="+mn-ea"/>
                  <a:cs typeface="+mn-cs"/>
                </a:defRPr>
              </a:lvl1pPr>
              <a:lvl2pPr marL="640080" indent="-274955" algn="l" rtl="0" eaLnBrk="0" fontAlgn="base" hangingPunct="0">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mn-lt"/>
                  <a:ea typeface="+mn-ea"/>
                  <a:cs typeface="+mn-cs"/>
                </a:defRPr>
              </a:lvl2pPr>
              <a:lvl3pPr marL="914400" indent="-182880" algn="l" rtl="0" eaLnBrk="0" fontAlgn="base" hangingPunct="0">
                <a:spcBef>
                  <a:spcPct val="20000"/>
                </a:spcBef>
                <a:spcAft>
                  <a:spcPct val="0"/>
                </a:spcAft>
                <a:buClr>
                  <a:srgbClr val="E0752F"/>
                </a:buClr>
                <a:buSzPct val="60000"/>
                <a:buFont typeface="Wingdings" panose="05000000000000000000" pitchFamily="2" charset="2"/>
                <a:buChar char=""/>
                <a:defRPr kern="1200">
                  <a:solidFill>
                    <a:schemeClr val="tx1"/>
                  </a:solidFill>
                  <a:latin typeface="+mn-lt"/>
                  <a:ea typeface="+mn-ea"/>
                  <a:cs typeface="+mn-cs"/>
                </a:defRPr>
              </a:lvl3pPr>
              <a:lvl4pPr marL="1189355" indent="-182880" algn="l" rtl="0" eaLnBrk="0" fontAlgn="base" hangingPunct="0">
                <a:spcBef>
                  <a:spcPct val="20000"/>
                </a:spcBef>
                <a:spcAft>
                  <a:spcPct val="0"/>
                </a:spcAft>
                <a:buClr>
                  <a:srgbClr val="FEC3AE"/>
                </a:buClr>
                <a:buSzPct val="60000"/>
                <a:buFont typeface="Wingdings" panose="05000000000000000000" pitchFamily="2" charset="2"/>
                <a:buChar char=""/>
                <a:defRPr kern="1200">
                  <a:solidFill>
                    <a:schemeClr val="tx1"/>
                  </a:solidFill>
                  <a:latin typeface="+mn-lt"/>
                  <a:ea typeface="+mn-ea"/>
                  <a:cs typeface="+mn-cs"/>
                </a:defRPr>
              </a:lvl4pPr>
              <a:lvl5pPr marL="1463675" indent="-184150" algn="l" rtl="0" eaLnBrk="0" fontAlgn="base" hangingPunct="0">
                <a:spcBef>
                  <a:spcPct val="20000"/>
                </a:spcBef>
                <a:spcAft>
                  <a:spcPct val="0"/>
                </a:spcAft>
                <a:buClr>
                  <a:srgbClr val="BDCAE9"/>
                </a:buClr>
                <a:buSzPct val="68000"/>
                <a:buFont typeface="Wingdings 2" panose="05020102010507070707" pitchFamily="18" charset="2"/>
                <a:buChar char=""/>
                <a:defRPr sz="1600" kern="1200">
                  <a:solidFill>
                    <a:schemeClr val="tx1"/>
                  </a:solidFill>
                  <a:latin typeface="+mn-lt"/>
                  <a:ea typeface="+mn-ea"/>
                  <a:cs typeface="+mn-cs"/>
                </a:defRPr>
              </a:lvl5pPr>
            </a:lstStyle>
            <a:p>
              <a:pPr marL="0" lvl="0" indent="0" algn="ctr" eaLnBrk="1" hangingPunct="1">
                <a:spcBef>
                  <a:spcPct val="0"/>
                </a:spcBef>
                <a:buClrTx/>
                <a:buSzPct val="100000"/>
                <a:buFont typeface="Arial" panose="020B0604020202020204" pitchFamily="34" charset="0"/>
                <a:buNone/>
              </a:pPr>
              <a:r>
                <a:rPr lang="zh-CN" altLang="en-US" sz="1600" b="1" dirty="0">
                  <a:latin typeface="Times New Roman" panose="02020603050405020304" pitchFamily="18" charset="0"/>
                </a:rPr>
                <a:t>订购货物</a:t>
              </a:r>
              <a:endParaRPr lang="zh-CN" altLang="en-US" b="1" dirty="0">
                <a:latin typeface="Times New Roman" panose="02020603050405020304" pitchFamily="18" charset="0"/>
              </a:endParaRPr>
            </a:p>
          </p:txBody>
        </p:sp>
        <p:sp>
          <p:nvSpPr>
            <p:cNvPr id="74764" name="Oval 13"/>
            <p:cNvSpPr/>
            <p:nvPr/>
          </p:nvSpPr>
          <p:spPr>
            <a:xfrm>
              <a:off x="1776" y="1824"/>
              <a:ext cx="1008" cy="336"/>
            </a:xfrm>
            <a:prstGeom prst="ellipse">
              <a:avLst/>
            </a:prstGeom>
            <a:noFill/>
            <a:ln w="9525" cap="flat" cmpd="sng">
              <a:solidFill>
                <a:schemeClr val="tx1"/>
              </a:solidFill>
              <a:prstDash val="solid"/>
              <a:headEnd type="none" w="med" len="med"/>
              <a:tailEnd type="none" w="med" len="med"/>
            </a:ln>
          </p:spPr>
          <p:txBody>
            <a:bodyPr wrap="none" anchor="ctr"/>
            <a:lstStyle>
              <a:lvl1pPr marL="274955" indent="-274955" algn="l" rtl="0" eaLnBrk="0" fontAlgn="base" hangingPunct="0">
                <a:spcBef>
                  <a:spcPts val="600"/>
                </a:spcBef>
                <a:spcAft>
                  <a:spcPct val="0"/>
                </a:spcAft>
                <a:buClr>
                  <a:schemeClr val="accent1"/>
                </a:buClr>
                <a:buSzPct val="70000"/>
                <a:buFont typeface="Wingdings" panose="05000000000000000000" pitchFamily="2" charset="2"/>
                <a:buChar char=""/>
                <a:defRPr sz="2400" b="0" kern="1200">
                  <a:solidFill>
                    <a:schemeClr val="tx1"/>
                  </a:solidFill>
                  <a:latin typeface="+mn-lt"/>
                  <a:ea typeface="+mn-ea"/>
                  <a:cs typeface="+mn-cs"/>
                </a:defRPr>
              </a:lvl1pPr>
              <a:lvl2pPr marL="640080" indent="-274955" algn="l" rtl="0" eaLnBrk="0" fontAlgn="base" hangingPunct="0">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mn-lt"/>
                  <a:ea typeface="+mn-ea"/>
                  <a:cs typeface="+mn-cs"/>
                </a:defRPr>
              </a:lvl2pPr>
              <a:lvl3pPr marL="914400" indent="-182880" algn="l" rtl="0" eaLnBrk="0" fontAlgn="base" hangingPunct="0">
                <a:spcBef>
                  <a:spcPct val="20000"/>
                </a:spcBef>
                <a:spcAft>
                  <a:spcPct val="0"/>
                </a:spcAft>
                <a:buClr>
                  <a:srgbClr val="E0752F"/>
                </a:buClr>
                <a:buSzPct val="60000"/>
                <a:buFont typeface="Wingdings" panose="05000000000000000000" pitchFamily="2" charset="2"/>
                <a:buChar char=""/>
                <a:defRPr kern="1200">
                  <a:solidFill>
                    <a:schemeClr val="tx1"/>
                  </a:solidFill>
                  <a:latin typeface="+mn-lt"/>
                  <a:ea typeface="+mn-ea"/>
                  <a:cs typeface="+mn-cs"/>
                </a:defRPr>
              </a:lvl3pPr>
              <a:lvl4pPr marL="1189355" indent="-182880" algn="l" rtl="0" eaLnBrk="0" fontAlgn="base" hangingPunct="0">
                <a:spcBef>
                  <a:spcPct val="20000"/>
                </a:spcBef>
                <a:spcAft>
                  <a:spcPct val="0"/>
                </a:spcAft>
                <a:buClr>
                  <a:srgbClr val="FEC3AE"/>
                </a:buClr>
                <a:buSzPct val="60000"/>
                <a:buFont typeface="Wingdings" panose="05000000000000000000" pitchFamily="2" charset="2"/>
                <a:buChar char=""/>
                <a:defRPr kern="1200">
                  <a:solidFill>
                    <a:schemeClr val="tx1"/>
                  </a:solidFill>
                  <a:latin typeface="+mn-lt"/>
                  <a:ea typeface="+mn-ea"/>
                  <a:cs typeface="+mn-cs"/>
                </a:defRPr>
              </a:lvl4pPr>
              <a:lvl5pPr marL="1463675" indent="-184150" algn="l" rtl="0" eaLnBrk="0" fontAlgn="base" hangingPunct="0">
                <a:spcBef>
                  <a:spcPct val="20000"/>
                </a:spcBef>
                <a:spcAft>
                  <a:spcPct val="0"/>
                </a:spcAft>
                <a:buClr>
                  <a:srgbClr val="BDCAE9"/>
                </a:buClr>
                <a:buSzPct val="68000"/>
                <a:buFont typeface="Wingdings 2" panose="05020102010507070707" pitchFamily="18" charset="2"/>
                <a:buChar char=""/>
                <a:defRPr sz="1600" kern="1200">
                  <a:solidFill>
                    <a:schemeClr val="tx1"/>
                  </a:solidFill>
                  <a:latin typeface="+mn-lt"/>
                  <a:ea typeface="+mn-ea"/>
                  <a:cs typeface="+mn-cs"/>
                </a:defRPr>
              </a:lvl5pPr>
            </a:lstStyle>
            <a:p>
              <a:pPr marL="0" lvl="0" indent="0" algn="ctr" eaLnBrk="1" hangingPunct="1">
                <a:spcBef>
                  <a:spcPct val="0"/>
                </a:spcBef>
                <a:buClrTx/>
                <a:buSzPct val="100000"/>
                <a:buFont typeface="Arial" panose="020B0604020202020204" pitchFamily="34" charset="0"/>
                <a:buNone/>
              </a:pPr>
              <a:r>
                <a:rPr lang="zh-CN" altLang="en-US" sz="1600" b="1" dirty="0">
                  <a:latin typeface="Times New Roman" panose="02020603050405020304" pitchFamily="18" charset="0"/>
                </a:rPr>
                <a:t>获取订单状态</a:t>
              </a:r>
              <a:endParaRPr lang="zh-CN" altLang="en-US" b="1" dirty="0">
                <a:latin typeface="Times New Roman" panose="02020603050405020304" pitchFamily="18" charset="0"/>
              </a:endParaRPr>
            </a:p>
          </p:txBody>
        </p:sp>
        <p:sp>
          <p:nvSpPr>
            <p:cNvPr id="74765" name="Oval 14"/>
            <p:cNvSpPr/>
            <p:nvPr/>
          </p:nvSpPr>
          <p:spPr>
            <a:xfrm>
              <a:off x="1776" y="2304"/>
              <a:ext cx="1008" cy="336"/>
            </a:xfrm>
            <a:prstGeom prst="ellipse">
              <a:avLst/>
            </a:prstGeom>
            <a:noFill/>
            <a:ln w="9525" cap="flat" cmpd="sng">
              <a:solidFill>
                <a:schemeClr val="tx1"/>
              </a:solidFill>
              <a:prstDash val="solid"/>
              <a:headEnd type="none" w="med" len="med"/>
              <a:tailEnd type="none" w="med" len="med"/>
            </a:ln>
          </p:spPr>
          <p:txBody>
            <a:bodyPr wrap="none" anchor="ctr"/>
            <a:lstStyle>
              <a:lvl1pPr marL="274955" indent="-274955" algn="l" rtl="0" eaLnBrk="0" fontAlgn="base" hangingPunct="0">
                <a:spcBef>
                  <a:spcPts val="600"/>
                </a:spcBef>
                <a:spcAft>
                  <a:spcPct val="0"/>
                </a:spcAft>
                <a:buClr>
                  <a:schemeClr val="accent1"/>
                </a:buClr>
                <a:buSzPct val="70000"/>
                <a:buFont typeface="Wingdings" panose="05000000000000000000" pitchFamily="2" charset="2"/>
                <a:buChar char=""/>
                <a:defRPr sz="2400" b="0" kern="1200">
                  <a:solidFill>
                    <a:schemeClr val="tx1"/>
                  </a:solidFill>
                  <a:latin typeface="+mn-lt"/>
                  <a:ea typeface="+mn-ea"/>
                  <a:cs typeface="+mn-cs"/>
                </a:defRPr>
              </a:lvl1pPr>
              <a:lvl2pPr marL="640080" indent="-274955" algn="l" rtl="0" eaLnBrk="0" fontAlgn="base" hangingPunct="0">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mn-lt"/>
                  <a:ea typeface="+mn-ea"/>
                  <a:cs typeface="+mn-cs"/>
                </a:defRPr>
              </a:lvl2pPr>
              <a:lvl3pPr marL="914400" indent="-182880" algn="l" rtl="0" eaLnBrk="0" fontAlgn="base" hangingPunct="0">
                <a:spcBef>
                  <a:spcPct val="20000"/>
                </a:spcBef>
                <a:spcAft>
                  <a:spcPct val="0"/>
                </a:spcAft>
                <a:buClr>
                  <a:srgbClr val="E0752F"/>
                </a:buClr>
                <a:buSzPct val="60000"/>
                <a:buFont typeface="Wingdings" panose="05000000000000000000" pitchFamily="2" charset="2"/>
                <a:buChar char=""/>
                <a:defRPr kern="1200">
                  <a:solidFill>
                    <a:schemeClr val="tx1"/>
                  </a:solidFill>
                  <a:latin typeface="+mn-lt"/>
                  <a:ea typeface="+mn-ea"/>
                  <a:cs typeface="+mn-cs"/>
                </a:defRPr>
              </a:lvl3pPr>
              <a:lvl4pPr marL="1189355" indent="-182880" algn="l" rtl="0" eaLnBrk="0" fontAlgn="base" hangingPunct="0">
                <a:spcBef>
                  <a:spcPct val="20000"/>
                </a:spcBef>
                <a:spcAft>
                  <a:spcPct val="0"/>
                </a:spcAft>
                <a:buClr>
                  <a:srgbClr val="FEC3AE"/>
                </a:buClr>
                <a:buSzPct val="60000"/>
                <a:buFont typeface="Wingdings" panose="05000000000000000000" pitchFamily="2" charset="2"/>
                <a:buChar char=""/>
                <a:defRPr kern="1200">
                  <a:solidFill>
                    <a:schemeClr val="tx1"/>
                  </a:solidFill>
                  <a:latin typeface="+mn-lt"/>
                  <a:ea typeface="+mn-ea"/>
                  <a:cs typeface="+mn-cs"/>
                </a:defRPr>
              </a:lvl4pPr>
              <a:lvl5pPr marL="1463675" indent="-184150" algn="l" rtl="0" eaLnBrk="0" fontAlgn="base" hangingPunct="0">
                <a:spcBef>
                  <a:spcPct val="20000"/>
                </a:spcBef>
                <a:spcAft>
                  <a:spcPct val="0"/>
                </a:spcAft>
                <a:buClr>
                  <a:srgbClr val="BDCAE9"/>
                </a:buClr>
                <a:buSzPct val="68000"/>
                <a:buFont typeface="Wingdings 2" panose="05020102010507070707" pitchFamily="18" charset="2"/>
                <a:buChar char=""/>
                <a:defRPr sz="1600" kern="1200">
                  <a:solidFill>
                    <a:schemeClr val="tx1"/>
                  </a:solidFill>
                  <a:latin typeface="+mn-lt"/>
                  <a:ea typeface="+mn-ea"/>
                  <a:cs typeface="+mn-cs"/>
                </a:defRPr>
              </a:lvl5pPr>
            </a:lstStyle>
            <a:p>
              <a:pPr marL="0" lvl="0" indent="0" algn="ctr" eaLnBrk="1" hangingPunct="1">
                <a:spcBef>
                  <a:spcPct val="0"/>
                </a:spcBef>
                <a:buClrTx/>
                <a:buSzPct val="100000"/>
                <a:buFont typeface="Arial" panose="020B0604020202020204" pitchFamily="34" charset="0"/>
                <a:buNone/>
              </a:pPr>
              <a:r>
                <a:rPr lang="zh-CN" altLang="en-US" sz="1600" b="1" dirty="0">
                  <a:latin typeface="Times New Roman" panose="02020603050405020304" pitchFamily="18" charset="0"/>
                </a:rPr>
                <a:t>获取目录</a:t>
              </a:r>
              <a:endParaRPr lang="zh-CN" altLang="en-US" b="1" dirty="0">
                <a:latin typeface="Times New Roman" panose="02020603050405020304" pitchFamily="18" charset="0"/>
              </a:endParaRPr>
            </a:p>
          </p:txBody>
        </p:sp>
        <p:sp>
          <p:nvSpPr>
            <p:cNvPr id="74766" name="Oval 15"/>
            <p:cNvSpPr/>
            <p:nvPr/>
          </p:nvSpPr>
          <p:spPr>
            <a:xfrm>
              <a:off x="1776" y="2784"/>
              <a:ext cx="1008" cy="336"/>
            </a:xfrm>
            <a:prstGeom prst="ellipse">
              <a:avLst/>
            </a:prstGeom>
            <a:noFill/>
            <a:ln w="9525" cap="flat" cmpd="sng">
              <a:solidFill>
                <a:schemeClr val="tx1"/>
              </a:solidFill>
              <a:prstDash val="solid"/>
              <a:headEnd type="none" w="med" len="med"/>
              <a:tailEnd type="none" w="med" len="med"/>
            </a:ln>
          </p:spPr>
          <p:txBody>
            <a:bodyPr wrap="none" anchor="ctr"/>
            <a:lstStyle>
              <a:lvl1pPr marL="274955" indent="-274955" algn="l" rtl="0" eaLnBrk="0" fontAlgn="base" hangingPunct="0">
                <a:spcBef>
                  <a:spcPts val="600"/>
                </a:spcBef>
                <a:spcAft>
                  <a:spcPct val="0"/>
                </a:spcAft>
                <a:buClr>
                  <a:schemeClr val="accent1"/>
                </a:buClr>
                <a:buSzPct val="70000"/>
                <a:buFont typeface="Wingdings" panose="05000000000000000000" pitchFamily="2" charset="2"/>
                <a:buChar char=""/>
                <a:defRPr sz="2400" b="0" kern="1200">
                  <a:solidFill>
                    <a:schemeClr val="tx1"/>
                  </a:solidFill>
                  <a:latin typeface="+mn-lt"/>
                  <a:ea typeface="+mn-ea"/>
                  <a:cs typeface="+mn-cs"/>
                </a:defRPr>
              </a:lvl1pPr>
              <a:lvl2pPr marL="640080" indent="-274955" algn="l" rtl="0" eaLnBrk="0" fontAlgn="base" hangingPunct="0">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mn-lt"/>
                  <a:ea typeface="+mn-ea"/>
                  <a:cs typeface="+mn-cs"/>
                </a:defRPr>
              </a:lvl2pPr>
              <a:lvl3pPr marL="914400" indent="-182880" algn="l" rtl="0" eaLnBrk="0" fontAlgn="base" hangingPunct="0">
                <a:spcBef>
                  <a:spcPct val="20000"/>
                </a:spcBef>
                <a:spcAft>
                  <a:spcPct val="0"/>
                </a:spcAft>
                <a:buClr>
                  <a:srgbClr val="E0752F"/>
                </a:buClr>
                <a:buSzPct val="60000"/>
                <a:buFont typeface="Wingdings" panose="05000000000000000000" pitchFamily="2" charset="2"/>
                <a:buChar char=""/>
                <a:defRPr kern="1200">
                  <a:solidFill>
                    <a:schemeClr val="tx1"/>
                  </a:solidFill>
                  <a:latin typeface="+mn-lt"/>
                  <a:ea typeface="+mn-ea"/>
                  <a:cs typeface="+mn-cs"/>
                </a:defRPr>
              </a:lvl3pPr>
              <a:lvl4pPr marL="1189355" indent="-182880" algn="l" rtl="0" eaLnBrk="0" fontAlgn="base" hangingPunct="0">
                <a:spcBef>
                  <a:spcPct val="20000"/>
                </a:spcBef>
                <a:spcAft>
                  <a:spcPct val="0"/>
                </a:spcAft>
                <a:buClr>
                  <a:srgbClr val="FEC3AE"/>
                </a:buClr>
                <a:buSzPct val="60000"/>
                <a:buFont typeface="Wingdings" panose="05000000000000000000" pitchFamily="2" charset="2"/>
                <a:buChar char=""/>
                <a:defRPr kern="1200">
                  <a:solidFill>
                    <a:schemeClr val="tx1"/>
                  </a:solidFill>
                  <a:latin typeface="+mn-lt"/>
                  <a:ea typeface="+mn-ea"/>
                  <a:cs typeface="+mn-cs"/>
                </a:defRPr>
              </a:lvl4pPr>
              <a:lvl5pPr marL="1463675" indent="-184150" algn="l" rtl="0" eaLnBrk="0" fontAlgn="base" hangingPunct="0">
                <a:spcBef>
                  <a:spcPct val="20000"/>
                </a:spcBef>
                <a:spcAft>
                  <a:spcPct val="0"/>
                </a:spcAft>
                <a:buClr>
                  <a:srgbClr val="BDCAE9"/>
                </a:buClr>
                <a:buSzPct val="68000"/>
                <a:buFont typeface="Wingdings 2" panose="05020102010507070707" pitchFamily="18" charset="2"/>
                <a:buChar char=""/>
                <a:defRPr sz="1600" kern="1200">
                  <a:solidFill>
                    <a:schemeClr val="tx1"/>
                  </a:solidFill>
                  <a:latin typeface="+mn-lt"/>
                  <a:ea typeface="+mn-ea"/>
                  <a:cs typeface="+mn-cs"/>
                </a:defRPr>
              </a:lvl5pPr>
            </a:lstStyle>
            <a:p>
              <a:pPr marL="0" lvl="0" indent="0" algn="ctr" eaLnBrk="1" hangingPunct="1">
                <a:spcBef>
                  <a:spcPct val="0"/>
                </a:spcBef>
                <a:buClrTx/>
                <a:buSzPct val="100000"/>
                <a:buFont typeface="Arial" panose="020B0604020202020204" pitchFamily="34" charset="0"/>
                <a:buNone/>
              </a:pPr>
              <a:r>
                <a:rPr lang="zh-CN" altLang="en-US" sz="1600" b="1" dirty="0">
                  <a:latin typeface="Times New Roman" panose="02020603050405020304" pitchFamily="18" charset="0"/>
                </a:rPr>
                <a:t>取消订单</a:t>
              </a:r>
              <a:endParaRPr lang="zh-CN" altLang="en-US" b="1" dirty="0">
                <a:latin typeface="Times New Roman" panose="02020603050405020304" pitchFamily="18" charset="0"/>
              </a:endParaRPr>
            </a:p>
          </p:txBody>
        </p:sp>
        <p:sp>
          <p:nvSpPr>
            <p:cNvPr id="74767" name="Oval 16"/>
            <p:cNvSpPr/>
            <p:nvPr/>
          </p:nvSpPr>
          <p:spPr>
            <a:xfrm>
              <a:off x="1824" y="3216"/>
              <a:ext cx="1008" cy="336"/>
            </a:xfrm>
            <a:prstGeom prst="ellipse">
              <a:avLst/>
            </a:prstGeom>
            <a:noFill/>
            <a:ln w="9525" cap="flat" cmpd="sng">
              <a:solidFill>
                <a:schemeClr val="tx1"/>
              </a:solidFill>
              <a:prstDash val="solid"/>
              <a:headEnd type="none" w="med" len="med"/>
              <a:tailEnd type="none" w="med" len="med"/>
            </a:ln>
          </p:spPr>
          <p:txBody>
            <a:bodyPr wrap="none" anchor="ctr"/>
            <a:lstStyle>
              <a:lvl1pPr marL="274955" indent="-274955" algn="l" rtl="0" eaLnBrk="0" fontAlgn="base" hangingPunct="0">
                <a:spcBef>
                  <a:spcPts val="600"/>
                </a:spcBef>
                <a:spcAft>
                  <a:spcPct val="0"/>
                </a:spcAft>
                <a:buClr>
                  <a:schemeClr val="accent1"/>
                </a:buClr>
                <a:buSzPct val="70000"/>
                <a:buFont typeface="Wingdings" panose="05000000000000000000" pitchFamily="2" charset="2"/>
                <a:buChar char=""/>
                <a:defRPr sz="2400" b="0" kern="1200">
                  <a:solidFill>
                    <a:schemeClr val="tx1"/>
                  </a:solidFill>
                  <a:latin typeface="+mn-lt"/>
                  <a:ea typeface="+mn-ea"/>
                  <a:cs typeface="+mn-cs"/>
                </a:defRPr>
              </a:lvl1pPr>
              <a:lvl2pPr marL="640080" indent="-274955" algn="l" rtl="0" eaLnBrk="0" fontAlgn="base" hangingPunct="0">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mn-lt"/>
                  <a:ea typeface="+mn-ea"/>
                  <a:cs typeface="+mn-cs"/>
                </a:defRPr>
              </a:lvl2pPr>
              <a:lvl3pPr marL="914400" indent="-182880" algn="l" rtl="0" eaLnBrk="0" fontAlgn="base" hangingPunct="0">
                <a:spcBef>
                  <a:spcPct val="20000"/>
                </a:spcBef>
                <a:spcAft>
                  <a:spcPct val="0"/>
                </a:spcAft>
                <a:buClr>
                  <a:srgbClr val="E0752F"/>
                </a:buClr>
                <a:buSzPct val="60000"/>
                <a:buFont typeface="Wingdings" panose="05000000000000000000" pitchFamily="2" charset="2"/>
                <a:buChar char=""/>
                <a:defRPr kern="1200">
                  <a:solidFill>
                    <a:schemeClr val="tx1"/>
                  </a:solidFill>
                  <a:latin typeface="+mn-lt"/>
                  <a:ea typeface="+mn-ea"/>
                  <a:cs typeface="+mn-cs"/>
                </a:defRPr>
              </a:lvl3pPr>
              <a:lvl4pPr marL="1189355" indent="-182880" algn="l" rtl="0" eaLnBrk="0" fontAlgn="base" hangingPunct="0">
                <a:spcBef>
                  <a:spcPct val="20000"/>
                </a:spcBef>
                <a:spcAft>
                  <a:spcPct val="0"/>
                </a:spcAft>
                <a:buClr>
                  <a:srgbClr val="FEC3AE"/>
                </a:buClr>
                <a:buSzPct val="60000"/>
                <a:buFont typeface="Wingdings" panose="05000000000000000000" pitchFamily="2" charset="2"/>
                <a:buChar char=""/>
                <a:defRPr kern="1200">
                  <a:solidFill>
                    <a:schemeClr val="tx1"/>
                  </a:solidFill>
                  <a:latin typeface="+mn-lt"/>
                  <a:ea typeface="+mn-ea"/>
                  <a:cs typeface="+mn-cs"/>
                </a:defRPr>
              </a:lvl4pPr>
              <a:lvl5pPr marL="1463675" indent="-184150" algn="l" rtl="0" eaLnBrk="0" fontAlgn="base" hangingPunct="0">
                <a:spcBef>
                  <a:spcPct val="20000"/>
                </a:spcBef>
                <a:spcAft>
                  <a:spcPct val="0"/>
                </a:spcAft>
                <a:buClr>
                  <a:srgbClr val="BDCAE9"/>
                </a:buClr>
                <a:buSzPct val="68000"/>
                <a:buFont typeface="Wingdings 2" panose="05020102010507070707" pitchFamily="18" charset="2"/>
                <a:buChar char=""/>
                <a:defRPr sz="1600" kern="1200">
                  <a:solidFill>
                    <a:schemeClr val="tx1"/>
                  </a:solidFill>
                  <a:latin typeface="+mn-lt"/>
                  <a:ea typeface="+mn-ea"/>
                  <a:cs typeface="+mn-cs"/>
                </a:defRPr>
              </a:lvl5pPr>
            </a:lstStyle>
            <a:p>
              <a:pPr marL="0" lvl="0" indent="0" algn="ctr" eaLnBrk="1" hangingPunct="1">
                <a:spcBef>
                  <a:spcPct val="0"/>
                </a:spcBef>
                <a:buClrTx/>
                <a:buSzPct val="100000"/>
                <a:buFont typeface="Arial" panose="020B0604020202020204" pitchFamily="34" charset="0"/>
                <a:buNone/>
              </a:pPr>
              <a:r>
                <a:rPr lang="zh-CN" altLang="en-US" sz="1600" b="1" dirty="0">
                  <a:latin typeface="Times New Roman" panose="02020603050405020304" pitchFamily="18" charset="0"/>
                </a:rPr>
                <a:t>退货</a:t>
              </a:r>
              <a:endParaRPr lang="zh-CN" altLang="en-US" b="1" dirty="0">
                <a:latin typeface="Times New Roman" panose="02020603050405020304" pitchFamily="18" charset="0"/>
              </a:endParaRPr>
            </a:p>
          </p:txBody>
        </p:sp>
        <p:sp>
          <p:nvSpPr>
            <p:cNvPr id="74768" name="Oval 17"/>
            <p:cNvSpPr/>
            <p:nvPr/>
          </p:nvSpPr>
          <p:spPr>
            <a:xfrm>
              <a:off x="3120" y="1392"/>
              <a:ext cx="1008" cy="336"/>
            </a:xfrm>
            <a:prstGeom prst="ellipse">
              <a:avLst/>
            </a:prstGeom>
            <a:noFill/>
            <a:ln w="9525" cap="flat" cmpd="sng">
              <a:solidFill>
                <a:schemeClr val="tx1"/>
              </a:solidFill>
              <a:prstDash val="solid"/>
              <a:headEnd type="none" w="med" len="med"/>
              <a:tailEnd type="none" w="med" len="med"/>
            </a:ln>
          </p:spPr>
          <p:txBody>
            <a:bodyPr wrap="none" anchor="ctr"/>
            <a:lstStyle>
              <a:lvl1pPr marL="274955" indent="-274955" algn="l" rtl="0" eaLnBrk="0" fontAlgn="base" hangingPunct="0">
                <a:spcBef>
                  <a:spcPts val="600"/>
                </a:spcBef>
                <a:spcAft>
                  <a:spcPct val="0"/>
                </a:spcAft>
                <a:buClr>
                  <a:schemeClr val="accent1"/>
                </a:buClr>
                <a:buSzPct val="70000"/>
                <a:buFont typeface="Wingdings" panose="05000000000000000000" pitchFamily="2" charset="2"/>
                <a:buChar char=""/>
                <a:defRPr sz="2400" b="0" kern="1200">
                  <a:solidFill>
                    <a:schemeClr val="tx1"/>
                  </a:solidFill>
                  <a:latin typeface="+mn-lt"/>
                  <a:ea typeface="+mn-ea"/>
                  <a:cs typeface="+mn-cs"/>
                </a:defRPr>
              </a:lvl1pPr>
              <a:lvl2pPr marL="640080" indent="-274955" algn="l" rtl="0" eaLnBrk="0" fontAlgn="base" hangingPunct="0">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mn-lt"/>
                  <a:ea typeface="+mn-ea"/>
                  <a:cs typeface="+mn-cs"/>
                </a:defRPr>
              </a:lvl2pPr>
              <a:lvl3pPr marL="914400" indent="-182880" algn="l" rtl="0" eaLnBrk="0" fontAlgn="base" hangingPunct="0">
                <a:spcBef>
                  <a:spcPct val="20000"/>
                </a:spcBef>
                <a:spcAft>
                  <a:spcPct val="0"/>
                </a:spcAft>
                <a:buClr>
                  <a:srgbClr val="E0752F"/>
                </a:buClr>
                <a:buSzPct val="60000"/>
                <a:buFont typeface="Wingdings" panose="05000000000000000000" pitchFamily="2" charset="2"/>
                <a:buChar char=""/>
                <a:defRPr kern="1200">
                  <a:solidFill>
                    <a:schemeClr val="tx1"/>
                  </a:solidFill>
                  <a:latin typeface="+mn-lt"/>
                  <a:ea typeface="+mn-ea"/>
                  <a:cs typeface="+mn-cs"/>
                </a:defRPr>
              </a:lvl3pPr>
              <a:lvl4pPr marL="1189355" indent="-182880" algn="l" rtl="0" eaLnBrk="0" fontAlgn="base" hangingPunct="0">
                <a:spcBef>
                  <a:spcPct val="20000"/>
                </a:spcBef>
                <a:spcAft>
                  <a:spcPct val="0"/>
                </a:spcAft>
                <a:buClr>
                  <a:srgbClr val="FEC3AE"/>
                </a:buClr>
                <a:buSzPct val="60000"/>
                <a:buFont typeface="Wingdings" panose="05000000000000000000" pitchFamily="2" charset="2"/>
                <a:buChar char=""/>
                <a:defRPr kern="1200">
                  <a:solidFill>
                    <a:schemeClr val="tx1"/>
                  </a:solidFill>
                  <a:latin typeface="+mn-lt"/>
                  <a:ea typeface="+mn-ea"/>
                  <a:cs typeface="+mn-cs"/>
                </a:defRPr>
              </a:lvl4pPr>
              <a:lvl5pPr marL="1463675" indent="-184150" algn="l" rtl="0" eaLnBrk="0" fontAlgn="base" hangingPunct="0">
                <a:spcBef>
                  <a:spcPct val="20000"/>
                </a:spcBef>
                <a:spcAft>
                  <a:spcPct val="0"/>
                </a:spcAft>
                <a:buClr>
                  <a:srgbClr val="BDCAE9"/>
                </a:buClr>
                <a:buSzPct val="68000"/>
                <a:buFont typeface="Wingdings 2" panose="05020102010507070707" pitchFamily="18" charset="2"/>
                <a:buChar char=""/>
                <a:defRPr sz="1600" kern="1200">
                  <a:solidFill>
                    <a:schemeClr val="tx1"/>
                  </a:solidFill>
                  <a:latin typeface="+mn-lt"/>
                  <a:ea typeface="+mn-ea"/>
                  <a:cs typeface="+mn-cs"/>
                </a:defRPr>
              </a:lvl5pPr>
            </a:lstStyle>
            <a:p>
              <a:pPr marL="0" lvl="0" indent="0" algn="ctr" eaLnBrk="1" hangingPunct="1">
                <a:spcBef>
                  <a:spcPct val="0"/>
                </a:spcBef>
                <a:buClrTx/>
                <a:buSzPct val="100000"/>
                <a:buFont typeface="Arial" panose="020B0604020202020204" pitchFamily="34" charset="0"/>
                <a:buNone/>
              </a:pPr>
              <a:r>
                <a:rPr lang="zh-CN" altLang="en-US" sz="1600" b="1" dirty="0">
                  <a:latin typeface="Times New Roman" panose="02020603050405020304" pitchFamily="18" charset="0"/>
                </a:rPr>
                <a:t>运送货物</a:t>
              </a:r>
              <a:endParaRPr lang="zh-CN" altLang="en-US" b="1" dirty="0">
                <a:latin typeface="Times New Roman" panose="02020603050405020304" pitchFamily="18" charset="0"/>
              </a:endParaRPr>
            </a:p>
          </p:txBody>
        </p:sp>
        <p:sp>
          <p:nvSpPr>
            <p:cNvPr id="74769" name="Oval 18"/>
            <p:cNvSpPr/>
            <p:nvPr/>
          </p:nvSpPr>
          <p:spPr>
            <a:xfrm>
              <a:off x="3216" y="2736"/>
              <a:ext cx="1008" cy="336"/>
            </a:xfrm>
            <a:prstGeom prst="ellipse">
              <a:avLst/>
            </a:prstGeom>
            <a:noFill/>
            <a:ln w="9525" cap="flat" cmpd="sng">
              <a:solidFill>
                <a:schemeClr val="tx1"/>
              </a:solidFill>
              <a:prstDash val="solid"/>
              <a:headEnd type="none" w="med" len="med"/>
              <a:tailEnd type="none" w="med" len="med"/>
            </a:ln>
          </p:spPr>
          <p:txBody>
            <a:bodyPr wrap="none" anchor="ctr"/>
            <a:lstStyle>
              <a:lvl1pPr marL="274955" indent="-274955" algn="l" rtl="0" eaLnBrk="0" fontAlgn="base" hangingPunct="0">
                <a:spcBef>
                  <a:spcPts val="600"/>
                </a:spcBef>
                <a:spcAft>
                  <a:spcPct val="0"/>
                </a:spcAft>
                <a:buClr>
                  <a:schemeClr val="accent1"/>
                </a:buClr>
                <a:buSzPct val="70000"/>
                <a:buFont typeface="Wingdings" panose="05000000000000000000" pitchFamily="2" charset="2"/>
                <a:buChar char=""/>
                <a:defRPr sz="2400" b="0" kern="1200">
                  <a:solidFill>
                    <a:schemeClr val="tx1"/>
                  </a:solidFill>
                  <a:latin typeface="+mn-lt"/>
                  <a:ea typeface="+mn-ea"/>
                  <a:cs typeface="+mn-cs"/>
                </a:defRPr>
              </a:lvl1pPr>
              <a:lvl2pPr marL="640080" indent="-274955" algn="l" rtl="0" eaLnBrk="0" fontAlgn="base" hangingPunct="0">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mn-lt"/>
                  <a:ea typeface="+mn-ea"/>
                  <a:cs typeface="+mn-cs"/>
                </a:defRPr>
              </a:lvl2pPr>
              <a:lvl3pPr marL="914400" indent="-182880" algn="l" rtl="0" eaLnBrk="0" fontAlgn="base" hangingPunct="0">
                <a:spcBef>
                  <a:spcPct val="20000"/>
                </a:spcBef>
                <a:spcAft>
                  <a:spcPct val="0"/>
                </a:spcAft>
                <a:buClr>
                  <a:srgbClr val="E0752F"/>
                </a:buClr>
                <a:buSzPct val="60000"/>
                <a:buFont typeface="Wingdings" panose="05000000000000000000" pitchFamily="2" charset="2"/>
                <a:buChar char=""/>
                <a:defRPr kern="1200">
                  <a:solidFill>
                    <a:schemeClr val="tx1"/>
                  </a:solidFill>
                  <a:latin typeface="+mn-lt"/>
                  <a:ea typeface="+mn-ea"/>
                  <a:cs typeface="+mn-cs"/>
                </a:defRPr>
              </a:lvl3pPr>
              <a:lvl4pPr marL="1189355" indent="-182880" algn="l" rtl="0" eaLnBrk="0" fontAlgn="base" hangingPunct="0">
                <a:spcBef>
                  <a:spcPct val="20000"/>
                </a:spcBef>
                <a:spcAft>
                  <a:spcPct val="0"/>
                </a:spcAft>
                <a:buClr>
                  <a:srgbClr val="FEC3AE"/>
                </a:buClr>
                <a:buSzPct val="60000"/>
                <a:buFont typeface="Wingdings" panose="05000000000000000000" pitchFamily="2" charset="2"/>
                <a:buChar char=""/>
                <a:defRPr kern="1200">
                  <a:solidFill>
                    <a:schemeClr val="tx1"/>
                  </a:solidFill>
                  <a:latin typeface="+mn-lt"/>
                  <a:ea typeface="+mn-ea"/>
                  <a:cs typeface="+mn-cs"/>
                </a:defRPr>
              </a:lvl4pPr>
              <a:lvl5pPr marL="1463675" indent="-184150" algn="l" rtl="0" eaLnBrk="0" fontAlgn="base" hangingPunct="0">
                <a:spcBef>
                  <a:spcPct val="20000"/>
                </a:spcBef>
                <a:spcAft>
                  <a:spcPct val="0"/>
                </a:spcAft>
                <a:buClr>
                  <a:srgbClr val="BDCAE9"/>
                </a:buClr>
                <a:buSzPct val="68000"/>
                <a:buFont typeface="Wingdings 2" panose="05020102010507070707" pitchFamily="18" charset="2"/>
                <a:buChar char=""/>
                <a:defRPr sz="1600" kern="1200">
                  <a:solidFill>
                    <a:schemeClr val="tx1"/>
                  </a:solidFill>
                  <a:latin typeface="+mn-lt"/>
                  <a:ea typeface="+mn-ea"/>
                  <a:cs typeface="+mn-cs"/>
                </a:defRPr>
              </a:lvl5pPr>
            </a:lstStyle>
            <a:p>
              <a:pPr marL="0" lvl="0" indent="0" algn="ctr" eaLnBrk="1" hangingPunct="1">
                <a:spcBef>
                  <a:spcPct val="0"/>
                </a:spcBef>
                <a:buClrTx/>
                <a:buSzPct val="100000"/>
                <a:buFont typeface="Arial" panose="020B0604020202020204" pitchFamily="34" charset="0"/>
                <a:buNone/>
              </a:pPr>
              <a:r>
                <a:rPr lang="zh-CN" altLang="en-US" sz="1600" b="1" dirty="0">
                  <a:latin typeface="Times New Roman" panose="02020603050405020304" pitchFamily="18" charset="0"/>
                </a:rPr>
                <a:t>供应货物</a:t>
              </a:r>
              <a:endParaRPr lang="zh-CN" altLang="en-US" b="1" dirty="0">
                <a:latin typeface="Times New Roman" panose="02020603050405020304" pitchFamily="18" charset="0"/>
              </a:endParaRPr>
            </a:p>
          </p:txBody>
        </p:sp>
        <p:sp>
          <p:nvSpPr>
            <p:cNvPr id="74770" name="Text Box 19"/>
            <p:cNvSpPr txBox="1"/>
            <p:nvPr/>
          </p:nvSpPr>
          <p:spPr>
            <a:xfrm>
              <a:off x="1728" y="1056"/>
              <a:ext cx="1152" cy="288"/>
            </a:xfrm>
            <a:prstGeom prst="rect">
              <a:avLst/>
            </a:prstGeom>
            <a:noFill/>
            <a:ln w="9525">
              <a:noFill/>
            </a:ln>
          </p:spPr>
          <p:txBody>
            <a:bodyPr>
              <a:spAutoFit/>
            </a:bodyPr>
            <a:lstStyle>
              <a:lvl1pPr marL="274955" indent="-274955" algn="l" rtl="0" eaLnBrk="0" fontAlgn="base" hangingPunct="0">
                <a:spcBef>
                  <a:spcPts val="600"/>
                </a:spcBef>
                <a:spcAft>
                  <a:spcPct val="0"/>
                </a:spcAft>
                <a:buClr>
                  <a:schemeClr val="accent1"/>
                </a:buClr>
                <a:buSzPct val="70000"/>
                <a:buFont typeface="Wingdings" panose="05000000000000000000" pitchFamily="2" charset="2"/>
                <a:buChar char=""/>
                <a:defRPr sz="2400" b="0" kern="1200">
                  <a:solidFill>
                    <a:schemeClr val="tx1"/>
                  </a:solidFill>
                  <a:latin typeface="+mn-lt"/>
                  <a:ea typeface="+mn-ea"/>
                  <a:cs typeface="+mn-cs"/>
                </a:defRPr>
              </a:lvl1pPr>
              <a:lvl2pPr marL="640080" indent="-274955" algn="l" rtl="0" eaLnBrk="0" fontAlgn="base" hangingPunct="0">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mn-lt"/>
                  <a:ea typeface="+mn-ea"/>
                  <a:cs typeface="+mn-cs"/>
                </a:defRPr>
              </a:lvl2pPr>
              <a:lvl3pPr marL="914400" indent="-182880" algn="l" rtl="0" eaLnBrk="0" fontAlgn="base" hangingPunct="0">
                <a:spcBef>
                  <a:spcPct val="20000"/>
                </a:spcBef>
                <a:spcAft>
                  <a:spcPct val="0"/>
                </a:spcAft>
                <a:buClr>
                  <a:srgbClr val="E0752F"/>
                </a:buClr>
                <a:buSzPct val="60000"/>
                <a:buFont typeface="Wingdings" panose="05000000000000000000" pitchFamily="2" charset="2"/>
                <a:buChar char=""/>
                <a:defRPr kern="1200">
                  <a:solidFill>
                    <a:schemeClr val="tx1"/>
                  </a:solidFill>
                  <a:latin typeface="+mn-lt"/>
                  <a:ea typeface="+mn-ea"/>
                  <a:cs typeface="+mn-cs"/>
                </a:defRPr>
              </a:lvl3pPr>
              <a:lvl4pPr marL="1189355" indent="-182880" algn="l" rtl="0" eaLnBrk="0" fontAlgn="base" hangingPunct="0">
                <a:spcBef>
                  <a:spcPct val="20000"/>
                </a:spcBef>
                <a:spcAft>
                  <a:spcPct val="0"/>
                </a:spcAft>
                <a:buClr>
                  <a:srgbClr val="FEC3AE"/>
                </a:buClr>
                <a:buSzPct val="60000"/>
                <a:buFont typeface="Wingdings" panose="05000000000000000000" pitchFamily="2" charset="2"/>
                <a:buChar char=""/>
                <a:defRPr kern="1200">
                  <a:solidFill>
                    <a:schemeClr val="tx1"/>
                  </a:solidFill>
                  <a:latin typeface="+mn-lt"/>
                  <a:ea typeface="+mn-ea"/>
                  <a:cs typeface="+mn-cs"/>
                </a:defRPr>
              </a:lvl4pPr>
              <a:lvl5pPr marL="1463675" indent="-184150" algn="l" rtl="0" eaLnBrk="0" fontAlgn="base" hangingPunct="0">
                <a:spcBef>
                  <a:spcPct val="20000"/>
                </a:spcBef>
                <a:spcAft>
                  <a:spcPct val="0"/>
                </a:spcAft>
                <a:buClr>
                  <a:srgbClr val="BDCAE9"/>
                </a:buClr>
                <a:buSzPct val="68000"/>
                <a:buFont typeface="Wingdings 2" panose="05020102010507070707" pitchFamily="18" charset="2"/>
                <a:buChar char=""/>
                <a:defRPr sz="1600" kern="1200">
                  <a:solidFill>
                    <a:schemeClr val="tx1"/>
                  </a:solidFill>
                  <a:latin typeface="+mn-lt"/>
                  <a:ea typeface="+mn-ea"/>
                  <a:cs typeface="+mn-cs"/>
                </a:defRPr>
              </a:lvl5pPr>
            </a:lstStyle>
            <a:p>
              <a:pPr marL="0" lvl="0" indent="0" eaLnBrk="1" hangingPunct="1">
                <a:spcBef>
                  <a:spcPct val="50000"/>
                </a:spcBef>
                <a:buClrTx/>
                <a:buSzPct val="100000"/>
                <a:buFont typeface="Arial" panose="020B0604020202020204" pitchFamily="34" charset="0"/>
                <a:buNone/>
              </a:pPr>
              <a:r>
                <a:rPr lang="zh-CN" altLang="en-US" b="1" dirty="0">
                  <a:latin typeface="Times New Roman" panose="02020603050405020304" pitchFamily="18" charset="0"/>
                </a:rPr>
                <a:t>订单处理</a:t>
              </a:r>
              <a:endParaRPr lang="zh-CN" altLang="en-US" b="1" dirty="0">
                <a:latin typeface="Times New Roman" panose="02020603050405020304" pitchFamily="18" charset="0"/>
              </a:endParaRPr>
            </a:p>
          </p:txBody>
        </p:sp>
        <p:sp>
          <p:nvSpPr>
            <p:cNvPr id="74771" name="Oval 20"/>
            <p:cNvSpPr/>
            <p:nvPr/>
          </p:nvSpPr>
          <p:spPr>
            <a:xfrm>
              <a:off x="672" y="1152"/>
              <a:ext cx="192" cy="192"/>
            </a:xfrm>
            <a:prstGeom prst="ellipse">
              <a:avLst/>
            </a:prstGeom>
            <a:noFill/>
            <a:ln w="9525" cap="flat" cmpd="sng">
              <a:solidFill>
                <a:schemeClr val="tx1"/>
              </a:solidFill>
              <a:prstDash val="solid"/>
              <a:headEnd type="none" w="med" len="med"/>
              <a:tailEnd type="none" w="med" len="med"/>
            </a:ln>
          </p:spPr>
          <p:txBody>
            <a:bodyPr wrap="none" anchor="ctr"/>
            <a:lstStyle>
              <a:lvl1pPr marL="274955" indent="-274955" algn="l" rtl="0" eaLnBrk="0" fontAlgn="base" hangingPunct="0">
                <a:spcBef>
                  <a:spcPts val="600"/>
                </a:spcBef>
                <a:spcAft>
                  <a:spcPct val="0"/>
                </a:spcAft>
                <a:buClr>
                  <a:schemeClr val="accent1"/>
                </a:buClr>
                <a:buSzPct val="70000"/>
                <a:buFont typeface="Wingdings" panose="05000000000000000000" pitchFamily="2" charset="2"/>
                <a:buChar char=""/>
                <a:defRPr sz="2400" b="0" kern="1200">
                  <a:solidFill>
                    <a:schemeClr val="tx1"/>
                  </a:solidFill>
                  <a:latin typeface="+mn-lt"/>
                  <a:ea typeface="+mn-ea"/>
                  <a:cs typeface="+mn-cs"/>
                </a:defRPr>
              </a:lvl1pPr>
              <a:lvl2pPr marL="640080" indent="-274955" algn="l" rtl="0" eaLnBrk="0" fontAlgn="base" hangingPunct="0">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mn-lt"/>
                  <a:ea typeface="+mn-ea"/>
                  <a:cs typeface="+mn-cs"/>
                </a:defRPr>
              </a:lvl2pPr>
              <a:lvl3pPr marL="914400" indent="-182880" algn="l" rtl="0" eaLnBrk="0" fontAlgn="base" hangingPunct="0">
                <a:spcBef>
                  <a:spcPct val="20000"/>
                </a:spcBef>
                <a:spcAft>
                  <a:spcPct val="0"/>
                </a:spcAft>
                <a:buClr>
                  <a:srgbClr val="E0752F"/>
                </a:buClr>
                <a:buSzPct val="60000"/>
                <a:buFont typeface="Wingdings" panose="05000000000000000000" pitchFamily="2" charset="2"/>
                <a:buChar char=""/>
                <a:defRPr kern="1200">
                  <a:solidFill>
                    <a:schemeClr val="tx1"/>
                  </a:solidFill>
                  <a:latin typeface="+mn-lt"/>
                  <a:ea typeface="+mn-ea"/>
                  <a:cs typeface="+mn-cs"/>
                </a:defRPr>
              </a:lvl3pPr>
              <a:lvl4pPr marL="1189355" indent="-182880" algn="l" rtl="0" eaLnBrk="0" fontAlgn="base" hangingPunct="0">
                <a:spcBef>
                  <a:spcPct val="20000"/>
                </a:spcBef>
                <a:spcAft>
                  <a:spcPct val="0"/>
                </a:spcAft>
                <a:buClr>
                  <a:srgbClr val="FEC3AE"/>
                </a:buClr>
                <a:buSzPct val="60000"/>
                <a:buFont typeface="Wingdings" panose="05000000000000000000" pitchFamily="2" charset="2"/>
                <a:buChar char=""/>
                <a:defRPr kern="1200">
                  <a:solidFill>
                    <a:schemeClr val="tx1"/>
                  </a:solidFill>
                  <a:latin typeface="+mn-lt"/>
                  <a:ea typeface="+mn-ea"/>
                  <a:cs typeface="+mn-cs"/>
                </a:defRPr>
              </a:lvl4pPr>
              <a:lvl5pPr marL="1463675" indent="-184150" algn="l" rtl="0" eaLnBrk="0" fontAlgn="base" hangingPunct="0">
                <a:spcBef>
                  <a:spcPct val="20000"/>
                </a:spcBef>
                <a:spcAft>
                  <a:spcPct val="0"/>
                </a:spcAft>
                <a:buClr>
                  <a:srgbClr val="BDCAE9"/>
                </a:buClr>
                <a:buSzPct val="68000"/>
                <a:buFont typeface="Wingdings 2" panose="05020102010507070707" pitchFamily="18" charset="2"/>
                <a:buChar char=""/>
                <a:defRPr sz="1600" kern="1200">
                  <a:solidFill>
                    <a:schemeClr val="tx1"/>
                  </a:solidFill>
                  <a:latin typeface="+mn-lt"/>
                  <a:ea typeface="+mn-ea"/>
                  <a:cs typeface="+mn-cs"/>
                </a:defRPr>
              </a:lvl5pPr>
            </a:lstStyle>
            <a:p>
              <a:pPr marL="0" lvl="0" indent="0" eaLnBrk="1" hangingPunct="1">
                <a:spcBef>
                  <a:spcPct val="0"/>
                </a:spcBef>
                <a:buClrTx/>
                <a:buSzPct val="100000"/>
                <a:buFont typeface="Arial" panose="020B0604020202020204" pitchFamily="34" charset="0"/>
                <a:buNone/>
              </a:pPr>
              <a:endParaRPr lang="zh-CN" altLang="en-US" sz="2000" b="1" dirty="0"/>
            </a:p>
          </p:txBody>
        </p:sp>
        <p:sp>
          <p:nvSpPr>
            <p:cNvPr id="74772" name="Line 21"/>
            <p:cNvSpPr/>
            <p:nvPr/>
          </p:nvSpPr>
          <p:spPr>
            <a:xfrm>
              <a:off x="576" y="1488"/>
              <a:ext cx="384" cy="0"/>
            </a:xfrm>
            <a:prstGeom prst="line">
              <a:avLst/>
            </a:prstGeom>
            <a:ln w="9525" cap="flat" cmpd="sng">
              <a:solidFill>
                <a:schemeClr val="tx1"/>
              </a:solidFill>
              <a:prstDash val="solid"/>
              <a:headEnd type="none" w="med" len="med"/>
              <a:tailEnd type="none" w="med" len="med"/>
            </a:ln>
          </p:spPr>
        </p:sp>
        <p:sp>
          <p:nvSpPr>
            <p:cNvPr id="74773" name="Line 22"/>
            <p:cNvSpPr/>
            <p:nvPr/>
          </p:nvSpPr>
          <p:spPr>
            <a:xfrm>
              <a:off x="768" y="1344"/>
              <a:ext cx="0" cy="336"/>
            </a:xfrm>
            <a:prstGeom prst="line">
              <a:avLst/>
            </a:prstGeom>
            <a:ln w="9525" cap="flat" cmpd="sng">
              <a:solidFill>
                <a:schemeClr val="tx1"/>
              </a:solidFill>
              <a:prstDash val="solid"/>
              <a:headEnd type="none" w="med" len="med"/>
              <a:tailEnd type="none" w="med" len="med"/>
            </a:ln>
          </p:spPr>
        </p:sp>
        <p:sp>
          <p:nvSpPr>
            <p:cNvPr id="74774" name="Line 23"/>
            <p:cNvSpPr/>
            <p:nvPr/>
          </p:nvSpPr>
          <p:spPr>
            <a:xfrm flipH="1">
              <a:off x="624" y="1680"/>
              <a:ext cx="144" cy="192"/>
            </a:xfrm>
            <a:prstGeom prst="line">
              <a:avLst/>
            </a:prstGeom>
            <a:ln w="9525" cap="flat" cmpd="sng">
              <a:solidFill>
                <a:schemeClr val="tx1"/>
              </a:solidFill>
              <a:prstDash val="solid"/>
              <a:headEnd type="none" w="med" len="med"/>
              <a:tailEnd type="none" w="med" len="med"/>
            </a:ln>
          </p:spPr>
        </p:sp>
        <p:sp>
          <p:nvSpPr>
            <p:cNvPr id="74775" name="Line 24"/>
            <p:cNvSpPr/>
            <p:nvPr/>
          </p:nvSpPr>
          <p:spPr>
            <a:xfrm>
              <a:off x="768" y="1680"/>
              <a:ext cx="144" cy="192"/>
            </a:xfrm>
            <a:prstGeom prst="line">
              <a:avLst/>
            </a:prstGeom>
            <a:ln w="9525" cap="flat" cmpd="sng">
              <a:solidFill>
                <a:schemeClr val="tx1"/>
              </a:solidFill>
              <a:prstDash val="solid"/>
              <a:headEnd type="none" w="med" len="med"/>
              <a:tailEnd type="none" w="med" len="med"/>
            </a:ln>
          </p:spPr>
        </p:sp>
        <p:sp>
          <p:nvSpPr>
            <p:cNvPr id="74776" name="Text Box 25"/>
            <p:cNvSpPr txBox="1"/>
            <p:nvPr/>
          </p:nvSpPr>
          <p:spPr>
            <a:xfrm>
              <a:off x="624" y="1872"/>
              <a:ext cx="432" cy="212"/>
            </a:xfrm>
            <a:prstGeom prst="rect">
              <a:avLst/>
            </a:prstGeom>
            <a:noFill/>
            <a:ln w="9525">
              <a:noFill/>
            </a:ln>
          </p:spPr>
          <p:txBody>
            <a:bodyPr>
              <a:spAutoFit/>
            </a:bodyPr>
            <a:lstStyle>
              <a:lvl1pPr marL="274955" indent="-274955" algn="l" rtl="0" eaLnBrk="0" fontAlgn="base" hangingPunct="0">
                <a:spcBef>
                  <a:spcPts val="600"/>
                </a:spcBef>
                <a:spcAft>
                  <a:spcPct val="0"/>
                </a:spcAft>
                <a:buClr>
                  <a:schemeClr val="accent1"/>
                </a:buClr>
                <a:buSzPct val="70000"/>
                <a:buFont typeface="Wingdings" panose="05000000000000000000" pitchFamily="2" charset="2"/>
                <a:buChar char=""/>
                <a:defRPr sz="2400" b="0" kern="1200">
                  <a:solidFill>
                    <a:schemeClr val="tx1"/>
                  </a:solidFill>
                  <a:latin typeface="+mn-lt"/>
                  <a:ea typeface="+mn-ea"/>
                  <a:cs typeface="+mn-cs"/>
                </a:defRPr>
              </a:lvl1pPr>
              <a:lvl2pPr marL="640080" indent="-274955" algn="l" rtl="0" eaLnBrk="0" fontAlgn="base" hangingPunct="0">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mn-lt"/>
                  <a:ea typeface="+mn-ea"/>
                  <a:cs typeface="+mn-cs"/>
                </a:defRPr>
              </a:lvl2pPr>
              <a:lvl3pPr marL="914400" indent="-182880" algn="l" rtl="0" eaLnBrk="0" fontAlgn="base" hangingPunct="0">
                <a:spcBef>
                  <a:spcPct val="20000"/>
                </a:spcBef>
                <a:spcAft>
                  <a:spcPct val="0"/>
                </a:spcAft>
                <a:buClr>
                  <a:srgbClr val="E0752F"/>
                </a:buClr>
                <a:buSzPct val="60000"/>
                <a:buFont typeface="Wingdings" panose="05000000000000000000" pitchFamily="2" charset="2"/>
                <a:buChar char=""/>
                <a:defRPr kern="1200">
                  <a:solidFill>
                    <a:schemeClr val="tx1"/>
                  </a:solidFill>
                  <a:latin typeface="+mn-lt"/>
                  <a:ea typeface="+mn-ea"/>
                  <a:cs typeface="+mn-cs"/>
                </a:defRPr>
              </a:lvl3pPr>
              <a:lvl4pPr marL="1189355" indent="-182880" algn="l" rtl="0" eaLnBrk="0" fontAlgn="base" hangingPunct="0">
                <a:spcBef>
                  <a:spcPct val="20000"/>
                </a:spcBef>
                <a:spcAft>
                  <a:spcPct val="0"/>
                </a:spcAft>
                <a:buClr>
                  <a:srgbClr val="FEC3AE"/>
                </a:buClr>
                <a:buSzPct val="60000"/>
                <a:buFont typeface="Wingdings" panose="05000000000000000000" pitchFamily="2" charset="2"/>
                <a:buChar char=""/>
                <a:defRPr kern="1200">
                  <a:solidFill>
                    <a:schemeClr val="tx1"/>
                  </a:solidFill>
                  <a:latin typeface="+mn-lt"/>
                  <a:ea typeface="+mn-ea"/>
                  <a:cs typeface="+mn-cs"/>
                </a:defRPr>
              </a:lvl4pPr>
              <a:lvl5pPr marL="1463675" indent="-184150" algn="l" rtl="0" eaLnBrk="0" fontAlgn="base" hangingPunct="0">
                <a:spcBef>
                  <a:spcPct val="20000"/>
                </a:spcBef>
                <a:spcAft>
                  <a:spcPct val="0"/>
                </a:spcAft>
                <a:buClr>
                  <a:srgbClr val="BDCAE9"/>
                </a:buClr>
                <a:buSzPct val="68000"/>
                <a:buFont typeface="Wingdings 2" panose="05020102010507070707" pitchFamily="18" charset="2"/>
                <a:buChar char=""/>
                <a:defRPr sz="1600" kern="1200">
                  <a:solidFill>
                    <a:schemeClr val="tx1"/>
                  </a:solidFill>
                  <a:latin typeface="+mn-lt"/>
                  <a:ea typeface="+mn-ea"/>
                  <a:cs typeface="+mn-cs"/>
                </a:defRPr>
              </a:lvl5pPr>
            </a:lstStyle>
            <a:p>
              <a:pPr marL="0" lvl="0" indent="0" eaLnBrk="1" hangingPunct="1">
                <a:spcBef>
                  <a:spcPct val="50000"/>
                </a:spcBef>
                <a:buClrTx/>
                <a:buSzPct val="100000"/>
                <a:buFont typeface="Arial" panose="020B0604020202020204" pitchFamily="34" charset="0"/>
                <a:buNone/>
              </a:pPr>
              <a:r>
                <a:rPr lang="zh-CN" altLang="en-US" sz="1600" b="1" dirty="0">
                  <a:latin typeface="Times New Roman" panose="02020603050405020304" pitchFamily="18" charset="0"/>
                </a:rPr>
                <a:t>客户</a:t>
              </a:r>
              <a:endParaRPr lang="zh-CN" altLang="en-US" sz="1600" b="1" dirty="0">
                <a:latin typeface="Times New Roman" panose="02020603050405020304" pitchFamily="18" charset="0"/>
              </a:endParaRPr>
            </a:p>
          </p:txBody>
        </p:sp>
        <p:sp>
          <p:nvSpPr>
            <p:cNvPr id="74777" name="Oval 26"/>
            <p:cNvSpPr/>
            <p:nvPr/>
          </p:nvSpPr>
          <p:spPr>
            <a:xfrm>
              <a:off x="4992" y="1056"/>
              <a:ext cx="192" cy="192"/>
            </a:xfrm>
            <a:prstGeom prst="ellipse">
              <a:avLst/>
            </a:prstGeom>
            <a:noFill/>
            <a:ln w="9525" cap="flat" cmpd="sng">
              <a:solidFill>
                <a:schemeClr val="tx1"/>
              </a:solidFill>
              <a:prstDash val="solid"/>
              <a:headEnd type="none" w="med" len="med"/>
              <a:tailEnd type="none" w="med" len="med"/>
            </a:ln>
          </p:spPr>
          <p:txBody>
            <a:bodyPr wrap="none" anchor="ctr"/>
            <a:lstStyle>
              <a:lvl1pPr marL="274955" indent="-274955" algn="l" rtl="0" eaLnBrk="0" fontAlgn="base" hangingPunct="0">
                <a:spcBef>
                  <a:spcPts val="600"/>
                </a:spcBef>
                <a:spcAft>
                  <a:spcPct val="0"/>
                </a:spcAft>
                <a:buClr>
                  <a:schemeClr val="accent1"/>
                </a:buClr>
                <a:buSzPct val="70000"/>
                <a:buFont typeface="Wingdings" panose="05000000000000000000" pitchFamily="2" charset="2"/>
                <a:buChar char=""/>
                <a:defRPr sz="2400" b="0" kern="1200">
                  <a:solidFill>
                    <a:schemeClr val="tx1"/>
                  </a:solidFill>
                  <a:latin typeface="+mn-lt"/>
                  <a:ea typeface="+mn-ea"/>
                  <a:cs typeface="+mn-cs"/>
                </a:defRPr>
              </a:lvl1pPr>
              <a:lvl2pPr marL="640080" indent="-274955" algn="l" rtl="0" eaLnBrk="0" fontAlgn="base" hangingPunct="0">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mn-lt"/>
                  <a:ea typeface="+mn-ea"/>
                  <a:cs typeface="+mn-cs"/>
                </a:defRPr>
              </a:lvl2pPr>
              <a:lvl3pPr marL="914400" indent="-182880" algn="l" rtl="0" eaLnBrk="0" fontAlgn="base" hangingPunct="0">
                <a:spcBef>
                  <a:spcPct val="20000"/>
                </a:spcBef>
                <a:spcAft>
                  <a:spcPct val="0"/>
                </a:spcAft>
                <a:buClr>
                  <a:srgbClr val="E0752F"/>
                </a:buClr>
                <a:buSzPct val="60000"/>
                <a:buFont typeface="Wingdings" panose="05000000000000000000" pitchFamily="2" charset="2"/>
                <a:buChar char=""/>
                <a:defRPr kern="1200">
                  <a:solidFill>
                    <a:schemeClr val="tx1"/>
                  </a:solidFill>
                  <a:latin typeface="+mn-lt"/>
                  <a:ea typeface="+mn-ea"/>
                  <a:cs typeface="+mn-cs"/>
                </a:defRPr>
              </a:lvl3pPr>
              <a:lvl4pPr marL="1189355" indent="-182880" algn="l" rtl="0" eaLnBrk="0" fontAlgn="base" hangingPunct="0">
                <a:spcBef>
                  <a:spcPct val="20000"/>
                </a:spcBef>
                <a:spcAft>
                  <a:spcPct val="0"/>
                </a:spcAft>
                <a:buClr>
                  <a:srgbClr val="FEC3AE"/>
                </a:buClr>
                <a:buSzPct val="60000"/>
                <a:buFont typeface="Wingdings" panose="05000000000000000000" pitchFamily="2" charset="2"/>
                <a:buChar char=""/>
                <a:defRPr kern="1200">
                  <a:solidFill>
                    <a:schemeClr val="tx1"/>
                  </a:solidFill>
                  <a:latin typeface="+mn-lt"/>
                  <a:ea typeface="+mn-ea"/>
                  <a:cs typeface="+mn-cs"/>
                </a:defRPr>
              </a:lvl4pPr>
              <a:lvl5pPr marL="1463675" indent="-184150" algn="l" rtl="0" eaLnBrk="0" fontAlgn="base" hangingPunct="0">
                <a:spcBef>
                  <a:spcPct val="20000"/>
                </a:spcBef>
                <a:spcAft>
                  <a:spcPct val="0"/>
                </a:spcAft>
                <a:buClr>
                  <a:srgbClr val="BDCAE9"/>
                </a:buClr>
                <a:buSzPct val="68000"/>
                <a:buFont typeface="Wingdings 2" panose="05020102010507070707" pitchFamily="18" charset="2"/>
                <a:buChar char=""/>
                <a:defRPr sz="1600" kern="1200">
                  <a:solidFill>
                    <a:schemeClr val="tx1"/>
                  </a:solidFill>
                  <a:latin typeface="+mn-lt"/>
                  <a:ea typeface="+mn-ea"/>
                  <a:cs typeface="+mn-cs"/>
                </a:defRPr>
              </a:lvl5pPr>
            </a:lstStyle>
            <a:p>
              <a:pPr marL="0" lvl="0" indent="0" eaLnBrk="1" hangingPunct="1">
                <a:spcBef>
                  <a:spcPct val="0"/>
                </a:spcBef>
                <a:buClrTx/>
                <a:buSzPct val="100000"/>
                <a:buFont typeface="Arial" panose="020B0604020202020204" pitchFamily="34" charset="0"/>
                <a:buNone/>
              </a:pPr>
              <a:endParaRPr lang="zh-CN" altLang="en-US" sz="2000" b="1" dirty="0"/>
            </a:p>
          </p:txBody>
        </p:sp>
        <p:sp>
          <p:nvSpPr>
            <p:cNvPr id="74778" name="Line 27"/>
            <p:cNvSpPr/>
            <p:nvPr/>
          </p:nvSpPr>
          <p:spPr>
            <a:xfrm>
              <a:off x="4896" y="1392"/>
              <a:ext cx="384" cy="0"/>
            </a:xfrm>
            <a:prstGeom prst="line">
              <a:avLst/>
            </a:prstGeom>
            <a:ln w="9525" cap="flat" cmpd="sng">
              <a:solidFill>
                <a:schemeClr val="tx1"/>
              </a:solidFill>
              <a:prstDash val="solid"/>
              <a:headEnd type="none" w="med" len="med"/>
              <a:tailEnd type="none" w="med" len="med"/>
            </a:ln>
          </p:spPr>
        </p:sp>
        <p:sp>
          <p:nvSpPr>
            <p:cNvPr id="74779" name="Line 28"/>
            <p:cNvSpPr/>
            <p:nvPr/>
          </p:nvSpPr>
          <p:spPr>
            <a:xfrm>
              <a:off x="5088" y="1248"/>
              <a:ext cx="0" cy="336"/>
            </a:xfrm>
            <a:prstGeom prst="line">
              <a:avLst/>
            </a:prstGeom>
            <a:ln w="9525" cap="flat" cmpd="sng">
              <a:solidFill>
                <a:schemeClr val="tx1"/>
              </a:solidFill>
              <a:prstDash val="solid"/>
              <a:headEnd type="none" w="med" len="med"/>
              <a:tailEnd type="none" w="med" len="med"/>
            </a:ln>
          </p:spPr>
        </p:sp>
        <p:sp>
          <p:nvSpPr>
            <p:cNvPr id="74780" name="Line 29"/>
            <p:cNvSpPr/>
            <p:nvPr/>
          </p:nvSpPr>
          <p:spPr>
            <a:xfrm flipH="1">
              <a:off x="4944" y="1584"/>
              <a:ext cx="144" cy="192"/>
            </a:xfrm>
            <a:prstGeom prst="line">
              <a:avLst/>
            </a:prstGeom>
            <a:ln w="9525" cap="flat" cmpd="sng">
              <a:solidFill>
                <a:schemeClr val="tx1"/>
              </a:solidFill>
              <a:prstDash val="solid"/>
              <a:headEnd type="none" w="med" len="med"/>
              <a:tailEnd type="none" w="med" len="med"/>
            </a:ln>
          </p:spPr>
        </p:sp>
        <p:sp>
          <p:nvSpPr>
            <p:cNvPr id="74781" name="Line 30"/>
            <p:cNvSpPr/>
            <p:nvPr/>
          </p:nvSpPr>
          <p:spPr>
            <a:xfrm>
              <a:off x="5088" y="1584"/>
              <a:ext cx="144" cy="192"/>
            </a:xfrm>
            <a:prstGeom prst="line">
              <a:avLst/>
            </a:prstGeom>
            <a:ln w="9525" cap="flat" cmpd="sng">
              <a:solidFill>
                <a:schemeClr val="tx1"/>
              </a:solidFill>
              <a:prstDash val="solid"/>
              <a:headEnd type="none" w="med" len="med"/>
              <a:tailEnd type="none" w="med" len="med"/>
            </a:ln>
          </p:spPr>
        </p:sp>
        <p:sp>
          <p:nvSpPr>
            <p:cNvPr id="74782" name="Text Box 31"/>
            <p:cNvSpPr txBox="1"/>
            <p:nvPr/>
          </p:nvSpPr>
          <p:spPr>
            <a:xfrm>
              <a:off x="4752" y="1776"/>
              <a:ext cx="720" cy="212"/>
            </a:xfrm>
            <a:prstGeom prst="rect">
              <a:avLst/>
            </a:prstGeom>
            <a:noFill/>
            <a:ln w="9525">
              <a:noFill/>
            </a:ln>
          </p:spPr>
          <p:txBody>
            <a:bodyPr>
              <a:spAutoFit/>
            </a:bodyPr>
            <a:lstStyle>
              <a:lvl1pPr marL="274955" indent="-274955" algn="l" rtl="0" eaLnBrk="0" fontAlgn="base" hangingPunct="0">
                <a:spcBef>
                  <a:spcPts val="600"/>
                </a:spcBef>
                <a:spcAft>
                  <a:spcPct val="0"/>
                </a:spcAft>
                <a:buClr>
                  <a:schemeClr val="accent1"/>
                </a:buClr>
                <a:buSzPct val="70000"/>
                <a:buFont typeface="Wingdings" panose="05000000000000000000" pitchFamily="2" charset="2"/>
                <a:buChar char=""/>
                <a:defRPr sz="2400" b="0" kern="1200">
                  <a:solidFill>
                    <a:schemeClr val="tx1"/>
                  </a:solidFill>
                  <a:latin typeface="+mn-lt"/>
                  <a:ea typeface="+mn-ea"/>
                  <a:cs typeface="+mn-cs"/>
                </a:defRPr>
              </a:lvl1pPr>
              <a:lvl2pPr marL="640080" indent="-274955" algn="l" rtl="0" eaLnBrk="0" fontAlgn="base" hangingPunct="0">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mn-lt"/>
                  <a:ea typeface="+mn-ea"/>
                  <a:cs typeface="+mn-cs"/>
                </a:defRPr>
              </a:lvl2pPr>
              <a:lvl3pPr marL="914400" indent="-182880" algn="l" rtl="0" eaLnBrk="0" fontAlgn="base" hangingPunct="0">
                <a:spcBef>
                  <a:spcPct val="20000"/>
                </a:spcBef>
                <a:spcAft>
                  <a:spcPct val="0"/>
                </a:spcAft>
                <a:buClr>
                  <a:srgbClr val="E0752F"/>
                </a:buClr>
                <a:buSzPct val="60000"/>
                <a:buFont typeface="Wingdings" panose="05000000000000000000" pitchFamily="2" charset="2"/>
                <a:buChar char=""/>
                <a:defRPr kern="1200">
                  <a:solidFill>
                    <a:schemeClr val="tx1"/>
                  </a:solidFill>
                  <a:latin typeface="+mn-lt"/>
                  <a:ea typeface="+mn-ea"/>
                  <a:cs typeface="+mn-cs"/>
                </a:defRPr>
              </a:lvl3pPr>
              <a:lvl4pPr marL="1189355" indent="-182880" algn="l" rtl="0" eaLnBrk="0" fontAlgn="base" hangingPunct="0">
                <a:spcBef>
                  <a:spcPct val="20000"/>
                </a:spcBef>
                <a:spcAft>
                  <a:spcPct val="0"/>
                </a:spcAft>
                <a:buClr>
                  <a:srgbClr val="FEC3AE"/>
                </a:buClr>
                <a:buSzPct val="60000"/>
                <a:buFont typeface="Wingdings" panose="05000000000000000000" pitchFamily="2" charset="2"/>
                <a:buChar char=""/>
                <a:defRPr kern="1200">
                  <a:solidFill>
                    <a:schemeClr val="tx1"/>
                  </a:solidFill>
                  <a:latin typeface="+mn-lt"/>
                  <a:ea typeface="+mn-ea"/>
                  <a:cs typeface="+mn-cs"/>
                </a:defRPr>
              </a:lvl4pPr>
              <a:lvl5pPr marL="1463675" indent="-184150" algn="l" rtl="0" eaLnBrk="0" fontAlgn="base" hangingPunct="0">
                <a:spcBef>
                  <a:spcPct val="20000"/>
                </a:spcBef>
                <a:spcAft>
                  <a:spcPct val="0"/>
                </a:spcAft>
                <a:buClr>
                  <a:srgbClr val="BDCAE9"/>
                </a:buClr>
                <a:buSzPct val="68000"/>
                <a:buFont typeface="Wingdings 2" panose="05020102010507070707" pitchFamily="18" charset="2"/>
                <a:buChar char=""/>
                <a:defRPr sz="1600" kern="1200">
                  <a:solidFill>
                    <a:schemeClr val="tx1"/>
                  </a:solidFill>
                  <a:latin typeface="+mn-lt"/>
                  <a:ea typeface="+mn-ea"/>
                  <a:cs typeface="+mn-cs"/>
                </a:defRPr>
              </a:lvl5pPr>
            </a:lstStyle>
            <a:p>
              <a:pPr marL="0" lvl="0" indent="0" eaLnBrk="1" hangingPunct="1">
                <a:spcBef>
                  <a:spcPct val="50000"/>
                </a:spcBef>
                <a:buClrTx/>
                <a:buSzPct val="100000"/>
                <a:buFont typeface="Arial" panose="020B0604020202020204" pitchFamily="34" charset="0"/>
                <a:buNone/>
              </a:pPr>
              <a:r>
                <a:rPr lang="zh-CN" altLang="en-US" sz="1600" b="1" dirty="0">
                  <a:latin typeface="Times New Roman" panose="02020603050405020304" pitchFamily="18" charset="0"/>
                </a:rPr>
                <a:t>运输公司</a:t>
              </a:r>
              <a:endParaRPr lang="zh-CN" altLang="en-US" sz="1600" b="1" dirty="0">
                <a:latin typeface="Times New Roman" panose="02020603050405020304" pitchFamily="18" charset="0"/>
              </a:endParaRPr>
            </a:p>
          </p:txBody>
        </p:sp>
        <p:sp>
          <p:nvSpPr>
            <p:cNvPr id="74783" name="Oval 32"/>
            <p:cNvSpPr/>
            <p:nvPr/>
          </p:nvSpPr>
          <p:spPr>
            <a:xfrm>
              <a:off x="4944" y="2448"/>
              <a:ext cx="192" cy="192"/>
            </a:xfrm>
            <a:prstGeom prst="ellipse">
              <a:avLst/>
            </a:prstGeom>
            <a:noFill/>
            <a:ln w="9525" cap="flat" cmpd="sng">
              <a:solidFill>
                <a:schemeClr val="tx1"/>
              </a:solidFill>
              <a:prstDash val="solid"/>
              <a:headEnd type="none" w="med" len="med"/>
              <a:tailEnd type="none" w="med" len="med"/>
            </a:ln>
          </p:spPr>
          <p:txBody>
            <a:bodyPr wrap="none" anchor="ctr"/>
            <a:lstStyle>
              <a:lvl1pPr marL="274955" indent="-274955" algn="l" rtl="0" eaLnBrk="0" fontAlgn="base" hangingPunct="0">
                <a:spcBef>
                  <a:spcPts val="600"/>
                </a:spcBef>
                <a:spcAft>
                  <a:spcPct val="0"/>
                </a:spcAft>
                <a:buClr>
                  <a:schemeClr val="accent1"/>
                </a:buClr>
                <a:buSzPct val="70000"/>
                <a:buFont typeface="Wingdings" panose="05000000000000000000" pitchFamily="2" charset="2"/>
                <a:buChar char=""/>
                <a:defRPr sz="2400" b="0" kern="1200">
                  <a:solidFill>
                    <a:schemeClr val="tx1"/>
                  </a:solidFill>
                  <a:latin typeface="+mn-lt"/>
                  <a:ea typeface="+mn-ea"/>
                  <a:cs typeface="+mn-cs"/>
                </a:defRPr>
              </a:lvl1pPr>
              <a:lvl2pPr marL="640080" indent="-274955" algn="l" rtl="0" eaLnBrk="0" fontAlgn="base" hangingPunct="0">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mn-lt"/>
                  <a:ea typeface="+mn-ea"/>
                  <a:cs typeface="+mn-cs"/>
                </a:defRPr>
              </a:lvl2pPr>
              <a:lvl3pPr marL="914400" indent="-182880" algn="l" rtl="0" eaLnBrk="0" fontAlgn="base" hangingPunct="0">
                <a:spcBef>
                  <a:spcPct val="20000"/>
                </a:spcBef>
                <a:spcAft>
                  <a:spcPct val="0"/>
                </a:spcAft>
                <a:buClr>
                  <a:srgbClr val="E0752F"/>
                </a:buClr>
                <a:buSzPct val="60000"/>
                <a:buFont typeface="Wingdings" panose="05000000000000000000" pitchFamily="2" charset="2"/>
                <a:buChar char=""/>
                <a:defRPr kern="1200">
                  <a:solidFill>
                    <a:schemeClr val="tx1"/>
                  </a:solidFill>
                  <a:latin typeface="+mn-lt"/>
                  <a:ea typeface="+mn-ea"/>
                  <a:cs typeface="+mn-cs"/>
                </a:defRPr>
              </a:lvl3pPr>
              <a:lvl4pPr marL="1189355" indent="-182880" algn="l" rtl="0" eaLnBrk="0" fontAlgn="base" hangingPunct="0">
                <a:spcBef>
                  <a:spcPct val="20000"/>
                </a:spcBef>
                <a:spcAft>
                  <a:spcPct val="0"/>
                </a:spcAft>
                <a:buClr>
                  <a:srgbClr val="FEC3AE"/>
                </a:buClr>
                <a:buSzPct val="60000"/>
                <a:buFont typeface="Wingdings" panose="05000000000000000000" pitchFamily="2" charset="2"/>
                <a:buChar char=""/>
                <a:defRPr kern="1200">
                  <a:solidFill>
                    <a:schemeClr val="tx1"/>
                  </a:solidFill>
                  <a:latin typeface="+mn-lt"/>
                  <a:ea typeface="+mn-ea"/>
                  <a:cs typeface="+mn-cs"/>
                </a:defRPr>
              </a:lvl4pPr>
              <a:lvl5pPr marL="1463675" indent="-184150" algn="l" rtl="0" eaLnBrk="0" fontAlgn="base" hangingPunct="0">
                <a:spcBef>
                  <a:spcPct val="20000"/>
                </a:spcBef>
                <a:spcAft>
                  <a:spcPct val="0"/>
                </a:spcAft>
                <a:buClr>
                  <a:srgbClr val="BDCAE9"/>
                </a:buClr>
                <a:buSzPct val="68000"/>
                <a:buFont typeface="Wingdings 2" panose="05020102010507070707" pitchFamily="18" charset="2"/>
                <a:buChar char=""/>
                <a:defRPr sz="1600" kern="1200">
                  <a:solidFill>
                    <a:schemeClr val="tx1"/>
                  </a:solidFill>
                  <a:latin typeface="+mn-lt"/>
                  <a:ea typeface="+mn-ea"/>
                  <a:cs typeface="+mn-cs"/>
                </a:defRPr>
              </a:lvl5pPr>
            </a:lstStyle>
            <a:p>
              <a:pPr marL="0" lvl="0" indent="0" eaLnBrk="1" hangingPunct="1">
                <a:spcBef>
                  <a:spcPct val="0"/>
                </a:spcBef>
                <a:buClrTx/>
                <a:buSzPct val="100000"/>
                <a:buFont typeface="Arial" panose="020B0604020202020204" pitchFamily="34" charset="0"/>
                <a:buNone/>
              </a:pPr>
              <a:endParaRPr lang="zh-CN" altLang="en-US" sz="2000" b="1" dirty="0"/>
            </a:p>
          </p:txBody>
        </p:sp>
        <p:sp>
          <p:nvSpPr>
            <p:cNvPr id="74784" name="Line 33"/>
            <p:cNvSpPr/>
            <p:nvPr/>
          </p:nvSpPr>
          <p:spPr>
            <a:xfrm>
              <a:off x="4848" y="2784"/>
              <a:ext cx="384" cy="0"/>
            </a:xfrm>
            <a:prstGeom prst="line">
              <a:avLst/>
            </a:prstGeom>
            <a:ln w="9525" cap="flat" cmpd="sng">
              <a:solidFill>
                <a:schemeClr val="tx1"/>
              </a:solidFill>
              <a:prstDash val="solid"/>
              <a:headEnd type="none" w="med" len="med"/>
              <a:tailEnd type="none" w="med" len="med"/>
            </a:ln>
          </p:spPr>
        </p:sp>
        <p:sp>
          <p:nvSpPr>
            <p:cNvPr id="74785" name="Line 34"/>
            <p:cNvSpPr/>
            <p:nvPr/>
          </p:nvSpPr>
          <p:spPr>
            <a:xfrm>
              <a:off x="5040" y="2640"/>
              <a:ext cx="0" cy="336"/>
            </a:xfrm>
            <a:prstGeom prst="line">
              <a:avLst/>
            </a:prstGeom>
            <a:ln w="9525" cap="flat" cmpd="sng">
              <a:solidFill>
                <a:schemeClr val="tx1"/>
              </a:solidFill>
              <a:prstDash val="solid"/>
              <a:headEnd type="none" w="med" len="med"/>
              <a:tailEnd type="none" w="med" len="med"/>
            </a:ln>
          </p:spPr>
        </p:sp>
        <p:sp>
          <p:nvSpPr>
            <p:cNvPr id="74786" name="Line 35"/>
            <p:cNvSpPr/>
            <p:nvPr/>
          </p:nvSpPr>
          <p:spPr>
            <a:xfrm flipH="1">
              <a:off x="4896" y="2976"/>
              <a:ext cx="144" cy="192"/>
            </a:xfrm>
            <a:prstGeom prst="line">
              <a:avLst/>
            </a:prstGeom>
            <a:ln w="9525" cap="flat" cmpd="sng">
              <a:solidFill>
                <a:schemeClr val="tx1"/>
              </a:solidFill>
              <a:prstDash val="solid"/>
              <a:headEnd type="none" w="med" len="med"/>
              <a:tailEnd type="none" w="med" len="med"/>
            </a:ln>
          </p:spPr>
        </p:sp>
        <p:sp>
          <p:nvSpPr>
            <p:cNvPr id="74787" name="Line 36"/>
            <p:cNvSpPr/>
            <p:nvPr/>
          </p:nvSpPr>
          <p:spPr>
            <a:xfrm>
              <a:off x="5040" y="2976"/>
              <a:ext cx="144" cy="192"/>
            </a:xfrm>
            <a:prstGeom prst="line">
              <a:avLst/>
            </a:prstGeom>
            <a:ln w="9525" cap="flat" cmpd="sng">
              <a:solidFill>
                <a:schemeClr val="tx1"/>
              </a:solidFill>
              <a:prstDash val="solid"/>
              <a:headEnd type="none" w="med" len="med"/>
              <a:tailEnd type="none" w="med" len="med"/>
            </a:ln>
          </p:spPr>
        </p:sp>
        <p:sp>
          <p:nvSpPr>
            <p:cNvPr id="74788" name="Text Box 37"/>
            <p:cNvSpPr txBox="1"/>
            <p:nvPr/>
          </p:nvSpPr>
          <p:spPr>
            <a:xfrm>
              <a:off x="4800" y="3168"/>
              <a:ext cx="624" cy="212"/>
            </a:xfrm>
            <a:prstGeom prst="rect">
              <a:avLst/>
            </a:prstGeom>
            <a:noFill/>
            <a:ln w="9525">
              <a:noFill/>
            </a:ln>
          </p:spPr>
          <p:txBody>
            <a:bodyPr>
              <a:spAutoFit/>
            </a:bodyPr>
            <a:lstStyle>
              <a:lvl1pPr marL="274955" indent="-274955" algn="l" rtl="0" eaLnBrk="0" fontAlgn="base" hangingPunct="0">
                <a:spcBef>
                  <a:spcPts val="600"/>
                </a:spcBef>
                <a:spcAft>
                  <a:spcPct val="0"/>
                </a:spcAft>
                <a:buClr>
                  <a:schemeClr val="accent1"/>
                </a:buClr>
                <a:buSzPct val="70000"/>
                <a:buFont typeface="Wingdings" panose="05000000000000000000" pitchFamily="2" charset="2"/>
                <a:buChar char=""/>
                <a:defRPr sz="2400" b="0" kern="1200">
                  <a:solidFill>
                    <a:schemeClr val="tx1"/>
                  </a:solidFill>
                  <a:latin typeface="+mn-lt"/>
                  <a:ea typeface="+mn-ea"/>
                  <a:cs typeface="+mn-cs"/>
                </a:defRPr>
              </a:lvl1pPr>
              <a:lvl2pPr marL="640080" indent="-274955" algn="l" rtl="0" eaLnBrk="0" fontAlgn="base" hangingPunct="0">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mn-lt"/>
                  <a:ea typeface="+mn-ea"/>
                  <a:cs typeface="+mn-cs"/>
                </a:defRPr>
              </a:lvl2pPr>
              <a:lvl3pPr marL="914400" indent="-182880" algn="l" rtl="0" eaLnBrk="0" fontAlgn="base" hangingPunct="0">
                <a:spcBef>
                  <a:spcPct val="20000"/>
                </a:spcBef>
                <a:spcAft>
                  <a:spcPct val="0"/>
                </a:spcAft>
                <a:buClr>
                  <a:srgbClr val="E0752F"/>
                </a:buClr>
                <a:buSzPct val="60000"/>
                <a:buFont typeface="Wingdings" panose="05000000000000000000" pitchFamily="2" charset="2"/>
                <a:buChar char=""/>
                <a:defRPr kern="1200">
                  <a:solidFill>
                    <a:schemeClr val="tx1"/>
                  </a:solidFill>
                  <a:latin typeface="+mn-lt"/>
                  <a:ea typeface="+mn-ea"/>
                  <a:cs typeface="+mn-cs"/>
                </a:defRPr>
              </a:lvl3pPr>
              <a:lvl4pPr marL="1189355" indent="-182880" algn="l" rtl="0" eaLnBrk="0" fontAlgn="base" hangingPunct="0">
                <a:spcBef>
                  <a:spcPct val="20000"/>
                </a:spcBef>
                <a:spcAft>
                  <a:spcPct val="0"/>
                </a:spcAft>
                <a:buClr>
                  <a:srgbClr val="FEC3AE"/>
                </a:buClr>
                <a:buSzPct val="60000"/>
                <a:buFont typeface="Wingdings" panose="05000000000000000000" pitchFamily="2" charset="2"/>
                <a:buChar char=""/>
                <a:defRPr kern="1200">
                  <a:solidFill>
                    <a:schemeClr val="tx1"/>
                  </a:solidFill>
                  <a:latin typeface="+mn-lt"/>
                  <a:ea typeface="+mn-ea"/>
                  <a:cs typeface="+mn-cs"/>
                </a:defRPr>
              </a:lvl4pPr>
              <a:lvl5pPr marL="1463675" indent="-184150" algn="l" rtl="0" eaLnBrk="0" fontAlgn="base" hangingPunct="0">
                <a:spcBef>
                  <a:spcPct val="20000"/>
                </a:spcBef>
                <a:spcAft>
                  <a:spcPct val="0"/>
                </a:spcAft>
                <a:buClr>
                  <a:srgbClr val="BDCAE9"/>
                </a:buClr>
                <a:buSzPct val="68000"/>
                <a:buFont typeface="Wingdings 2" panose="05020102010507070707" pitchFamily="18" charset="2"/>
                <a:buChar char=""/>
                <a:defRPr sz="1600" kern="1200">
                  <a:solidFill>
                    <a:schemeClr val="tx1"/>
                  </a:solidFill>
                  <a:latin typeface="+mn-lt"/>
                  <a:ea typeface="+mn-ea"/>
                  <a:cs typeface="+mn-cs"/>
                </a:defRPr>
              </a:lvl5pPr>
            </a:lstStyle>
            <a:p>
              <a:pPr marL="0" lvl="0" indent="0" eaLnBrk="1" hangingPunct="1">
                <a:spcBef>
                  <a:spcPct val="50000"/>
                </a:spcBef>
                <a:buClrTx/>
                <a:buSzPct val="100000"/>
                <a:buFont typeface="Arial" panose="020B0604020202020204" pitchFamily="34" charset="0"/>
                <a:buNone/>
              </a:pPr>
              <a:r>
                <a:rPr lang="zh-CN" altLang="en-US" sz="1600" b="1" dirty="0">
                  <a:latin typeface="Times New Roman" panose="02020603050405020304" pitchFamily="18" charset="0"/>
                </a:rPr>
                <a:t>供应商</a:t>
              </a:r>
              <a:endParaRPr lang="zh-CN" altLang="en-US" sz="1600" b="1" dirty="0">
                <a:latin typeface="Times New Roman" panose="02020603050405020304" pitchFamily="18" charset="0"/>
              </a:endParaRPr>
            </a:p>
          </p:txBody>
        </p:sp>
        <p:cxnSp>
          <p:nvCxnSpPr>
            <p:cNvPr id="74789" name="AutoShape 38"/>
            <p:cNvCxnSpPr>
              <a:endCxn id="74763" idx="2"/>
            </p:cNvCxnSpPr>
            <p:nvPr/>
          </p:nvCxnSpPr>
          <p:spPr>
            <a:xfrm flipV="1">
              <a:off x="1008" y="1560"/>
              <a:ext cx="768" cy="72"/>
            </a:xfrm>
            <a:prstGeom prst="straightConnector1">
              <a:avLst/>
            </a:prstGeom>
            <a:ln w="9525" cap="flat" cmpd="sng">
              <a:solidFill>
                <a:schemeClr val="tx1"/>
              </a:solidFill>
              <a:prstDash val="solid"/>
              <a:headEnd type="none" w="med" len="med"/>
              <a:tailEnd type="none" w="med" len="med"/>
            </a:ln>
          </p:spPr>
        </p:cxnSp>
        <p:cxnSp>
          <p:nvCxnSpPr>
            <p:cNvPr id="74790" name="AutoShape 39"/>
            <p:cNvCxnSpPr>
              <a:endCxn id="74764" idx="2"/>
            </p:cNvCxnSpPr>
            <p:nvPr/>
          </p:nvCxnSpPr>
          <p:spPr>
            <a:xfrm>
              <a:off x="1008" y="1680"/>
              <a:ext cx="768" cy="312"/>
            </a:xfrm>
            <a:prstGeom prst="straightConnector1">
              <a:avLst/>
            </a:prstGeom>
            <a:ln w="9525" cap="flat" cmpd="sng">
              <a:solidFill>
                <a:schemeClr val="tx1"/>
              </a:solidFill>
              <a:prstDash val="solid"/>
              <a:headEnd type="none" w="med" len="med"/>
              <a:tailEnd type="none" w="med" len="med"/>
            </a:ln>
          </p:spPr>
        </p:cxnSp>
        <p:cxnSp>
          <p:nvCxnSpPr>
            <p:cNvPr id="74791" name="AutoShape 40"/>
            <p:cNvCxnSpPr>
              <a:endCxn id="74765" idx="1"/>
            </p:cNvCxnSpPr>
            <p:nvPr/>
          </p:nvCxnSpPr>
          <p:spPr>
            <a:xfrm>
              <a:off x="1008" y="1728"/>
              <a:ext cx="916" cy="625"/>
            </a:xfrm>
            <a:prstGeom prst="straightConnector1">
              <a:avLst/>
            </a:prstGeom>
            <a:ln w="9525" cap="flat" cmpd="sng">
              <a:solidFill>
                <a:schemeClr val="tx1"/>
              </a:solidFill>
              <a:prstDash val="solid"/>
              <a:headEnd type="none" w="med" len="med"/>
              <a:tailEnd type="none" w="med" len="med"/>
            </a:ln>
          </p:spPr>
        </p:cxnSp>
        <p:cxnSp>
          <p:nvCxnSpPr>
            <p:cNvPr id="74792" name="AutoShape 41"/>
            <p:cNvCxnSpPr>
              <a:endCxn id="74766" idx="2"/>
            </p:cNvCxnSpPr>
            <p:nvPr/>
          </p:nvCxnSpPr>
          <p:spPr>
            <a:xfrm>
              <a:off x="1008" y="1776"/>
              <a:ext cx="768" cy="1176"/>
            </a:xfrm>
            <a:prstGeom prst="straightConnector1">
              <a:avLst/>
            </a:prstGeom>
            <a:ln w="9525" cap="flat" cmpd="sng">
              <a:solidFill>
                <a:schemeClr val="tx1"/>
              </a:solidFill>
              <a:prstDash val="solid"/>
              <a:headEnd type="none" w="med" len="med"/>
              <a:tailEnd type="none" w="med" len="med"/>
            </a:ln>
          </p:spPr>
        </p:cxnSp>
        <p:cxnSp>
          <p:nvCxnSpPr>
            <p:cNvPr id="74793" name="AutoShape 42"/>
            <p:cNvCxnSpPr>
              <a:endCxn id="74767" idx="2"/>
            </p:cNvCxnSpPr>
            <p:nvPr/>
          </p:nvCxnSpPr>
          <p:spPr>
            <a:xfrm>
              <a:off x="960" y="1728"/>
              <a:ext cx="864" cy="1656"/>
            </a:xfrm>
            <a:prstGeom prst="straightConnector1">
              <a:avLst/>
            </a:prstGeom>
            <a:ln w="9525" cap="flat" cmpd="sng">
              <a:solidFill>
                <a:schemeClr val="tx1"/>
              </a:solidFill>
              <a:prstDash val="solid"/>
              <a:headEnd type="none" w="med" len="med"/>
              <a:tailEnd type="none" w="med" len="med"/>
            </a:ln>
          </p:spPr>
        </p:cxnSp>
        <p:cxnSp>
          <p:nvCxnSpPr>
            <p:cNvPr id="74794" name="AutoShape 43"/>
            <p:cNvCxnSpPr>
              <a:stCxn id="74757" idx="1"/>
              <a:endCxn id="74763" idx="2"/>
            </p:cNvCxnSpPr>
            <p:nvPr/>
          </p:nvCxnSpPr>
          <p:spPr>
            <a:xfrm flipV="1">
              <a:off x="1008" y="1560"/>
              <a:ext cx="768" cy="1272"/>
            </a:xfrm>
            <a:prstGeom prst="straightConnector1">
              <a:avLst/>
            </a:prstGeom>
            <a:ln w="9525" cap="flat" cmpd="sng">
              <a:solidFill>
                <a:schemeClr val="tx1"/>
              </a:solidFill>
              <a:prstDash val="solid"/>
              <a:headEnd type="none" w="med" len="med"/>
              <a:tailEnd type="none" w="med" len="med"/>
            </a:ln>
          </p:spPr>
        </p:cxnSp>
        <p:cxnSp>
          <p:nvCxnSpPr>
            <p:cNvPr id="74795" name="AutoShape 44"/>
            <p:cNvCxnSpPr>
              <a:stCxn id="74757" idx="1"/>
              <a:endCxn id="74764" idx="3"/>
            </p:cNvCxnSpPr>
            <p:nvPr/>
          </p:nvCxnSpPr>
          <p:spPr>
            <a:xfrm flipV="1">
              <a:off x="1008" y="2111"/>
              <a:ext cx="916" cy="721"/>
            </a:xfrm>
            <a:prstGeom prst="straightConnector1">
              <a:avLst/>
            </a:prstGeom>
            <a:ln w="9525" cap="flat" cmpd="sng">
              <a:solidFill>
                <a:schemeClr val="tx1"/>
              </a:solidFill>
              <a:prstDash val="solid"/>
              <a:headEnd type="none" w="med" len="med"/>
              <a:tailEnd type="none" w="med" len="med"/>
            </a:ln>
          </p:spPr>
        </p:cxnSp>
        <p:cxnSp>
          <p:nvCxnSpPr>
            <p:cNvPr id="74796" name="AutoShape 45"/>
            <p:cNvCxnSpPr>
              <a:endCxn id="74765" idx="2"/>
            </p:cNvCxnSpPr>
            <p:nvPr/>
          </p:nvCxnSpPr>
          <p:spPr>
            <a:xfrm flipV="1">
              <a:off x="1056" y="2472"/>
              <a:ext cx="720" cy="360"/>
            </a:xfrm>
            <a:prstGeom prst="straightConnector1">
              <a:avLst/>
            </a:prstGeom>
            <a:ln w="9525" cap="flat" cmpd="sng">
              <a:solidFill>
                <a:schemeClr val="tx1"/>
              </a:solidFill>
              <a:prstDash val="solid"/>
              <a:headEnd type="none" w="med" len="med"/>
              <a:tailEnd type="none" w="med" len="med"/>
            </a:ln>
          </p:spPr>
        </p:cxnSp>
        <p:cxnSp>
          <p:nvCxnSpPr>
            <p:cNvPr id="74797" name="AutoShape 46"/>
            <p:cNvCxnSpPr>
              <a:stCxn id="74757" idx="1"/>
              <a:endCxn id="74766" idx="2"/>
            </p:cNvCxnSpPr>
            <p:nvPr/>
          </p:nvCxnSpPr>
          <p:spPr>
            <a:xfrm>
              <a:off x="1008" y="2832"/>
              <a:ext cx="768" cy="120"/>
            </a:xfrm>
            <a:prstGeom prst="straightConnector1">
              <a:avLst/>
            </a:prstGeom>
            <a:ln w="9525" cap="flat" cmpd="sng">
              <a:solidFill>
                <a:schemeClr val="tx1"/>
              </a:solidFill>
              <a:prstDash val="solid"/>
              <a:headEnd type="none" w="med" len="med"/>
              <a:tailEnd type="none" w="med" len="med"/>
            </a:ln>
          </p:spPr>
        </p:cxnSp>
        <p:cxnSp>
          <p:nvCxnSpPr>
            <p:cNvPr id="74798" name="AutoShape 47"/>
            <p:cNvCxnSpPr>
              <a:endCxn id="74768" idx="6"/>
            </p:cNvCxnSpPr>
            <p:nvPr/>
          </p:nvCxnSpPr>
          <p:spPr>
            <a:xfrm flipH="1">
              <a:off x="4128" y="1488"/>
              <a:ext cx="864" cy="72"/>
            </a:xfrm>
            <a:prstGeom prst="straightConnector1">
              <a:avLst/>
            </a:prstGeom>
            <a:ln w="9525" cap="flat" cmpd="sng">
              <a:solidFill>
                <a:schemeClr val="tx1"/>
              </a:solidFill>
              <a:prstDash val="solid"/>
              <a:headEnd type="none" w="med" len="med"/>
              <a:tailEnd type="none" w="med" len="med"/>
            </a:ln>
          </p:spPr>
        </p:cxnSp>
        <p:cxnSp>
          <p:nvCxnSpPr>
            <p:cNvPr id="74799" name="AutoShape 48"/>
            <p:cNvCxnSpPr>
              <a:endCxn id="74769" idx="6"/>
            </p:cNvCxnSpPr>
            <p:nvPr/>
          </p:nvCxnSpPr>
          <p:spPr>
            <a:xfrm flipH="1">
              <a:off x="4224" y="2832"/>
              <a:ext cx="576" cy="72"/>
            </a:xfrm>
            <a:prstGeom prst="straightConnector1">
              <a:avLst/>
            </a:prstGeom>
            <a:ln w="9525" cap="flat" cmpd="sng">
              <a:solidFill>
                <a:schemeClr val="tx1"/>
              </a:solidFill>
              <a:prstDash val="solid"/>
              <a:headEnd type="none" w="med" len="med"/>
              <a:tailEnd type="none" w="med" len="med"/>
            </a:ln>
          </p:spPr>
        </p:cxnSp>
        <p:sp>
          <p:nvSpPr>
            <p:cNvPr id="74800" name="Oval 49"/>
            <p:cNvSpPr/>
            <p:nvPr/>
          </p:nvSpPr>
          <p:spPr>
            <a:xfrm>
              <a:off x="1824" y="3648"/>
              <a:ext cx="1008" cy="336"/>
            </a:xfrm>
            <a:prstGeom prst="ellipse">
              <a:avLst/>
            </a:prstGeom>
            <a:noFill/>
            <a:ln w="9525" cap="flat" cmpd="sng">
              <a:solidFill>
                <a:schemeClr val="tx1"/>
              </a:solidFill>
              <a:prstDash val="solid"/>
              <a:headEnd type="none" w="med" len="med"/>
              <a:tailEnd type="none" w="med" len="med"/>
            </a:ln>
          </p:spPr>
          <p:txBody>
            <a:bodyPr wrap="none" anchor="ctr"/>
            <a:lstStyle>
              <a:lvl1pPr marL="274955" indent="-274955" algn="l" rtl="0" eaLnBrk="0" fontAlgn="base" hangingPunct="0">
                <a:spcBef>
                  <a:spcPts val="600"/>
                </a:spcBef>
                <a:spcAft>
                  <a:spcPct val="0"/>
                </a:spcAft>
                <a:buClr>
                  <a:schemeClr val="accent1"/>
                </a:buClr>
                <a:buSzPct val="70000"/>
                <a:buFont typeface="Wingdings" panose="05000000000000000000" pitchFamily="2" charset="2"/>
                <a:buChar char=""/>
                <a:defRPr sz="2400" b="0" kern="1200">
                  <a:solidFill>
                    <a:schemeClr val="tx1"/>
                  </a:solidFill>
                  <a:latin typeface="+mn-lt"/>
                  <a:ea typeface="+mn-ea"/>
                  <a:cs typeface="+mn-cs"/>
                </a:defRPr>
              </a:lvl1pPr>
              <a:lvl2pPr marL="640080" indent="-274955" algn="l" rtl="0" eaLnBrk="0" fontAlgn="base" hangingPunct="0">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mn-lt"/>
                  <a:ea typeface="+mn-ea"/>
                  <a:cs typeface="+mn-cs"/>
                </a:defRPr>
              </a:lvl2pPr>
              <a:lvl3pPr marL="914400" indent="-182880" algn="l" rtl="0" eaLnBrk="0" fontAlgn="base" hangingPunct="0">
                <a:spcBef>
                  <a:spcPct val="20000"/>
                </a:spcBef>
                <a:spcAft>
                  <a:spcPct val="0"/>
                </a:spcAft>
                <a:buClr>
                  <a:srgbClr val="E0752F"/>
                </a:buClr>
                <a:buSzPct val="60000"/>
                <a:buFont typeface="Wingdings" panose="05000000000000000000" pitchFamily="2" charset="2"/>
                <a:buChar char=""/>
                <a:defRPr kern="1200">
                  <a:solidFill>
                    <a:schemeClr val="tx1"/>
                  </a:solidFill>
                  <a:latin typeface="+mn-lt"/>
                  <a:ea typeface="+mn-ea"/>
                  <a:cs typeface="+mn-cs"/>
                </a:defRPr>
              </a:lvl3pPr>
              <a:lvl4pPr marL="1189355" indent="-182880" algn="l" rtl="0" eaLnBrk="0" fontAlgn="base" hangingPunct="0">
                <a:spcBef>
                  <a:spcPct val="20000"/>
                </a:spcBef>
                <a:spcAft>
                  <a:spcPct val="0"/>
                </a:spcAft>
                <a:buClr>
                  <a:srgbClr val="FEC3AE"/>
                </a:buClr>
                <a:buSzPct val="60000"/>
                <a:buFont typeface="Wingdings" panose="05000000000000000000" pitchFamily="2" charset="2"/>
                <a:buChar char=""/>
                <a:defRPr kern="1200">
                  <a:solidFill>
                    <a:schemeClr val="tx1"/>
                  </a:solidFill>
                  <a:latin typeface="+mn-lt"/>
                  <a:ea typeface="+mn-ea"/>
                  <a:cs typeface="+mn-cs"/>
                </a:defRPr>
              </a:lvl4pPr>
              <a:lvl5pPr marL="1463675" indent="-184150" algn="l" rtl="0" eaLnBrk="0" fontAlgn="base" hangingPunct="0">
                <a:spcBef>
                  <a:spcPct val="20000"/>
                </a:spcBef>
                <a:spcAft>
                  <a:spcPct val="0"/>
                </a:spcAft>
                <a:buClr>
                  <a:srgbClr val="BDCAE9"/>
                </a:buClr>
                <a:buSzPct val="68000"/>
                <a:buFont typeface="Wingdings 2" panose="05020102010507070707" pitchFamily="18" charset="2"/>
                <a:buChar char=""/>
                <a:defRPr sz="1600" kern="1200">
                  <a:solidFill>
                    <a:schemeClr val="tx1"/>
                  </a:solidFill>
                  <a:latin typeface="+mn-lt"/>
                  <a:ea typeface="+mn-ea"/>
                  <a:cs typeface="+mn-cs"/>
                </a:defRPr>
              </a:lvl5pPr>
            </a:lstStyle>
            <a:p>
              <a:pPr marL="0" lvl="0" indent="0" algn="ctr" eaLnBrk="1" hangingPunct="1">
                <a:spcBef>
                  <a:spcPct val="0"/>
                </a:spcBef>
                <a:buClrTx/>
                <a:buSzPct val="100000"/>
                <a:buFont typeface="Arial" panose="020B0604020202020204" pitchFamily="34" charset="0"/>
                <a:buNone/>
              </a:pPr>
              <a:r>
                <a:rPr lang="zh-CN" altLang="en-US" sz="1600" b="1" dirty="0">
                  <a:latin typeface="Times New Roman" panose="02020603050405020304" pitchFamily="18" charset="0"/>
                </a:rPr>
                <a:t>记录投诉</a:t>
              </a:r>
              <a:endParaRPr lang="zh-CN" altLang="en-US" b="1" dirty="0">
                <a:latin typeface="Times New Roman" panose="02020603050405020304" pitchFamily="18" charset="0"/>
              </a:endParaRPr>
            </a:p>
          </p:txBody>
        </p:sp>
        <p:sp>
          <p:nvSpPr>
            <p:cNvPr id="74801" name="Line 50"/>
            <p:cNvSpPr/>
            <p:nvPr/>
          </p:nvSpPr>
          <p:spPr>
            <a:xfrm>
              <a:off x="960" y="1776"/>
              <a:ext cx="864" cy="2064"/>
            </a:xfrm>
            <a:prstGeom prst="line">
              <a:avLst/>
            </a:prstGeom>
            <a:ln w="9525" cap="flat" cmpd="sng">
              <a:solidFill>
                <a:schemeClr val="tx1"/>
              </a:solidFill>
              <a:prstDash val="solid"/>
              <a:headEnd type="none" w="med" len="med"/>
              <a:tailEnd type="none" w="med" len="med"/>
            </a:ln>
          </p:spPr>
        </p:sp>
        <p:sp>
          <p:nvSpPr>
            <p:cNvPr id="74802" name="Line 51"/>
            <p:cNvSpPr/>
            <p:nvPr/>
          </p:nvSpPr>
          <p:spPr>
            <a:xfrm>
              <a:off x="1056" y="2880"/>
              <a:ext cx="864" cy="1056"/>
            </a:xfrm>
            <a:prstGeom prst="line">
              <a:avLst/>
            </a:prstGeom>
            <a:ln w="9525" cap="flat" cmpd="sng">
              <a:solidFill>
                <a:schemeClr val="tx1"/>
              </a:solidFill>
              <a:prstDash val="solid"/>
              <a:headEnd type="none" w="med" len="med"/>
              <a:tailEnd type="none" w="med" len="med"/>
            </a:ln>
          </p:spPr>
        </p:sp>
        <p:sp>
          <p:nvSpPr>
            <p:cNvPr id="74803" name="Line 52"/>
            <p:cNvSpPr/>
            <p:nvPr/>
          </p:nvSpPr>
          <p:spPr>
            <a:xfrm>
              <a:off x="1056" y="2832"/>
              <a:ext cx="768" cy="576"/>
            </a:xfrm>
            <a:prstGeom prst="line">
              <a:avLst/>
            </a:prstGeom>
            <a:ln w="9525" cap="flat" cmpd="sng">
              <a:solidFill>
                <a:schemeClr val="tx1"/>
              </a:solidFill>
              <a:prstDash val="solid"/>
              <a:headEnd type="none" w="med" len="med"/>
              <a:tailEnd type="none" w="med" len="med"/>
            </a:ln>
          </p:spPr>
        </p:sp>
      </p:grpSp>
    </p:spTree>
  </p:cSld>
  <p:clrMapOvr>
    <a:masterClrMapping/>
  </p:clrMapOvr>
  <p:transition>
    <p:wip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6595" name="文本占位符 366594"/>
          <p:cNvSpPr>
            <a:spLocks noGrp="1"/>
          </p:cNvSpPr>
          <p:nvPr>
            <p:ph type="body" idx="1"/>
          </p:nvPr>
        </p:nvSpPr>
        <p:spPr>
          <a:xfrm>
            <a:off x="452120" y="1286510"/>
            <a:ext cx="7467600" cy="4873752"/>
          </a:xfrm>
        </p:spPr>
        <p:txBody>
          <a:bodyPr lIns="92075" tIns="46038" rIns="92075" bIns="46038"/>
          <a:p>
            <a:r>
              <a:rPr lang="zh-CN" altLang="en-US" dirty="0"/>
              <a:t>是否需要直接与供应商接口</a:t>
            </a:r>
            <a:endParaRPr lang="zh-CN" altLang="en-US" dirty="0"/>
          </a:p>
          <a:p>
            <a:pPr lvl="1"/>
            <a:r>
              <a:rPr lang="zh-CN" altLang="en-US" dirty="0"/>
              <a:t>库存系统</a:t>
            </a:r>
            <a:endParaRPr lang="zh-CN" altLang="en-US" dirty="0"/>
          </a:p>
          <a:p>
            <a:pPr marL="1162050" lvl="2" indent="-228600"/>
            <a:r>
              <a:rPr lang="zh-CN" altLang="en-US" dirty="0"/>
              <a:t>获取产品信息</a:t>
            </a:r>
            <a:endParaRPr lang="zh-CN" altLang="en-US" dirty="0"/>
          </a:p>
          <a:p>
            <a:pPr marL="1162050" lvl="2" indent="-228600"/>
            <a:r>
              <a:rPr lang="zh-CN" altLang="en-US" dirty="0"/>
              <a:t>更新商品数量</a:t>
            </a:r>
            <a:endParaRPr lang="zh-CN" altLang="en-US" dirty="0"/>
          </a:p>
          <a:p>
            <a:pPr marL="1162050" lvl="2" indent="-228600"/>
            <a:r>
              <a:rPr lang="zh-CN" altLang="en-US" dirty="0"/>
              <a:t>接受退订项</a:t>
            </a:r>
            <a:endParaRPr lang="zh-CN" altLang="en-US" dirty="0"/>
          </a:p>
          <a:p>
            <a:r>
              <a:rPr lang="zh-CN" altLang="en-US" dirty="0"/>
              <a:t>记账系统</a:t>
            </a:r>
            <a:endParaRPr lang="zh-CN" altLang="en-US" dirty="0"/>
          </a:p>
          <a:p>
            <a:pPr lvl="1"/>
            <a:r>
              <a:rPr lang="zh-CN" altLang="en-US" dirty="0"/>
              <a:t>更新帐目</a:t>
            </a:r>
            <a:endParaRPr lang="zh-CN" altLang="en-US" dirty="0"/>
          </a:p>
          <a:p>
            <a:r>
              <a:rPr lang="zh-CN" altLang="en-US" dirty="0"/>
              <a:t>职员</a:t>
            </a:r>
            <a:endParaRPr lang="zh-CN" altLang="en-US" dirty="0"/>
          </a:p>
          <a:p>
            <a:pPr lvl="1"/>
            <a:r>
              <a:rPr lang="zh-CN" altLang="en-US" dirty="0"/>
              <a:t>计算邮费</a:t>
            </a:r>
            <a:endParaRPr lang="zh-CN" altLang="en-US" dirty="0"/>
          </a:p>
          <a:p>
            <a:pPr lvl="1"/>
            <a:r>
              <a:rPr lang="zh-CN" altLang="en-US" dirty="0"/>
              <a:t>打印信件标签</a:t>
            </a:r>
            <a:endParaRPr lang="zh-CN" altLang="en-US"/>
          </a:p>
        </p:txBody>
      </p:sp>
      <p:sp>
        <p:nvSpPr>
          <p:cNvPr id="367618" name="标题 367617"/>
          <p:cNvSpPr>
            <a:spLocks noGrp="1"/>
          </p:cNvSpPr>
          <p:nvPr>
            <p:ph type="title"/>
          </p:nvPr>
        </p:nvSpPr>
        <p:spPr>
          <a:xfrm>
            <a:off x="452120" y="76200"/>
            <a:ext cx="7467600" cy="711200"/>
          </a:xfrm>
        </p:spPr>
        <p:txBody>
          <a:bodyPr lIns="92075" tIns="46038" rIns="92075" bIns="46038"/>
          <a:p>
            <a:r>
              <a:rPr lang="en-US" altLang="zh-CN">
                <a:latin typeface="Times New Roman" panose="02020603050405020304" pitchFamily="18" charset="0"/>
              </a:rPr>
              <a:t>…</a:t>
            </a:r>
            <a:r>
              <a:rPr lang="zh-CN" altLang="en-US" dirty="0"/>
              <a:t>确定用例</a:t>
            </a:r>
            <a:r>
              <a:rPr lang="en-US" altLang="zh-CN">
                <a:latin typeface="Times New Roman" panose="02020603050405020304" pitchFamily="18" charset="0"/>
              </a:rPr>
              <a:t>…</a:t>
            </a:r>
            <a:endParaRPr lang="en-US" altLang="zh-CN"/>
          </a:p>
        </p:txBody>
      </p:sp>
    </p:spTree>
  </p:cSld>
  <p:clrMapOvr>
    <a:masterClrMapping/>
  </p:clrMapOvr>
  <p:transition>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70" name="内容占位符 2"/>
          <p:cNvSpPr>
            <a:spLocks noGrp="1"/>
          </p:cNvSpPr>
          <p:nvPr>
            <p:ph idx="1"/>
          </p:nvPr>
        </p:nvSpPr>
        <p:spPr>
          <a:xfrm>
            <a:off x="179388" y="188913"/>
            <a:ext cx="8715375" cy="5761037"/>
          </a:xfrm>
        </p:spPr>
        <p:txBody>
          <a:bodyPr vert="horz" wrap="square" lIns="91440" tIns="45720" rIns="91440" bIns="45720" anchor="t"/>
          <a:p>
            <a:r>
              <a:rPr lang="en-US" altLang="zh-CN" dirty="0"/>
              <a:t>Function-Oriented Approach</a:t>
            </a:r>
            <a:endParaRPr lang="en-US" altLang="zh-CN" dirty="0"/>
          </a:p>
          <a:p>
            <a:pPr lvl="1"/>
            <a:r>
              <a:rPr lang="en-US" altLang="zh-CN" sz="2000" dirty="0"/>
              <a:t>The functions which operate on the system state: </a:t>
            </a:r>
            <a:br>
              <a:rPr lang="en-US" altLang="zh-CN" sz="2000" dirty="0"/>
            </a:br>
            <a:r>
              <a:rPr lang="en-US" altLang="zh-CN" sz="2000" dirty="0"/>
              <a:t>interrogate_detectors(); </a:t>
            </a:r>
            <a:br>
              <a:rPr lang="en-US" altLang="zh-CN" sz="2000" dirty="0"/>
            </a:br>
            <a:r>
              <a:rPr lang="en-US" altLang="zh-CN" sz="2000" dirty="0"/>
              <a:t>get_detector_location(); </a:t>
            </a:r>
            <a:br>
              <a:rPr lang="en-US" altLang="zh-CN" sz="2000" dirty="0"/>
            </a:br>
            <a:r>
              <a:rPr lang="en-US" altLang="zh-CN" sz="2000" dirty="0"/>
              <a:t>determine_neighbor(); </a:t>
            </a:r>
            <a:br>
              <a:rPr lang="en-US" altLang="zh-CN" sz="2000" dirty="0"/>
            </a:br>
            <a:r>
              <a:rPr lang="en-US" altLang="zh-CN" sz="2000" dirty="0"/>
              <a:t>ring_alarm(); </a:t>
            </a:r>
            <a:br>
              <a:rPr lang="en-US" altLang="zh-CN" sz="2000" dirty="0"/>
            </a:br>
            <a:r>
              <a:rPr lang="en-US" altLang="zh-CN" sz="2000" dirty="0"/>
              <a:t>reset_alarm(); </a:t>
            </a:r>
            <a:br>
              <a:rPr lang="en-US" altLang="zh-CN" sz="2000" dirty="0"/>
            </a:br>
            <a:r>
              <a:rPr lang="en-US" altLang="zh-CN" sz="2000" dirty="0"/>
              <a:t>report_fire_location();</a:t>
            </a:r>
            <a:endParaRPr lang="en-US" altLang="zh-CN" sz="2000" dirty="0"/>
          </a:p>
          <a:p>
            <a:pPr lvl="1"/>
            <a:r>
              <a:rPr lang="en-US" altLang="zh-CN" sz="2000" dirty="0"/>
              <a:t>/* Global data (system state) accessible by various functions */</a:t>
            </a:r>
            <a:br>
              <a:rPr lang="en-US" altLang="zh-CN" sz="2000" dirty="0"/>
            </a:br>
            <a:r>
              <a:rPr lang="en-US" altLang="zh-CN" sz="2000" dirty="0"/>
              <a:t>BOOL detector_status[1000];</a:t>
            </a:r>
            <a:br>
              <a:rPr lang="en-US" altLang="zh-CN" sz="2000" dirty="0"/>
            </a:br>
            <a:r>
              <a:rPr lang="en-US" altLang="zh-CN" sz="2000" dirty="0"/>
              <a:t>int detector_locs[1000];</a:t>
            </a:r>
            <a:br>
              <a:rPr lang="en-US" altLang="zh-CN" sz="2000" dirty="0"/>
            </a:br>
            <a:r>
              <a:rPr lang="en-US" altLang="zh-CN" sz="2000" dirty="0"/>
              <a:t>BOOL alarm_status[1000]; /* alarm activated when status set */</a:t>
            </a:r>
            <a:br>
              <a:rPr lang="en-US" altLang="zh-CN" sz="2000" dirty="0"/>
            </a:br>
            <a:r>
              <a:rPr lang="en-US" altLang="zh-CN" sz="2000" dirty="0"/>
              <a:t>int alarm_locs[1000]; /* room number where alarm is located */</a:t>
            </a:r>
            <a:br>
              <a:rPr lang="en-US" altLang="zh-CN" sz="2000" dirty="0"/>
            </a:br>
            <a:r>
              <a:rPr lang="en-US" altLang="zh-CN" sz="2000" dirty="0"/>
              <a:t>int neighbor_alarms[1000][10]; /*each detector has at most */</a:t>
            </a:r>
            <a:br>
              <a:rPr lang="en-US" altLang="zh-CN" sz="2000" dirty="0"/>
            </a:br>
            <a:r>
              <a:rPr lang="en-US" altLang="zh-CN" sz="2000" dirty="0"/>
              <a:t>                                                  /* 10 neighboring alarm locations */</a:t>
            </a:r>
            <a:endParaRPr lang="zh-CN" altLang="en-US" sz="2000" dirty="0"/>
          </a:p>
        </p:txBody>
      </p:sp>
    </p:spTree>
  </p:cSld>
  <p:clrMapOvr>
    <a:masterClrMapping/>
  </p:clrMapOvr>
  <p:transition>
    <p:wip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7618" name="标题 367617"/>
          <p:cNvSpPr>
            <a:spLocks noGrp="1"/>
          </p:cNvSpPr>
          <p:nvPr>
            <p:ph type="title"/>
          </p:nvPr>
        </p:nvSpPr>
        <p:spPr>
          <a:xfrm>
            <a:off x="452120" y="76200"/>
            <a:ext cx="7467600" cy="711200"/>
          </a:xfrm>
        </p:spPr>
        <p:txBody>
          <a:bodyPr lIns="92075" tIns="46038" rIns="92075" bIns="46038"/>
          <a:p>
            <a:r>
              <a:rPr lang="en-US" altLang="zh-CN">
                <a:latin typeface="Times New Roman" panose="02020603050405020304" pitchFamily="18" charset="0"/>
              </a:rPr>
              <a:t>…</a:t>
            </a:r>
            <a:r>
              <a:rPr lang="zh-CN" altLang="en-US" dirty="0"/>
              <a:t>确定用例</a:t>
            </a:r>
            <a:r>
              <a:rPr lang="en-US" altLang="zh-CN">
                <a:latin typeface="Times New Roman" panose="02020603050405020304" pitchFamily="18" charset="0"/>
              </a:rPr>
              <a:t>…</a:t>
            </a:r>
            <a:endParaRPr lang="en-US" altLang="zh-CN"/>
          </a:p>
        </p:txBody>
      </p:sp>
      <p:sp>
        <p:nvSpPr>
          <p:cNvPr id="367620" name="矩形 367619"/>
          <p:cNvSpPr/>
          <p:nvPr/>
        </p:nvSpPr>
        <p:spPr>
          <a:xfrm>
            <a:off x="2590800" y="1143000"/>
            <a:ext cx="4191000" cy="5334000"/>
          </a:xfrm>
          <a:prstGeom prst="rect">
            <a:avLst/>
          </a:prstGeom>
          <a:noFill/>
          <a:ln w="9525" cap="flat" cmpd="sng">
            <a:solidFill>
              <a:schemeClr val="tx1"/>
            </a:solidFill>
            <a:prstDash val="solid"/>
            <a:miter/>
            <a:headEnd type="none" w="med" len="med"/>
            <a:tailEnd type="none" w="med" len="med"/>
          </a:ln>
        </p:spPr>
        <p:txBody>
          <a:bodyPr/>
          <a:p>
            <a:endParaRPr lang="zh-CN" altLang="en-US"/>
          </a:p>
        </p:txBody>
      </p:sp>
      <p:sp>
        <p:nvSpPr>
          <p:cNvPr id="367621" name="椭圆 367620"/>
          <p:cNvSpPr/>
          <p:nvPr/>
        </p:nvSpPr>
        <p:spPr>
          <a:xfrm>
            <a:off x="2819400" y="1676400"/>
            <a:ext cx="1600200" cy="533400"/>
          </a:xfrm>
          <a:prstGeom prst="ellipse">
            <a:avLst/>
          </a:prstGeom>
          <a:noFill/>
          <a:ln w="9525" cap="flat" cmpd="sng">
            <a:solidFill>
              <a:schemeClr val="tx1"/>
            </a:solidFill>
            <a:prstDash val="solid"/>
            <a:headEnd type="none" w="med" len="med"/>
            <a:tailEnd type="none" w="med" len="med"/>
          </a:ln>
        </p:spPr>
        <p:txBody>
          <a:bodyPr wrap="none" anchor="ctr"/>
          <a:p>
            <a:pPr hangingPunct="1">
              <a:spcBef>
                <a:spcPct val="0"/>
              </a:spcBef>
            </a:pPr>
            <a:r>
              <a:rPr lang="zh-CN" altLang="en-US" sz="1600" dirty="0">
                <a:solidFill>
                  <a:schemeClr val="tx1"/>
                </a:solidFill>
                <a:latin typeface="Times New Roman" panose="02020603050405020304" pitchFamily="18" charset="0"/>
              </a:rPr>
              <a:t>订购货物</a:t>
            </a:r>
            <a:endParaRPr lang="zh-CN" altLang="en-US" sz="2400">
              <a:solidFill>
                <a:schemeClr val="tx1"/>
              </a:solidFill>
              <a:latin typeface="Times New Roman" panose="02020603050405020304" pitchFamily="18" charset="0"/>
            </a:endParaRPr>
          </a:p>
        </p:txBody>
      </p:sp>
      <p:sp>
        <p:nvSpPr>
          <p:cNvPr id="367622" name="椭圆 367621"/>
          <p:cNvSpPr/>
          <p:nvPr/>
        </p:nvSpPr>
        <p:spPr>
          <a:xfrm>
            <a:off x="2819400" y="2286000"/>
            <a:ext cx="1600200" cy="533400"/>
          </a:xfrm>
          <a:prstGeom prst="ellipse">
            <a:avLst/>
          </a:prstGeom>
          <a:noFill/>
          <a:ln w="9525" cap="flat" cmpd="sng">
            <a:solidFill>
              <a:schemeClr val="tx1"/>
            </a:solidFill>
            <a:prstDash val="solid"/>
            <a:headEnd type="none" w="med" len="med"/>
            <a:tailEnd type="none" w="med" len="med"/>
          </a:ln>
        </p:spPr>
        <p:txBody>
          <a:bodyPr wrap="none" anchor="ctr"/>
          <a:p>
            <a:pPr hangingPunct="1">
              <a:spcBef>
                <a:spcPct val="0"/>
              </a:spcBef>
            </a:pPr>
            <a:r>
              <a:rPr lang="zh-CN" altLang="en-US" sz="1600" dirty="0">
                <a:solidFill>
                  <a:schemeClr val="tx1"/>
                </a:solidFill>
                <a:latin typeface="Times New Roman" panose="02020603050405020304" pitchFamily="18" charset="0"/>
              </a:rPr>
              <a:t>获取订单状态</a:t>
            </a:r>
            <a:endParaRPr lang="zh-CN" altLang="en-US" sz="2400">
              <a:solidFill>
                <a:schemeClr val="tx1"/>
              </a:solidFill>
              <a:latin typeface="Times New Roman" panose="02020603050405020304" pitchFamily="18" charset="0"/>
            </a:endParaRPr>
          </a:p>
        </p:txBody>
      </p:sp>
      <p:sp>
        <p:nvSpPr>
          <p:cNvPr id="367623" name="椭圆 367622"/>
          <p:cNvSpPr/>
          <p:nvPr/>
        </p:nvSpPr>
        <p:spPr>
          <a:xfrm>
            <a:off x="2819400" y="2971800"/>
            <a:ext cx="1600200" cy="533400"/>
          </a:xfrm>
          <a:prstGeom prst="ellipse">
            <a:avLst/>
          </a:prstGeom>
          <a:noFill/>
          <a:ln w="9525" cap="flat" cmpd="sng">
            <a:solidFill>
              <a:schemeClr val="tx1"/>
            </a:solidFill>
            <a:prstDash val="solid"/>
            <a:headEnd type="none" w="med" len="med"/>
            <a:tailEnd type="none" w="med" len="med"/>
          </a:ln>
        </p:spPr>
        <p:txBody>
          <a:bodyPr wrap="none" anchor="ctr"/>
          <a:p>
            <a:pPr hangingPunct="1">
              <a:spcBef>
                <a:spcPct val="0"/>
              </a:spcBef>
            </a:pPr>
            <a:r>
              <a:rPr lang="zh-CN" altLang="en-US" sz="1600" dirty="0">
                <a:solidFill>
                  <a:schemeClr val="tx1"/>
                </a:solidFill>
                <a:latin typeface="Times New Roman" panose="02020603050405020304" pitchFamily="18" charset="0"/>
              </a:rPr>
              <a:t>获取目录</a:t>
            </a:r>
            <a:endParaRPr lang="zh-CN" altLang="en-US" sz="2400">
              <a:solidFill>
                <a:schemeClr val="tx1"/>
              </a:solidFill>
              <a:latin typeface="Times New Roman" panose="02020603050405020304" pitchFamily="18" charset="0"/>
            </a:endParaRPr>
          </a:p>
        </p:txBody>
      </p:sp>
      <p:sp>
        <p:nvSpPr>
          <p:cNvPr id="367624" name="椭圆 367623"/>
          <p:cNvSpPr/>
          <p:nvPr/>
        </p:nvSpPr>
        <p:spPr>
          <a:xfrm>
            <a:off x="2819400" y="3657600"/>
            <a:ext cx="1600200" cy="533400"/>
          </a:xfrm>
          <a:prstGeom prst="ellipse">
            <a:avLst/>
          </a:prstGeom>
          <a:noFill/>
          <a:ln w="9525" cap="flat" cmpd="sng">
            <a:solidFill>
              <a:schemeClr val="tx1"/>
            </a:solidFill>
            <a:prstDash val="solid"/>
            <a:headEnd type="none" w="med" len="med"/>
            <a:tailEnd type="none" w="med" len="med"/>
          </a:ln>
        </p:spPr>
        <p:txBody>
          <a:bodyPr wrap="none" anchor="ctr"/>
          <a:p>
            <a:pPr hangingPunct="1">
              <a:spcBef>
                <a:spcPct val="0"/>
              </a:spcBef>
            </a:pPr>
            <a:r>
              <a:rPr lang="zh-CN" altLang="en-US" sz="1600" dirty="0">
                <a:solidFill>
                  <a:schemeClr val="tx1"/>
                </a:solidFill>
                <a:latin typeface="Times New Roman" panose="02020603050405020304" pitchFamily="18" charset="0"/>
              </a:rPr>
              <a:t>取消订单</a:t>
            </a:r>
            <a:endParaRPr lang="zh-CN" altLang="en-US" sz="2400">
              <a:solidFill>
                <a:schemeClr val="tx1"/>
              </a:solidFill>
              <a:latin typeface="Times New Roman" panose="02020603050405020304" pitchFamily="18" charset="0"/>
            </a:endParaRPr>
          </a:p>
        </p:txBody>
      </p:sp>
      <p:sp>
        <p:nvSpPr>
          <p:cNvPr id="367625" name="椭圆 367624"/>
          <p:cNvSpPr/>
          <p:nvPr/>
        </p:nvSpPr>
        <p:spPr>
          <a:xfrm>
            <a:off x="2895600" y="4419600"/>
            <a:ext cx="1600200" cy="533400"/>
          </a:xfrm>
          <a:prstGeom prst="ellipse">
            <a:avLst/>
          </a:prstGeom>
          <a:noFill/>
          <a:ln w="9525" cap="flat" cmpd="sng">
            <a:solidFill>
              <a:schemeClr val="tx1"/>
            </a:solidFill>
            <a:prstDash val="solid"/>
            <a:headEnd type="none" w="med" len="med"/>
            <a:tailEnd type="none" w="med" len="med"/>
          </a:ln>
        </p:spPr>
        <p:txBody>
          <a:bodyPr wrap="none" anchor="ctr"/>
          <a:p>
            <a:pPr hangingPunct="1">
              <a:spcBef>
                <a:spcPct val="0"/>
              </a:spcBef>
            </a:pPr>
            <a:r>
              <a:rPr lang="zh-CN" altLang="en-US" sz="1600" dirty="0">
                <a:solidFill>
                  <a:schemeClr val="tx1"/>
                </a:solidFill>
                <a:latin typeface="Times New Roman" panose="02020603050405020304" pitchFamily="18" charset="0"/>
              </a:rPr>
              <a:t>退货</a:t>
            </a:r>
            <a:endParaRPr lang="zh-CN" altLang="en-US" sz="2400">
              <a:solidFill>
                <a:schemeClr val="tx1"/>
              </a:solidFill>
              <a:latin typeface="Times New Roman" panose="02020603050405020304" pitchFamily="18" charset="0"/>
            </a:endParaRPr>
          </a:p>
        </p:txBody>
      </p:sp>
      <p:sp>
        <p:nvSpPr>
          <p:cNvPr id="367626" name="椭圆 367625"/>
          <p:cNvSpPr/>
          <p:nvPr/>
        </p:nvSpPr>
        <p:spPr>
          <a:xfrm>
            <a:off x="2895600" y="5715000"/>
            <a:ext cx="1600200" cy="533400"/>
          </a:xfrm>
          <a:prstGeom prst="ellipse">
            <a:avLst/>
          </a:prstGeom>
          <a:noFill/>
          <a:ln w="9525" cap="flat" cmpd="sng">
            <a:solidFill>
              <a:schemeClr val="tx1"/>
            </a:solidFill>
            <a:prstDash val="solid"/>
            <a:headEnd type="none" w="med" len="med"/>
            <a:tailEnd type="none" w="med" len="med"/>
          </a:ln>
        </p:spPr>
        <p:txBody>
          <a:bodyPr wrap="none" anchor="ctr"/>
          <a:p>
            <a:pPr hangingPunct="1">
              <a:spcBef>
                <a:spcPct val="0"/>
              </a:spcBef>
            </a:pPr>
            <a:r>
              <a:rPr lang="zh-CN" altLang="en-US" sz="1600" dirty="0">
                <a:solidFill>
                  <a:schemeClr val="tx1"/>
                </a:solidFill>
                <a:latin typeface="Times New Roman" panose="02020603050405020304" pitchFamily="18" charset="0"/>
              </a:rPr>
              <a:t>运送货物</a:t>
            </a:r>
            <a:endParaRPr lang="zh-CN" altLang="en-US" sz="2400">
              <a:solidFill>
                <a:schemeClr val="tx1"/>
              </a:solidFill>
              <a:latin typeface="Times New Roman" panose="02020603050405020304" pitchFamily="18" charset="0"/>
            </a:endParaRPr>
          </a:p>
        </p:txBody>
      </p:sp>
      <p:sp>
        <p:nvSpPr>
          <p:cNvPr id="367627" name="椭圆 367626"/>
          <p:cNvSpPr/>
          <p:nvPr/>
        </p:nvSpPr>
        <p:spPr>
          <a:xfrm>
            <a:off x="4800600" y="2438400"/>
            <a:ext cx="1600200" cy="533400"/>
          </a:xfrm>
          <a:prstGeom prst="ellipse">
            <a:avLst/>
          </a:prstGeom>
          <a:noFill/>
          <a:ln w="9525" cap="flat" cmpd="sng">
            <a:solidFill>
              <a:schemeClr val="tx1"/>
            </a:solidFill>
            <a:prstDash val="solid"/>
            <a:headEnd type="none" w="med" len="med"/>
            <a:tailEnd type="none" w="med" len="med"/>
          </a:ln>
        </p:spPr>
        <p:txBody>
          <a:bodyPr wrap="none" anchor="ctr"/>
          <a:p>
            <a:pPr hangingPunct="1">
              <a:spcBef>
                <a:spcPct val="0"/>
              </a:spcBef>
            </a:pPr>
            <a:r>
              <a:rPr lang="zh-CN" altLang="en-US" sz="1600" dirty="0">
                <a:solidFill>
                  <a:schemeClr val="tx1"/>
                </a:solidFill>
                <a:latin typeface="Times New Roman" panose="02020603050405020304" pitchFamily="18" charset="0"/>
              </a:rPr>
              <a:t>更新商品数量</a:t>
            </a:r>
            <a:endParaRPr lang="zh-CN" altLang="en-US" sz="2400">
              <a:solidFill>
                <a:schemeClr val="tx1"/>
              </a:solidFill>
              <a:latin typeface="Times New Roman" panose="02020603050405020304" pitchFamily="18" charset="0"/>
            </a:endParaRPr>
          </a:p>
        </p:txBody>
      </p:sp>
      <p:sp>
        <p:nvSpPr>
          <p:cNvPr id="367628" name="文本框 367627"/>
          <p:cNvSpPr txBox="1"/>
          <p:nvPr/>
        </p:nvSpPr>
        <p:spPr>
          <a:xfrm>
            <a:off x="2743200" y="1219200"/>
            <a:ext cx="1828800" cy="457200"/>
          </a:xfrm>
          <a:prstGeom prst="rect">
            <a:avLst/>
          </a:prstGeom>
          <a:noFill/>
          <a:ln w="9525">
            <a:noFill/>
          </a:ln>
        </p:spPr>
        <p:txBody>
          <a:bodyPr>
            <a:spAutoFit/>
          </a:bodyPr>
          <a:p>
            <a:pPr algn="l" hangingPunct="1">
              <a:spcBef>
                <a:spcPct val="50000"/>
              </a:spcBef>
            </a:pPr>
            <a:r>
              <a:rPr lang="zh-CN" altLang="en-US" sz="2400" dirty="0">
                <a:solidFill>
                  <a:schemeClr val="tx1"/>
                </a:solidFill>
                <a:latin typeface="Times New Roman" panose="02020603050405020304" pitchFamily="18" charset="0"/>
              </a:rPr>
              <a:t>订单处理</a:t>
            </a:r>
            <a:endParaRPr lang="zh-CN" altLang="en-US" sz="2400">
              <a:solidFill>
                <a:schemeClr val="tx1"/>
              </a:solidFill>
              <a:latin typeface="Times New Roman" panose="02020603050405020304" pitchFamily="18" charset="0"/>
            </a:endParaRPr>
          </a:p>
        </p:txBody>
      </p:sp>
      <p:sp>
        <p:nvSpPr>
          <p:cNvPr id="367630" name="椭圆 367629"/>
          <p:cNvSpPr/>
          <p:nvPr/>
        </p:nvSpPr>
        <p:spPr>
          <a:xfrm>
            <a:off x="1173163" y="1752600"/>
            <a:ext cx="214312" cy="241300"/>
          </a:xfrm>
          <a:prstGeom prst="ellipse">
            <a:avLst/>
          </a:prstGeom>
          <a:noFill/>
          <a:ln w="9525" cap="flat" cmpd="sng">
            <a:solidFill>
              <a:schemeClr val="tx1"/>
            </a:solidFill>
            <a:prstDash val="solid"/>
            <a:headEnd type="none" w="med" len="med"/>
            <a:tailEnd type="none" w="med" len="med"/>
          </a:ln>
        </p:spPr>
        <p:txBody>
          <a:bodyPr/>
          <a:p>
            <a:endParaRPr lang="zh-CN" altLang="en-US"/>
          </a:p>
        </p:txBody>
      </p:sp>
      <p:sp>
        <p:nvSpPr>
          <p:cNvPr id="367631" name="直接连接符 367630"/>
          <p:cNvSpPr/>
          <p:nvPr/>
        </p:nvSpPr>
        <p:spPr>
          <a:xfrm>
            <a:off x="1066800" y="2176463"/>
            <a:ext cx="427038" cy="0"/>
          </a:xfrm>
          <a:prstGeom prst="line">
            <a:avLst/>
          </a:prstGeom>
          <a:ln w="9525" cap="flat" cmpd="sng">
            <a:solidFill>
              <a:schemeClr val="tx1"/>
            </a:solidFill>
            <a:prstDash val="solid"/>
            <a:headEnd type="none" w="med" len="med"/>
            <a:tailEnd type="none" w="med" len="med"/>
          </a:ln>
        </p:spPr>
      </p:sp>
      <p:sp>
        <p:nvSpPr>
          <p:cNvPr id="367632" name="直接连接符 367631"/>
          <p:cNvSpPr/>
          <p:nvPr/>
        </p:nvSpPr>
        <p:spPr>
          <a:xfrm>
            <a:off x="1279525" y="1993900"/>
            <a:ext cx="0" cy="423863"/>
          </a:xfrm>
          <a:prstGeom prst="line">
            <a:avLst/>
          </a:prstGeom>
          <a:ln w="9525" cap="flat" cmpd="sng">
            <a:solidFill>
              <a:schemeClr val="tx1"/>
            </a:solidFill>
            <a:prstDash val="solid"/>
            <a:headEnd type="none" w="med" len="med"/>
            <a:tailEnd type="none" w="med" len="med"/>
          </a:ln>
        </p:spPr>
      </p:sp>
      <p:sp>
        <p:nvSpPr>
          <p:cNvPr id="367633" name="直接连接符 367632"/>
          <p:cNvSpPr/>
          <p:nvPr/>
        </p:nvSpPr>
        <p:spPr>
          <a:xfrm flipH="1">
            <a:off x="1120775" y="2417763"/>
            <a:ext cx="158750" cy="242887"/>
          </a:xfrm>
          <a:prstGeom prst="line">
            <a:avLst/>
          </a:prstGeom>
          <a:ln w="9525" cap="flat" cmpd="sng">
            <a:solidFill>
              <a:schemeClr val="tx1"/>
            </a:solidFill>
            <a:prstDash val="solid"/>
            <a:headEnd type="none" w="med" len="med"/>
            <a:tailEnd type="none" w="med" len="med"/>
          </a:ln>
        </p:spPr>
      </p:sp>
      <p:sp>
        <p:nvSpPr>
          <p:cNvPr id="367634" name="直接连接符 367633"/>
          <p:cNvSpPr/>
          <p:nvPr/>
        </p:nvSpPr>
        <p:spPr>
          <a:xfrm>
            <a:off x="1279525" y="2417763"/>
            <a:ext cx="160338" cy="242887"/>
          </a:xfrm>
          <a:prstGeom prst="line">
            <a:avLst/>
          </a:prstGeom>
          <a:ln w="9525" cap="flat" cmpd="sng">
            <a:solidFill>
              <a:schemeClr val="tx1"/>
            </a:solidFill>
            <a:prstDash val="solid"/>
            <a:headEnd type="none" w="med" len="med"/>
            <a:tailEnd type="none" w="med" len="med"/>
          </a:ln>
        </p:spPr>
      </p:sp>
      <p:sp>
        <p:nvSpPr>
          <p:cNvPr id="367635" name="文本框 367634"/>
          <p:cNvSpPr txBox="1"/>
          <p:nvPr/>
        </p:nvSpPr>
        <p:spPr>
          <a:xfrm>
            <a:off x="1066800" y="2667000"/>
            <a:ext cx="631825" cy="336550"/>
          </a:xfrm>
          <a:prstGeom prst="rect">
            <a:avLst/>
          </a:prstGeom>
          <a:noFill/>
          <a:ln w="9525">
            <a:noFill/>
          </a:ln>
        </p:spPr>
        <p:txBody>
          <a:bodyPr>
            <a:spAutoFit/>
          </a:bodyPr>
          <a:p>
            <a:pPr algn="l" hangingPunct="1">
              <a:spcBef>
                <a:spcPct val="50000"/>
              </a:spcBef>
            </a:pPr>
            <a:r>
              <a:rPr lang="zh-CN" altLang="en-US" sz="1600" dirty="0">
                <a:solidFill>
                  <a:schemeClr val="tx1"/>
                </a:solidFill>
                <a:latin typeface="Times New Roman" panose="02020603050405020304" pitchFamily="18" charset="0"/>
              </a:rPr>
              <a:t>客户</a:t>
            </a:r>
            <a:endParaRPr lang="zh-CN" altLang="en-US" sz="1600">
              <a:solidFill>
                <a:schemeClr val="tx1"/>
              </a:solidFill>
              <a:latin typeface="Times New Roman" panose="02020603050405020304" pitchFamily="18" charset="0"/>
            </a:endParaRPr>
          </a:p>
        </p:txBody>
      </p:sp>
      <p:sp>
        <p:nvSpPr>
          <p:cNvPr id="367637" name="椭圆 367636"/>
          <p:cNvSpPr/>
          <p:nvPr/>
        </p:nvSpPr>
        <p:spPr>
          <a:xfrm>
            <a:off x="1193800" y="5105400"/>
            <a:ext cx="223838" cy="227013"/>
          </a:xfrm>
          <a:prstGeom prst="ellipse">
            <a:avLst/>
          </a:prstGeom>
          <a:noFill/>
          <a:ln w="9525" cap="flat" cmpd="sng">
            <a:solidFill>
              <a:schemeClr val="tx1"/>
            </a:solidFill>
            <a:prstDash val="solid"/>
            <a:headEnd type="none" w="med" len="med"/>
            <a:tailEnd type="none" w="med" len="med"/>
          </a:ln>
        </p:spPr>
        <p:txBody>
          <a:bodyPr/>
          <a:p>
            <a:endParaRPr lang="zh-CN" altLang="en-US"/>
          </a:p>
        </p:txBody>
      </p:sp>
      <p:sp>
        <p:nvSpPr>
          <p:cNvPr id="367638" name="直接连接符 367637"/>
          <p:cNvSpPr/>
          <p:nvPr/>
        </p:nvSpPr>
        <p:spPr>
          <a:xfrm>
            <a:off x="1082675" y="5502275"/>
            <a:ext cx="446088" cy="0"/>
          </a:xfrm>
          <a:prstGeom prst="line">
            <a:avLst/>
          </a:prstGeom>
          <a:ln w="9525" cap="flat" cmpd="sng">
            <a:solidFill>
              <a:schemeClr val="tx1"/>
            </a:solidFill>
            <a:prstDash val="solid"/>
            <a:headEnd type="none" w="med" len="med"/>
            <a:tailEnd type="none" w="med" len="med"/>
          </a:ln>
        </p:spPr>
      </p:sp>
      <p:sp>
        <p:nvSpPr>
          <p:cNvPr id="367639" name="直接连接符 367638"/>
          <p:cNvSpPr/>
          <p:nvPr/>
        </p:nvSpPr>
        <p:spPr>
          <a:xfrm>
            <a:off x="1304925" y="5332413"/>
            <a:ext cx="0" cy="395287"/>
          </a:xfrm>
          <a:prstGeom prst="line">
            <a:avLst/>
          </a:prstGeom>
          <a:ln w="9525" cap="flat" cmpd="sng">
            <a:solidFill>
              <a:schemeClr val="tx1"/>
            </a:solidFill>
            <a:prstDash val="solid"/>
            <a:headEnd type="none" w="med" len="med"/>
            <a:tailEnd type="none" w="med" len="med"/>
          </a:ln>
        </p:spPr>
      </p:sp>
      <p:sp>
        <p:nvSpPr>
          <p:cNvPr id="367640" name="直接连接符 367639"/>
          <p:cNvSpPr/>
          <p:nvPr/>
        </p:nvSpPr>
        <p:spPr>
          <a:xfrm flipH="1">
            <a:off x="1138238" y="5727700"/>
            <a:ext cx="166687" cy="227013"/>
          </a:xfrm>
          <a:prstGeom prst="line">
            <a:avLst/>
          </a:prstGeom>
          <a:ln w="9525" cap="flat" cmpd="sng">
            <a:solidFill>
              <a:schemeClr val="tx1"/>
            </a:solidFill>
            <a:prstDash val="solid"/>
            <a:headEnd type="none" w="med" len="med"/>
            <a:tailEnd type="none" w="med" len="med"/>
          </a:ln>
        </p:spPr>
      </p:sp>
      <p:sp>
        <p:nvSpPr>
          <p:cNvPr id="367641" name="直接连接符 367640"/>
          <p:cNvSpPr/>
          <p:nvPr/>
        </p:nvSpPr>
        <p:spPr>
          <a:xfrm>
            <a:off x="1304925" y="5727700"/>
            <a:ext cx="168275" cy="227013"/>
          </a:xfrm>
          <a:prstGeom prst="line">
            <a:avLst/>
          </a:prstGeom>
          <a:ln w="9525" cap="flat" cmpd="sng">
            <a:solidFill>
              <a:schemeClr val="tx1"/>
            </a:solidFill>
            <a:prstDash val="solid"/>
            <a:headEnd type="none" w="med" len="med"/>
            <a:tailEnd type="none" w="med" len="med"/>
          </a:ln>
        </p:spPr>
      </p:sp>
      <p:sp>
        <p:nvSpPr>
          <p:cNvPr id="367642" name="文本框 367641"/>
          <p:cNvSpPr txBox="1"/>
          <p:nvPr/>
        </p:nvSpPr>
        <p:spPr>
          <a:xfrm>
            <a:off x="838200" y="5943600"/>
            <a:ext cx="1066800" cy="336550"/>
          </a:xfrm>
          <a:prstGeom prst="rect">
            <a:avLst/>
          </a:prstGeom>
          <a:noFill/>
          <a:ln w="9525">
            <a:noFill/>
          </a:ln>
        </p:spPr>
        <p:txBody>
          <a:bodyPr>
            <a:spAutoFit/>
          </a:bodyPr>
          <a:p>
            <a:pPr algn="l" hangingPunct="1">
              <a:spcBef>
                <a:spcPct val="50000"/>
              </a:spcBef>
            </a:pPr>
            <a:r>
              <a:rPr lang="zh-CN" altLang="en-US" sz="1600" dirty="0">
                <a:solidFill>
                  <a:schemeClr val="tx1"/>
                </a:solidFill>
                <a:latin typeface="Times New Roman" panose="02020603050405020304" pitchFamily="18" charset="0"/>
              </a:rPr>
              <a:t>运输公司</a:t>
            </a:r>
            <a:endParaRPr lang="zh-CN" altLang="en-US" sz="1600">
              <a:solidFill>
                <a:schemeClr val="tx1"/>
              </a:solidFill>
              <a:latin typeface="Times New Roman" panose="02020603050405020304" pitchFamily="18" charset="0"/>
            </a:endParaRPr>
          </a:p>
        </p:txBody>
      </p:sp>
      <p:cxnSp>
        <p:nvCxnSpPr>
          <p:cNvPr id="367643" name="直接箭头连接符 367642"/>
          <p:cNvCxnSpPr>
            <a:stCxn id="367631" idx="1"/>
            <a:endCxn id="367621" idx="2"/>
          </p:cNvCxnSpPr>
          <p:nvPr/>
        </p:nvCxnSpPr>
        <p:spPr>
          <a:xfrm flipV="1">
            <a:off x="1493838" y="1943100"/>
            <a:ext cx="1325562" cy="233363"/>
          </a:xfrm>
          <a:prstGeom prst="straightConnector1">
            <a:avLst/>
          </a:prstGeom>
          <a:ln w="9525" cap="flat" cmpd="sng">
            <a:solidFill>
              <a:schemeClr val="tx1"/>
            </a:solidFill>
            <a:prstDash val="solid"/>
            <a:headEnd type="none" w="med" len="med"/>
            <a:tailEnd type="none" w="med" len="med"/>
          </a:ln>
        </p:spPr>
      </p:cxnSp>
      <p:cxnSp>
        <p:nvCxnSpPr>
          <p:cNvPr id="367644" name="直接箭头连接符 367643"/>
          <p:cNvCxnSpPr>
            <a:endCxn id="367622" idx="2"/>
          </p:cNvCxnSpPr>
          <p:nvPr/>
        </p:nvCxnSpPr>
        <p:spPr>
          <a:xfrm>
            <a:off x="1524000" y="2209800"/>
            <a:ext cx="1295400" cy="342900"/>
          </a:xfrm>
          <a:prstGeom prst="straightConnector1">
            <a:avLst/>
          </a:prstGeom>
          <a:ln w="9525" cap="flat" cmpd="sng">
            <a:solidFill>
              <a:schemeClr val="tx1"/>
            </a:solidFill>
            <a:prstDash val="solid"/>
            <a:headEnd type="none" w="med" len="med"/>
            <a:tailEnd type="none" w="med" len="med"/>
          </a:ln>
        </p:spPr>
      </p:cxnSp>
      <p:cxnSp>
        <p:nvCxnSpPr>
          <p:cNvPr id="367645" name="直接箭头连接符 367644"/>
          <p:cNvCxnSpPr>
            <a:endCxn id="367623" idx="1"/>
          </p:cNvCxnSpPr>
          <p:nvPr/>
        </p:nvCxnSpPr>
        <p:spPr>
          <a:xfrm>
            <a:off x="1524000" y="2209800"/>
            <a:ext cx="1530350" cy="839788"/>
          </a:xfrm>
          <a:prstGeom prst="straightConnector1">
            <a:avLst/>
          </a:prstGeom>
          <a:ln w="9525" cap="flat" cmpd="sng">
            <a:solidFill>
              <a:schemeClr val="tx1"/>
            </a:solidFill>
            <a:prstDash val="solid"/>
            <a:headEnd type="none" w="med" len="med"/>
            <a:tailEnd type="none" w="med" len="med"/>
          </a:ln>
        </p:spPr>
      </p:cxnSp>
      <p:cxnSp>
        <p:nvCxnSpPr>
          <p:cNvPr id="367646" name="直接箭头连接符 367645"/>
          <p:cNvCxnSpPr>
            <a:endCxn id="367624" idx="2"/>
          </p:cNvCxnSpPr>
          <p:nvPr/>
        </p:nvCxnSpPr>
        <p:spPr>
          <a:xfrm>
            <a:off x="1524000" y="2209800"/>
            <a:ext cx="1295400" cy="1714500"/>
          </a:xfrm>
          <a:prstGeom prst="straightConnector1">
            <a:avLst/>
          </a:prstGeom>
          <a:ln w="9525" cap="flat" cmpd="sng">
            <a:solidFill>
              <a:schemeClr val="tx1"/>
            </a:solidFill>
            <a:prstDash val="solid"/>
            <a:headEnd type="none" w="med" len="med"/>
            <a:tailEnd type="none" w="med" len="med"/>
          </a:ln>
        </p:spPr>
      </p:cxnSp>
      <p:cxnSp>
        <p:nvCxnSpPr>
          <p:cNvPr id="367647" name="直接箭头连接符 367646"/>
          <p:cNvCxnSpPr>
            <a:stCxn id="367631" idx="1"/>
            <a:endCxn id="367625" idx="2"/>
          </p:cNvCxnSpPr>
          <p:nvPr/>
        </p:nvCxnSpPr>
        <p:spPr>
          <a:xfrm>
            <a:off x="1493838" y="2176463"/>
            <a:ext cx="1401762" cy="2509837"/>
          </a:xfrm>
          <a:prstGeom prst="straightConnector1">
            <a:avLst/>
          </a:prstGeom>
          <a:ln w="9525" cap="flat" cmpd="sng">
            <a:solidFill>
              <a:schemeClr val="tx1"/>
            </a:solidFill>
            <a:prstDash val="solid"/>
            <a:headEnd type="none" w="med" len="med"/>
            <a:tailEnd type="none" w="med" len="med"/>
          </a:ln>
        </p:spPr>
      </p:cxnSp>
      <p:cxnSp>
        <p:nvCxnSpPr>
          <p:cNvPr id="367648" name="直接箭头连接符 367647"/>
          <p:cNvCxnSpPr>
            <a:stCxn id="367657" idx="1"/>
            <a:endCxn id="367621" idx="2"/>
          </p:cNvCxnSpPr>
          <p:nvPr/>
        </p:nvCxnSpPr>
        <p:spPr>
          <a:xfrm flipV="1">
            <a:off x="1528763" y="1943100"/>
            <a:ext cx="1290637" cy="2111375"/>
          </a:xfrm>
          <a:prstGeom prst="straightConnector1">
            <a:avLst/>
          </a:prstGeom>
          <a:ln w="9525" cap="flat" cmpd="sng">
            <a:solidFill>
              <a:schemeClr val="tx1"/>
            </a:solidFill>
            <a:prstDash val="solid"/>
            <a:headEnd type="none" w="med" len="med"/>
            <a:tailEnd type="none" w="med" len="med"/>
          </a:ln>
        </p:spPr>
      </p:cxnSp>
      <p:cxnSp>
        <p:nvCxnSpPr>
          <p:cNvPr id="367649" name="直接箭头连接符 367648"/>
          <p:cNvCxnSpPr>
            <a:stCxn id="367657" idx="1"/>
            <a:endCxn id="367622" idx="3"/>
          </p:cNvCxnSpPr>
          <p:nvPr/>
        </p:nvCxnSpPr>
        <p:spPr>
          <a:xfrm flipV="1">
            <a:off x="1528763" y="2741613"/>
            <a:ext cx="1525587" cy="1312862"/>
          </a:xfrm>
          <a:prstGeom prst="straightConnector1">
            <a:avLst/>
          </a:prstGeom>
          <a:ln w="9525" cap="flat" cmpd="sng">
            <a:solidFill>
              <a:schemeClr val="tx1"/>
            </a:solidFill>
            <a:prstDash val="solid"/>
            <a:headEnd type="none" w="med" len="med"/>
            <a:tailEnd type="none" w="med" len="med"/>
          </a:ln>
        </p:spPr>
      </p:cxnSp>
      <p:cxnSp>
        <p:nvCxnSpPr>
          <p:cNvPr id="367650" name="直接箭头连接符 367649"/>
          <p:cNvCxnSpPr>
            <a:stCxn id="367657" idx="1"/>
            <a:endCxn id="367625" idx="2"/>
          </p:cNvCxnSpPr>
          <p:nvPr/>
        </p:nvCxnSpPr>
        <p:spPr>
          <a:xfrm>
            <a:off x="1528763" y="4054475"/>
            <a:ext cx="1366837" cy="631825"/>
          </a:xfrm>
          <a:prstGeom prst="straightConnector1">
            <a:avLst/>
          </a:prstGeom>
          <a:ln w="9525" cap="flat" cmpd="sng">
            <a:solidFill>
              <a:schemeClr val="tx1"/>
            </a:solidFill>
            <a:prstDash val="solid"/>
            <a:headEnd type="none" w="med" len="med"/>
            <a:tailEnd type="none" w="med" len="med"/>
          </a:ln>
        </p:spPr>
      </p:cxnSp>
      <p:cxnSp>
        <p:nvCxnSpPr>
          <p:cNvPr id="367651" name="直接箭头连接符 367650"/>
          <p:cNvCxnSpPr>
            <a:stCxn id="367657" idx="1"/>
            <a:endCxn id="367623" idx="2"/>
          </p:cNvCxnSpPr>
          <p:nvPr/>
        </p:nvCxnSpPr>
        <p:spPr>
          <a:xfrm flipV="1">
            <a:off x="1528763" y="3238500"/>
            <a:ext cx="1290637" cy="815975"/>
          </a:xfrm>
          <a:prstGeom prst="straightConnector1">
            <a:avLst/>
          </a:prstGeom>
          <a:ln w="9525" cap="flat" cmpd="sng">
            <a:solidFill>
              <a:schemeClr val="tx1"/>
            </a:solidFill>
            <a:prstDash val="solid"/>
            <a:headEnd type="none" w="med" len="med"/>
            <a:tailEnd type="none" w="med" len="med"/>
          </a:ln>
        </p:spPr>
      </p:cxnSp>
      <p:cxnSp>
        <p:nvCxnSpPr>
          <p:cNvPr id="367652" name="直接箭头连接符 367651"/>
          <p:cNvCxnSpPr>
            <a:stCxn id="367657" idx="1"/>
            <a:endCxn id="367624" idx="2"/>
          </p:cNvCxnSpPr>
          <p:nvPr/>
        </p:nvCxnSpPr>
        <p:spPr>
          <a:xfrm flipV="1">
            <a:off x="1528763" y="3924300"/>
            <a:ext cx="1290637" cy="130175"/>
          </a:xfrm>
          <a:prstGeom prst="straightConnector1">
            <a:avLst/>
          </a:prstGeom>
          <a:ln w="9525" cap="flat" cmpd="sng">
            <a:solidFill>
              <a:schemeClr val="tx1"/>
            </a:solidFill>
            <a:prstDash val="solid"/>
            <a:headEnd type="none" w="med" len="med"/>
            <a:tailEnd type="none" w="med" len="med"/>
          </a:ln>
        </p:spPr>
      </p:cxnSp>
      <p:cxnSp>
        <p:nvCxnSpPr>
          <p:cNvPr id="367653" name="直接箭头连接符 367652"/>
          <p:cNvCxnSpPr>
            <a:stCxn id="367626" idx="2"/>
            <a:endCxn id="367638" idx="1"/>
          </p:cNvCxnSpPr>
          <p:nvPr/>
        </p:nvCxnSpPr>
        <p:spPr>
          <a:xfrm flipH="1" flipV="1">
            <a:off x="1528763" y="5502275"/>
            <a:ext cx="1366837" cy="479425"/>
          </a:xfrm>
          <a:prstGeom prst="straightConnector1">
            <a:avLst/>
          </a:prstGeom>
          <a:ln w="9525" cap="flat" cmpd="sng">
            <a:solidFill>
              <a:schemeClr val="tx1"/>
            </a:solidFill>
            <a:prstDash val="solid"/>
            <a:headEnd type="none" w="med" len="med"/>
            <a:tailEnd type="none" w="med" len="med"/>
          </a:ln>
        </p:spPr>
      </p:cxnSp>
      <p:cxnSp>
        <p:nvCxnSpPr>
          <p:cNvPr id="367654" name="直接箭头连接符 367653"/>
          <p:cNvCxnSpPr>
            <a:stCxn id="367664" idx="0"/>
            <a:endCxn id="367627" idx="6"/>
          </p:cNvCxnSpPr>
          <p:nvPr/>
        </p:nvCxnSpPr>
        <p:spPr>
          <a:xfrm flipH="1">
            <a:off x="6400800" y="2012950"/>
            <a:ext cx="1616075" cy="692150"/>
          </a:xfrm>
          <a:prstGeom prst="straightConnector1">
            <a:avLst/>
          </a:prstGeom>
          <a:ln w="9525" cap="flat" cmpd="sng">
            <a:solidFill>
              <a:schemeClr val="tx1"/>
            </a:solidFill>
            <a:prstDash val="solid"/>
            <a:headEnd type="none" w="med" len="med"/>
            <a:tailEnd type="none" w="med" len="med"/>
          </a:ln>
        </p:spPr>
      </p:cxnSp>
      <p:sp>
        <p:nvSpPr>
          <p:cNvPr id="367656" name="椭圆 367655"/>
          <p:cNvSpPr/>
          <p:nvPr/>
        </p:nvSpPr>
        <p:spPr>
          <a:xfrm>
            <a:off x="1193800" y="3657600"/>
            <a:ext cx="223838" cy="227013"/>
          </a:xfrm>
          <a:prstGeom prst="ellipse">
            <a:avLst/>
          </a:prstGeom>
          <a:noFill/>
          <a:ln w="9525" cap="flat" cmpd="sng">
            <a:solidFill>
              <a:schemeClr val="tx1"/>
            </a:solidFill>
            <a:prstDash val="solid"/>
            <a:headEnd type="none" w="med" len="med"/>
            <a:tailEnd type="none" w="med" len="med"/>
          </a:ln>
        </p:spPr>
        <p:txBody>
          <a:bodyPr/>
          <a:p>
            <a:endParaRPr lang="zh-CN" altLang="en-US"/>
          </a:p>
        </p:txBody>
      </p:sp>
      <p:sp>
        <p:nvSpPr>
          <p:cNvPr id="367657" name="直接连接符 367656"/>
          <p:cNvSpPr/>
          <p:nvPr/>
        </p:nvSpPr>
        <p:spPr>
          <a:xfrm>
            <a:off x="1082675" y="4054475"/>
            <a:ext cx="446088" cy="0"/>
          </a:xfrm>
          <a:prstGeom prst="line">
            <a:avLst/>
          </a:prstGeom>
          <a:ln w="9525" cap="flat" cmpd="sng">
            <a:solidFill>
              <a:schemeClr val="tx1"/>
            </a:solidFill>
            <a:prstDash val="solid"/>
            <a:headEnd type="none" w="med" len="med"/>
            <a:tailEnd type="none" w="med" len="med"/>
          </a:ln>
        </p:spPr>
      </p:sp>
      <p:sp>
        <p:nvSpPr>
          <p:cNvPr id="367658" name="直接连接符 367657"/>
          <p:cNvSpPr/>
          <p:nvPr/>
        </p:nvSpPr>
        <p:spPr>
          <a:xfrm>
            <a:off x="1304925" y="3884613"/>
            <a:ext cx="0" cy="395287"/>
          </a:xfrm>
          <a:prstGeom prst="line">
            <a:avLst/>
          </a:prstGeom>
          <a:ln w="9525" cap="flat" cmpd="sng">
            <a:solidFill>
              <a:schemeClr val="tx1"/>
            </a:solidFill>
            <a:prstDash val="solid"/>
            <a:headEnd type="none" w="med" len="med"/>
            <a:tailEnd type="none" w="med" len="med"/>
          </a:ln>
        </p:spPr>
      </p:sp>
      <p:sp>
        <p:nvSpPr>
          <p:cNvPr id="367659" name="直接连接符 367658"/>
          <p:cNvSpPr/>
          <p:nvPr/>
        </p:nvSpPr>
        <p:spPr>
          <a:xfrm flipH="1">
            <a:off x="1138238" y="4279900"/>
            <a:ext cx="166687" cy="227013"/>
          </a:xfrm>
          <a:prstGeom prst="line">
            <a:avLst/>
          </a:prstGeom>
          <a:ln w="9525" cap="flat" cmpd="sng">
            <a:solidFill>
              <a:schemeClr val="tx1"/>
            </a:solidFill>
            <a:prstDash val="solid"/>
            <a:headEnd type="none" w="med" len="med"/>
            <a:tailEnd type="none" w="med" len="med"/>
          </a:ln>
        </p:spPr>
      </p:sp>
      <p:sp>
        <p:nvSpPr>
          <p:cNvPr id="367660" name="直接连接符 367659"/>
          <p:cNvSpPr/>
          <p:nvPr/>
        </p:nvSpPr>
        <p:spPr>
          <a:xfrm>
            <a:off x="1304925" y="4279900"/>
            <a:ext cx="168275" cy="227013"/>
          </a:xfrm>
          <a:prstGeom prst="line">
            <a:avLst/>
          </a:prstGeom>
          <a:ln w="9525" cap="flat" cmpd="sng">
            <a:solidFill>
              <a:schemeClr val="tx1"/>
            </a:solidFill>
            <a:prstDash val="solid"/>
            <a:headEnd type="none" w="med" len="med"/>
            <a:tailEnd type="none" w="med" len="med"/>
          </a:ln>
        </p:spPr>
      </p:sp>
      <p:sp>
        <p:nvSpPr>
          <p:cNvPr id="367661" name="文本框 367660"/>
          <p:cNvSpPr txBox="1"/>
          <p:nvPr/>
        </p:nvSpPr>
        <p:spPr>
          <a:xfrm>
            <a:off x="838200" y="4495800"/>
            <a:ext cx="1066800" cy="336550"/>
          </a:xfrm>
          <a:prstGeom prst="rect">
            <a:avLst/>
          </a:prstGeom>
          <a:noFill/>
          <a:ln w="9525">
            <a:noFill/>
          </a:ln>
        </p:spPr>
        <p:txBody>
          <a:bodyPr>
            <a:spAutoFit/>
          </a:bodyPr>
          <a:p>
            <a:pPr algn="l" hangingPunct="1">
              <a:spcBef>
                <a:spcPct val="50000"/>
              </a:spcBef>
            </a:pPr>
            <a:r>
              <a:rPr lang="zh-CN" altLang="en-US" sz="1600" dirty="0">
                <a:solidFill>
                  <a:schemeClr val="tx1"/>
                </a:solidFill>
                <a:latin typeface="Times New Roman" panose="02020603050405020304" pitchFamily="18" charset="0"/>
              </a:rPr>
              <a:t>客户代表</a:t>
            </a:r>
            <a:endParaRPr lang="zh-CN" altLang="en-US" sz="1600">
              <a:solidFill>
                <a:schemeClr val="tx1"/>
              </a:solidFill>
              <a:latin typeface="Times New Roman" panose="02020603050405020304" pitchFamily="18" charset="0"/>
            </a:endParaRPr>
          </a:p>
        </p:txBody>
      </p:sp>
      <p:sp>
        <p:nvSpPr>
          <p:cNvPr id="367663" name="椭圆 367662"/>
          <p:cNvSpPr/>
          <p:nvPr/>
        </p:nvSpPr>
        <p:spPr>
          <a:xfrm>
            <a:off x="8128000" y="1590675"/>
            <a:ext cx="223838" cy="241300"/>
          </a:xfrm>
          <a:prstGeom prst="ellipse">
            <a:avLst/>
          </a:prstGeom>
          <a:noFill/>
          <a:ln w="9525" cap="flat" cmpd="sng">
            <a:solidFill>
              <a:schemeClr val="tx1"/>
            </a:solidFill>
            <a:prstDash val="solid"/>
            <a:headEnd type="none" w="med" len="med"/>
            <a:tailEnd type="none" w="med" len="med"/>
          </a:ln>
        </p:spPr>
        <p:txBody>
          <a:bodyPr/>
          <a:p>
            <a:endParaRPr lang="zh-CN" altLang="en-US"/>
          </a:p>
        </p:txBody>
      </p:sp>
      <p:sp>
        <p:nvSpPr>
          <p:cNvPr id="367664" name="直接连接符 367663"/>
          <p:cNvSpPr/>
          <p:nvPr/>
        </p:nvSpPr>
        <p:spPr>
          <a:xfrm>
            <a:off x="8016875" y="2012950"/>
            <a:ext cx="446088" cy="0"/>
          </a:xfrm>
          <a:prstGeom prst="line">
            <a:avLst/>
          </a:prstGeom>
          <a:ln w="9525" cap="flat" cmpd="sng">
            <a:solidFill>
              <a:schemeClr val="tx1"/>
            </a:solidFill>
            <a:prstDash val="solid"/>
            <a:headEnd type="none" w="med" len="med"/>
            <a:tailEnd type="none" w="med" len="med"/>
          </a:ln>
        </p:spPr>
      </p:sp>
      <p:sp>
        <p:nvSpPr>
          <p:cNvPr id="367665" name="直接连接符 367664"/>
          <p:cNvSpPr/>
          <p:nvPr/>
        </p:nvSpPr>
        <p:spPr>
          <a:xfrm>
            <a:off x="8239125" y="1831975"/>
            <a:ext cx="0" cy="420688"/>
          </a:xfrm>
          <a:prstGeom prst="line">
            <a:avLst/>
          </a:prstGeom>
          <a:ln w="9525" cap="flat" cmpd="sng">
            <a:solidFill>
              <a:schemeClr val="tx1"/>
            </a:solidFill>
            <a:prstDash val="solid"/>
            <a:headEnd type="none" w="med" len="med"/>
            <a:tailEnd type="none" w="med" len="med"/>
          </a:ln>
        </p:spPr>
      </p:sp>
      <p:sp>
        <p:nvSpPr>
          <p:cNvPr id="367666" name="直接连接符 367665"/>
          <p:cNvSpPr/>
          <p:nvPr/>
        </p:nvSpPr>
        <p:spPr>
          <a:xfrm flipH="1">
            <a:off x="8072438" y="2252663"/>
            <a:ext cx="166687" cy="241300"/>
          </a:xfrm>
          <a:prstGeom prst="line">
            <a:avLst/>
          </a:prstGeom>
          <a:ln w="9525" cap="flat" cmpd="sng">
            <a:solidFill>
              <a:schemeClr val="tx1"/>
            </a:solidFill>
            <a:prstDash val="solid"/>
            <a:headEnd type="none" w="med" len="med"/>
            <a:tailEnd type="none" w="med" len="med"/>
          </a:ln>
        </p:spPr>
      </p:sp>
      <p:sp>
        <p:nvSpPr>
          <p:cNvPr id="367667" name="直接连接符 367666"/>
          <p:cNvSpPr/>
          <p:nvPr/>
        </p:nvSpPr>
        <p:spPr>
          <a:xfrm>
            <a:off x="8239125" y="2252663"/>
            <a:ext cx="168275" cy="241300"/>
          </a:xfrm>
          <a:prstGeom prst="line">
            <a:avLst/>
          </a:prstGeom>
          <a:ln w="9525" cap="flat" cmpd="sng">
            <a:solidFill>
              <a:schemeClr val="tx1"/>
            </a:solidFill>
            <a:prstDash val="solid"/>
            <a:headEnd type="none" w="med" len="med"/>
            <a:tailEnd type="none" w="med" len="med"/>
          </a:ln>
        </p:spPr>
      </p:sp>
      <p:sp>
        <p:nvSpPr>
          <p:cNvPr id="367668" name="文本框 367667"/>
          <p:cNvSpPr txBox="1"/>
          <p:nvPr/>
        </p:nvSpPr>
        <p:spPr>
          <a:xfrm>
            <a:off x="7772400" y="2482850"/>
            <a:ext cx="1066800" cy="336550"/>
          </a:xfrm>
          <a:prstGeom prst="rect">
            <a:avLst/>
          </a:prstGeom>
          <a:noFill/>
          <a:ln w="9525">
            <a:noFill/>
          </a:ln>
        </p:spPr>
        <p:txBody>
          <a:bodyPr>
            <a:spAutoFit/>
          </a:bodyPr>
          <a:p>
            <a:pPr algn="l" hangingPunct="1">
              <a:spcBef>
                <a:spcPct val="50000"/>
              </a:spcBef>
            </a:pPr>
            <a:r>
              <a:rPr lang="zh-CN" altLang="en-US" sz="1600" dirty="0">
                <a:solidFill>
                  <a:schemeClr val="tx1"/>
                </a:solidFill>
                <a:latin typeface="Times New Roman" panose="02020603050405020304" pitchFamily="18" charset="0"/>
              </a:rPr>
              <a:t>库存系统</a:t>
            </a:r>
            <a:endParaRPr lang="zh-CN" altLang="en-US" sz="1600">
              <a:solidFill>
                <a:schemeClr val="tx1"/>
              </a:solidFill>
              <a:latin typeface="Times New Roman" panose="02020603050405020304" pitchFamily="18" charset="0"/>
            </a:endParaRPr>
          </a:p>
        </p:txBody>
      </p:sp>
      <p:sp>
        <p:nvSpPr>
          <p:cNvPr id="367670" name="椭圆 367669"/>
          <p:cNvSpPr/>
          <p:nvPr/>
        </p:nvSpPr>
        <p:spPr>
          <a:xfrm>
            <a:off x="8128000" y="3276600"/>
            <a:ext cx="223838" cy="227013"/>
          </a:xfrm>
          <a:prstGeom prst="ellipse">
            <a:avLst/>
          </a:prstGeom>
          <a:noFill/>
          <a:ln w="9525" cap="flat" cmpd="sng">
            <a:solidFill>
              <a:schemeClr val="tx1"/>
            </a:solidFill>
            <a:prstDash val="solid"/>
            <a:headEnd type="none" w="med" len="med"/>
            <a:tailEnd type="none" w="med" len="med"/>
          </a:ln>
        </p:spPr>
        <p:txBody>
          <a:bodyPr/>
          <a:p>
            <a:endParaRPr lang="zh-CN" altLang="en-US"/>
          </a:p>
        </p:txBody>
      </p:sp>
      <p:sp>
        <p:nvSpPr>
          <p:cNvPr id="367671" name="直接连接符 367670"/>
          <p:cNvSpPr/>
          <p:nvPr/>
        </p:nvSpPr>
        <p:spPr>
          <a:xfrm>
            <a:off x="8016875" y="3673475"/>
            <a:ext cx="446088" cy="0"/>
          </a:xfrm>
          <a:prstGeom prst="line">
            <a:avLst/>
          </a:prstGeom>
          <a:ln w="9525" cap="flat" cmpd="sng">
            <a:solidFill>
              <a:schemeClr val="tx1"/>
            </a:solidFill>
            <a:prstDash val="solid"/>
            <a:headEnd type="none" w="med" len="med"/>
            <a:tailEnd type="none" w="med" len="med"/>
          </a:ln>
        </p:spPr>
      </p:sp>
      <p:sp>
        <p:nvSpPr>
          <p:cNvPr id="367672" name="直接连接符 367671"/>
          <p:cNvSpPr/>
          <p:nvPr/>
        </p:nvSpPr>
        <p:spPr>
          <a:xfrm>
            <a:off x="8239125" y="3503613"/>
            <a:ext cx="0" cy="395287"/>
          </a:xfrm>
          <a:prstGeom prst="line">
            <a:avLst/>
          </a:prstGeom>
          <a:ln w="9525" cap="flat" cmpd="sng">
            <a:solidFill>
              <a:schemeClr val="tx1"/>
            </a:solidFill>
            <a:prstDash val="solid"/>
            <a:headEnd type="none" w="med" len="med"/>
            <a:tailEnd type="none" w="med" len="med"/>
          </a:ln>
        </p:spPr>
      </p:sp>
      <p:sp>
        <p:nvSpPr>
          <p:cNvPr id="367673" name="直接连接符 367672"/>
          <p:cNvSpPr/>
          <p:nvPr/>
        </p:nvSpPr>
        <p:spPr>
          <a:xfrm flipH="1">
            <a:off x="8072438" y="3898900"/>
            <a:ext cx="166687" cy="227013"/>
          </a:xfrm>
          <a:prstGeom prst="line">
            <a:avLst/>
          </a:prstGeom>
          <a:ln w="9525" cap="flat" cmpd="sng">
            <a:solidFill>
              <a:schemeClr val="tx1"/>
            </a:solidFill>
            <a:prstDash val="solid"/>
            <a:headEnd type="none" w="med" len="med"/>
            <a:tailEnd type="none" w="med" len="med"/>
          </a:ln>
        </p:spPr>
      </p:sp>
      <p:sp>
        <p:nvSpPr>
          <p:cNvPr id="367674" name="直接连接符 367673"/>
          <p:cNvSpPr/>
          <p:nvPr/>
        </p:nvSpPr>
        <p:spPr>
          <a:xfrm>
            <a:off x="8239125" y="3898900"/>
            <a:ext cx="168275" cy="227013"/>
          </a:xfrm>
          <a:prstGeom prst="line">
            <a:avLst/>
          </a:prstGeom>
          <a:ln w="9525" cap="flat" cmpd="sng">
            <a:solidFill>
              <a:schemeClr val="tx1"/>
            </a:solidFill>
            <a:prstDash val="solid"/>
            <a:headEnd type="none" w="med" len="med"/>
            <a:tailEnd type="none" w="med" len="med"/>
          </a:ln>
        </p:spPr>
      </p:sp>
      <p:sp>
        <p:nvSpPr>
          <p:cNvPr id="367675" name="文本框 367674"/>
          <p:cNvSpPr txBox="1"/>
          <p:nvPr/>
        </p:nvSpPr>
        <p:spPr>
          <a:xfrm>
            <a:off x="7772400" y="4114800"/>
            <a:ext cx="1066800" cy="336550"/>
          </a:xfrm>
          <a:prstGeom prst="rect">
            <a:avLst/>
          </a:prstGeom>
          <a:noFill/>
          <a:ln w="9525">
            <a:noFill/>
          </a:ln>
        </p:spPr>
        <p:txBody>
          <a:bodyPr>
            <a:spAutoFit/>
          </a:bodyPr>
          <a:p>
            <a:pPr algn="l" hangingPunct="1">
              <a:spcBef>
                <a:spcPct val="50000"/>
              </a:spcBef>
            </a:pPr>
            <a:r>
              <a:rPr lang="zh-CN" altLang="en-US" sz="1600" dirty="0">
                <a:solidFill>
                  <a:schemeClr val="tx1"/>
                </a:solidFill>
                <a:latin typeface="Times New Roman" panose="02020603050405020304" pitchFamily="18" charset="0"/>
              </a:rPr>
              <a:t>记账系统</a:t>
            </a:r>
            <a:endParaRPr lang="zh-CN" altLang="en-US" sz="1600">
              <a:solidFill>
                <a:schemeClr val="tx1"/>
              </a:solidFill>
              <a:latin typeface="Times New Roman" panose="02020603050405020304" pitchFamily="18" charset="0"/>
            </a:endParaRPr>
          </a:p>
        </p:txBody>
      </p:sp>
      <p:sp>
        <p:nvSpPr>
          <p:cNvPr id="367677" name="椭圆 367676"/>
          <p:cNvSpPr/>
          <p:nvPr/>
        </p:nvSpPr>
        <p:spPr>
          <a:xfrm>
            <a:off x="8128000" y="5073650"/>
            <a:ext cx="223838" cy="227013"/>
          </a:xfrm>
          <a:prstGeom prst="ellipse">
            <a:avLst/>
          </a:prstGeom>
          <a:noFill/>
          <a:ln w="9525" cap="flat" cmpd="sng">
            <a:solidFill>
              <a:schemeClr val="tx1"/>
            </a:solidFill>
            <a:prstDash val="solid"/>
            <a:headEnd type="none" w="med" len="med"/>
            <a:tailEnd type="none" w="med" len="med"/>
          </a:ln>
        </p:spPr>
        <p:txBody>
          <a:bodyPr/>
          <a:p>
            <a:endParaRPr lang="zh-CN" altLang="en-US"/>
          </a:p>
        </p:txBody>
      </p:sp>
      <p:sp>
        <p:nvSpPr>
          <p:cNvPr id="367678" name="直接连接符 367677"/>
          <p:cNvSpPr/>
          <p:nvPr/>
        </p:nvSpPr>
        <p:spPr>
          <a:xfrm>
            <a:off x="8016875" y="5470525"/>
            <a:ext cx="446088" cy="0"/>
          </a:xfrm>
          <a:prstGeom prst="line">
            <a:avLst/>
          </a:prstGeom>
          <a:ln w="9525" cap="flat" cmpd="sng">
            <a:solidFill>
              <a:schemeClr val="tx1"/>
            </a:solidFill>
            <a:prstDash val="solid"/>
            <a:headEnd type="none" w="med" len="med"/>
            <a:tailEnd type="none" w="med" len="med"/>
          </a:ln>
        </p:spPr>
      </p:sp>
      <p:sp>
        <p:nvSpPr>
          <p:cNvPr id="367679" name="直接连接符 367678"/>
          <p:cNvSpPr/>
          <p:nvPr/>
        </p:nvSpPr>
        <p:spPr>
          <a:xfrm>
            <a:off x="8239125" y="5300663"/>
            <a:ext cx="0" cy="395287"/>
          </a:xfrm>
          <a:prstGeom prst="line">
            <a:avLst/>
          </a:prstGeom>
          <a:ln w="9525" cap="flat" cmpd="sng">
            <a:solidFill>
              <a:schemeClr val="tx1"/>
            </a:solidFill>
            <a:prstDash val="solid"/>
            <a:headEnd type="none" w="med" len="med"/>
            <a:tailEnd type="none" w="med" len="med"/>
          </a:ln>
        </p:spPr>
      </p:sp>
      <p:sp>
        <p:nvSpPr>
          <p:cNvPr id="367680" name="直接连接符 367679"/>
          <p:cNvSpPr/>
          <p:nvPr/>
        </p:nvSpPr>
        <p:spPr>
          <a:xfrm flipH="1">
            <a:off x="8072438" y="5695950"/>
            <a:ext cx="166687" cy="227013"/>
          </a:xfrm>
          <a:prstGeom prst="line">
            <a:avLst/>
          </a:prstGeom>
          <a:ln w="9525" cap="flat" cmpd="sng">
            <a:solidFill>
              <a:schemeClr val="tx1"/>
            </a:solidFill>
            <a:prstDash val="solid"/>
            <a:headEnd type="none" w="med" len="med"/>
            <a:tailEnd type="none" w="med" len="med"/>
          </a:ln>
        </p:spPr>
      </p:sp>
      <p:sp>
        <p:nvSpPr>
          <p:cNvPr id="367681" name="直接连接符 367680"/>
          <p:cNvSpPr/>
          <p:nvPr/>
        </p:nvSpPr>
        <p:spPr>
          <a:xfrm>
            <a:off x="8239125" y="5695950"/>
            <a:ext cx="168275" cy="227013"/>
          </a:xfrm>
          <a:prstGeom prst="line">
            <a:avLst/>
          </a:prstGeom>
          <a:ln w="9525" cap="flat" cmpd="sng">
            <a:solidFill>
              <a:schemeClr val="tx1"/>
            </a:solidFill>
            <a:prstDash val="solid"/>
            <a:headEnd type="none" w="med" len="med"/>
            <a:tailEnd type="none" w="med" len="med"/>
          </a:ln>
        </p:spPr>
      </p:sp>
      <p:sp>
        <p:nvSpPr>
          <p:cNvPr id="367682" name="文本框 367681"/>
          <p:cNvSpPr txBox="1"/>
          <p:nvPr/>
        </p:nvSpPr>
        <p:spPr>
          <a:xfrm>
            <a:off x="7772400" y="5911850"/>
            <a:ext cx="1066800" cy="336550"/>
          </a:xfrm>
          <a:prstGeom prst="rect">
            <a:avLst/>
          </a:prstGeom>
          <a:noFill/>
          <a:ln w="9525">
            <a:noFill/>
          </a:ln>
        </p:spPr>
        <p:txBody>
          <a:bodyPr>
            <a:spAutoFit/>
          </a:bodyPr>
          <a:p>
            <a:pPr algn="l" hangingPunct="1">
              <a:spcBef>
                <a:spcPct val="50000"/>
              </a:spcBef>
            </a:pPr>
            <a:r>
              <a:rPr lang="en-US" altLang="zh-CN" sz="1600" dirty="0">
                <a:solidFill>
                  <a:schemeClr val="tx1"/>
                </a:solidFill>
                <a:latin typeface="Times New Roman" panose="02020603050405020304" pitchFamily="18" charset="0"/>
              </a:rPr>
              <a:t>   </a:t>
            </a:r>
            <a:r>
              <a:rPr lang="zh-CN" altLang="en-US" sz="1600" dirty="0">
                <a:solidFill>
                  <a:schemeClr val="tx1"/>
                </a:solidFill>
                <a:latin typeface="Times New Roman" panose="02020603050405020304" pitchFamily="18" charset="0"/>
              </a:rPr>
              <a:t>职员</a:t>
            </a:r>
            <a:endParaRPr lang="zh-CN" altLang="en-US" sz="1600">
              <a:solidFill>
                <a:schemeClr val="tx1"/>
              </a:solidFill>
              <a:latin typeface="Times New Roman" panose="02020603050405020304" pitchFamily="18" charset="0"/>
            </a:endParaRPr>
          </a:p>
        </p:txBody>
      </p:sp>
      <p:sp>
        <p:nvSpPr>
          <p:cNvPr id="367683" name="椭圆 367682"/>
          <p:cNvSpPr/>
          <p:nvPr/>
        </p:nvSpPr>
        <p:spPr>
          <a:xfrm>
            <a:off x="4800600" y="1752600"/>
            <a:ext cx="1600200" cy="533400"/>
          </a:xfrm>
          <a:prstGeom prst="ellipse">
            <a:avLst/>
          </a:prstGeom>
          <a:noFill/>
          <a:ln w="9525" cap="flat" cmpd="sng">
            <a:solidFill>
              <a:schemeClr val="tx1"/>
            </a:solidFill>
            <a:prstDash val="solid"/>
            <a:headEnd type="none" w="med" len="med"/>
            <a:tailEnd type="none" w="med" len="med"/>
          </a:ln>
        </p:spPr>
        <p:txBody>
          <a:bodyPr wrap="none" anchor="ctr"/>
          <a:p>
            <a:pPr hangingPunct="1">
              <a:spcBef>
                <a:spcPct val="0"/>
              </a:spcBef>
            </a:pPr>
            <a:r>
              <a:rPr lang="zh-CN" altLang="en-US" sz="1600" dirty="0">
                <a:solidFill>
                  <a:schemeClr val="tx1"/>
                </a:solidFill>
                <a:latin typeface="Times New Roman" panose="02020603050405020304" pitchFamily="18" charset="0"/>
              </a:rPr>
              <a:t>获取产品信息</a:t>
            </a:r>
            <a:endParaRPr lang="zh-CN" altLang="en-US" sz="2400">
              <a:solidFill>
                <a:schemeClr val="tx1"/>
              </a:solidFill>
              <a:latin typeface="Times New Roman" panose="02020603050405020304" pitchFamily="18" charset="0"/>
            </a:endParaRPr>
          </a:p>
        </p:txBody>
      </p:sp>
      <p:sp>
        <p:nvSpPr>
          <p:cNvPr id="367684" name="椭圆 367683"/>
          <p:cNvSpPr/>
          <p:nvPr/>
        </p:nvSpPr>
        <p:spPr>
          <a:xfrm>
            <a:off x="4800600" y="3276600"/>
            <a:ext cx="1600200" cy="533400"/>
          </a:xfrm>
          <a:prstGeom prst="ellipse">
            <a:avLst/>
          </a:prstGeom>
          <a:noFill/>
          <a:ln w="9525" cap="flat" cmpd="sng">
            <a:solidFill>
              <a:schemeClr val="tx1"/>
            </a:solidFill>
            <a:prstDash val="solid"/>
            <a:headEnd type="none" w="med" len="med"/>
            <a:tailEnd type="none" w="med" len="med"/>
          </a:ln>
        </p:spPr>
        <p:txBody>
          <a:bodyPr wrap="none" anchor="ctr"/>
          <a:p>
            <a:pPr hangingPunct="1">
              <a:spcBef>
                <a:spcPct val="0"/>
              </a:spcBef>
            </a:pPr>
            <a:r>
              <a:rPr lang="zh-CN" altLang="en-US" sz="1600" dirty="0">
                <a:solidFill>
                  <a:schemeClr val="tx1"/>
                </a:solidFill>
                <a:latin typeface="Times New Roman" panose="02020603050405020304" pitchFamily="18" charset="0"/>
              </a:rPr>
              <a:t>接受退订货</a:t>
            </a:r>
            <a:endParaRPr lang="zh-CN" altLang="en-US" sz="2400">
              <a:solidFill>
                <a:schemeClr val="tx1"/>
              </a:solidFill>
              <a:latin typeface="Times New Roman" panose="02020603050405020304" pitchFamily="18" charset="0"/>
            </a:endParaRPr>
          </a:p>
        </p:txBody>
      </p:sp>
      <p:sp>
        <p:nvSpPr>
          <p:cNvPr id="367685" name="椭圆 367684"/>
          <p:cNvSpPr/>
          <p:nvPr/>
        </p:nvSpPr>
        <p:spPr>
          <a:xfrm>
            <a:off x="4876800" y="4114800"/>
            <a:ext cx="1600200" cy="533400"/>
          </a:xfrm>
          <a:prstGeom prst="ellipse">
            <a:avLst/>
          </a:prstGeom>
          <a:noFill/>
          <a:ln w="9525" cap="flat" cmpd="sng">
            <a:solidFill>
              <a:schemeClr val="tx1"/>
            </a:solidFill>
            <a:prstDash val="solid"/>
            <a:headEnd type="none" w="med" len="med"/>
            <a:tailEnd type="none" w="med" len="med"/>
          </a:ln>
        </p:spPr>
        <p:txBody>
          <a:bodyPr wrap="none" anchor="ctr"/>
          <a:p>
            <a:pPr hangingPunct="1">
              <a:spcBef>
                <a:spcPct val="0"/>
              </a:spcBef>
            </a:pPr>
            <a:r>
              <a:rPr lang="zh-CN" altLang="en-US" sz="1600" dirty="0">
                <a:solidFill>
                  <a:schemeClr val="tx1"/>
                </a:solidFill>
                <a:latin typeface="Times New Roman" panose="02020603050405020304" pitchFamily="18" charset="0"/>
              </a:rPr>
              <a:t>更新帐目</a:t>
            </a:r>
            <a:endParaRPr lang="zh-CN" altLang="en-US" sz="1600">
              <a:solidFill>
                <a:schemeClr val="tx1"/>
              </a:solidFill>
              <a:latin typeface="Times New Roman" panose="02020603050405020304" pitchFamily="18" charset="0"/>
            </a:endParaRPr>
          </a:p>
        </p:txBody>
      </p:sp>
      <p:sp>
        <p:nvSpPr>
          <p:cNvPr id="367686" name="椭圆 367685"/>
          <p:cNvSpPr/>
          <p:nvPr/>
        </p:nvSpPr>
        <p:spPr>
          <a:xfrm>
            <a:off x="4876800" y="5029200"/>
            <a:ext cx="1600200" cy="533400"/>
          </a:xfrm>
          <a:prstGeom prst="ellipse">
            <a:avLst/>
          </a:prstGeom>
          <a:noFill/>
          <a:ln w="9525" cap="flat" cmpd="sng">
            <a:solidFill>
              <a:schemeClr val="tx1"/>
            </a:solidFill>
            <a:prstDash val="solid"/>
            <a:headEnd type="none" w="med" len="med"/>
            <a:tailEnd type="none" w="med" len="med"/>
          </a:ln>
        </p:spPr>
        <p:txBody>
          <a:bodyPr wrap="none" anchor="ctr"/>
          <a:p>
            <a:pPr hangingPunct="1">
              <a:spcBef>
                <a:spcPct val="0"/>
              </a:spcBef>
            </a:pPr>
            <a:r>
              <a:rPr lang="zh-CN" altLang="en-US" sz="1600" dirty="0">
                <a:solidFill>
                  <a:schemeClr val="tx1"/>
                </a:solidFill>
                <a:latin typeface="Times New Roman" panose="02020603050405020304" pitchFamily="18" charset="0"/>
              </a:rPr>
              <a:t>计算邮费</a:t>
            </a:r>
            <a:endParaRPr lang="zh-CN" altLang="en-US" sz="2400">
              <a:solidFill>
                <a:schemeClr val="tx1"/>
              </a:solidFill>
              <a:latin typeface="Times New Roman" panose="02020603050405020304" pitchFamily="18" charset="0"/>
            </a:endParaRPr>
          </a:p>
        </p:txBody>
      </p:sp>
      <p:sp>
        <p:nvSpPr>
          <p:cNvPr id="367687" name="椭圆 367686"/>
          <p:cNvSpPr/>
          <p:nvPr/>
        </p:nvSpPr>
        <p:spPr>
          <a:xfrm>
            <a:off x="4800600" y="5791200"/>
            <a:ext cx="1600200" cy="533400"/>
          </a:xfrm>
          <a:prstGeom prst="ellipse">
            <a:avLst/>
          </a:prstGeom>
          <a:noFill/>
          <a:ln w="9525" cap="flat" cmpd="sng">
            <a:solidFill>
              <a:schemeClr val="tx1"/>
            </a:solidFill>
            <a:prstDash val="solid"/>
            <a:headEnd type="none" w="med" len="med"/>
            <a:tailEnd type="none" w="med" len="med"/>
          </a:ln>
        </p:spPr>
        <p:txBody>
          <a:bodyPr wrap="none" anchor="ctr"/>
          <a:p>
            <a:pPr hangingPunct="1">
              <a:spcBef>
                <a:spcPct val="0"/>
              </a:spcBef>
            </a:pPr>
            <a:r>
              <a:rPr lang="zh-CN" altLang="en-US" sz="1600" dirty="0">
                <a:solidFill>
                  <a:schemeClr val="tx1"/>
                </a:solidFill>
                <a:latin typeface="Times New Roman" panose="02020603050405020304" pitchFamily="18" charset="0"/>
              </a:rPr>
              <a:t>打印信件标签</a:t>
            </a:r>
            <a:endParaRPr lang="zh-CN" altLang="en-US" sz="2400">
              <a:solidFill>
                <a:schemeClr val="tx1"/>
              </a:solidFill>
              <a:latin typeface="Times New Roman" panose="02020603050405020304" pitchFamily="18" charset="0"/>
            </a:endParaRPr>
          </a:p>
        </p:txBody>
      </p:sp>
      <p:sp>
        <p:nvSpPr>
          <p:cNvPr id="367688" name="椭圆 367687"/>
          <p:cNvSpPr/>
          <p:nvPr/>
        </p:nvSpPr>
        <p:spPr>
          <a:xfrm>
            <a:off x="2971800" y="5029200"/>
            <a:ext cx="1600200" cy="533400"/>
          </a:xfrm>
          <a:prstGeom prst="ellipse">
            <a:avLst/>
          </a:prstGeom>
          <a:noFill/>
          <a:ln w="9525" cap="flat" cmpd="sng">
            <a:solidFill>
              <a:schemeClr val="tx1"/>
            </a:solidFill>
            <a:prstDash val="solid"/>
            <a:headEnd type="none" w="med" len="med"/>
            <a:tailEnd type="none" w="med" len="med"/>
          </a:ln>
        </p:spPr>
        <p:txBody>
          <a:bodyPr wrap="none" anchor="ctr"/>
          <a:p>
            <a:pPr hangingPunct="1">
              <a:spcBef>
                <a:spcPct val="0"/>
              </a:spcBef>
            </a:pPr>
            <a:r>
              <a:rPr lang="zh-CN" altLang="en-US" sz="1600" dirty="0">
                <a:solidFill>
                  <a:schemeClr val="tx1"/>
                </a:solidFill>
                <a:latin typeface="Times New Roman" panose="02020603050405020304" pitchFamily="18" charset="0"/>
              </a:rPr>
              <a:t>记录投诉</a:t>
            </a:r>
            <a:endParaRPr lang="zh-CN" altLang="en-US" sz="2400">
              <a:solidFill>
                <a:schemeClr val="tx1"/>
              </a:solidFill>
              <a:latin typeface="Times New Roman" panose="02020603050405020304" pitchFamily="18" charset="0"/>
            </a:endParaRPr>
          </a:p>
        </p:txBody>
      </p:sp>
      <p:cxnSp>
        <p:nvCxnSpPr>
          <p:cNvPr id="367689" name="直接箭头连接符 367688"/>
          <p:cNvCxnSpPr>
            <a:stCxn id="367657" idx="1"/>
            <a:endCxn id="367688" idx="2"/>
          </p:cNvCxnSpPr>
          <p:nvPr/>
        </p:nvCxnSpPr>
        <p:spPr>
          <a:xfrm>
            <a:off x="1528763" y="4054475"/>
            <a:ext cx="1443037" cy="1241425"/>
          </a:xfrm>
          <a:prstGeom prst="straightConnector1">
            <a:avLst/>
          </a:prstGeom>
          <a:ln w="9525" cap="flat" cmpd="sng">
            <a:solidFill>
              <a:schemeClr val="tx1"/>
            </a:solidFill>
            <a:prstDash val="solid"/>
            <a:headEnd type="none" w="med" len="med"/>
            <a:tailEnd type="none" w="med" len="med"/>
          </a:ln>
        </p:spPr>
      </p:cxnSp>
      <p:cxnSp>
        <p:nvCxnSpPr>
          <p:cNvPr id="367690" name="直接箭头连接符 367689"/>
          <p:cNvCxnSpPr>
            <a:stCxn id="367664" idx="0"/>
            <a:endCxn id="367683" idx="6"/>
          </p:cNvCxnSpPr>
          <p:nvPr/>
        </p:nvCxnSpPr>
        <p:spPr>
          <a:xfrm flipH="1">
            <a:off x="6400800" y="2012950"/>
            <a:ext cx="1616075" cy="6350"/>
          </a:xfrm>
          <a:prstGeom prst="straightConnector1">
            <a:avLst/>
          </a:prstGeom>
          <a:ln w="9525" cap="flat" cmpd="sng">
            <a:solidFill>
              <a:schemeClr val="tx1"/>
            </a:solidFill>
            <a:prstDash val="solid"/>
            <a:headEnd type="none" w="med" len="med"/>
            <a:tailEnd type="none" w="med" len="med"/>
          </a:ln>
        </p:spPr>
      </p:cxnSp>
      <p:cxnSp>
        <p:nvCxnSpPr>
          <p:cNvPr id="367691" name="直接箭头连接符 367690"/>
          <p:cNvCxnSpPr>
            <a:stCxn id="367664" idx="0"/>
            <a:endCxn id="367684" idx="6"/>
          </p:cNvCxnSpPr>
          <p:nvPr/>
        </p:nvCxnSpPr>
        <p:spPr>
          <a:xfrm flipH="1">
            <a:off x="6400800" y="2012950"/>
            <a:ext cx="1616075" cy="1530350"/>
          </a:xfrm>
          <a:prstGeom prst="straightConnector1">
            <a:avLst/>
          </a:prstGeom>
          <a:ln w="9525" cap="flat" cmpd="sng">
            <a:solidFill>
              <a:schemeClr val="tx1"/>
            </a:solidFill>
            <a:prstDash val="solid"/>
            <a:headEnd type="none" w="med" len="med"/>
            <a:tailEnd type="none" w="med" len="med"/>
          </a:ln>
        </p:spPr>
      </p:cxnSp>
      <p:cxnSp>
        <p:nvCxnSpPr>
          <p:cNvPr id="367692" name="直接箭头连接符 367691"/>
          <p:cNvCxnSpPr>
            <a:stCxn id="367671" idx="0"/>
            <a:endCxn id="367685" idx="6"/>
          </p:cNvCxnSpPr>
          <p:nvPr/>
        </p:nvCxnSpPr>
        <p:spPr>
          <a:xfrm flipH="1">
            <a:off x="6477000" y="3673475"/>
            <a:ext cx="1539875" cy="708025"/>
          </a:xfrm>
          <a:prstGeom prst="straightConnector1">
            <a:avLst/>
          </a:prstGeom>
          <a:ln w="9525" cap="flat" cmpd="sng">
            <a:solidFill>
              <a:schemeClr val="tx1"/>
            </a:solidFill>
            <a:prstDash val="solid"/>
            <a:headEnd type="none" w="med" len="med"/>
            <a:tailEnd type="none" w="med" len="med"/>
          </a:ln>
        </p:spPr>
      </p:cxnSp>
      <p:cxnSp>
        <p:nvCxnSpPr>
          <p:cNvPr id="367693" name="直接箭头连接符 367692"/>
          <p:cNvCxnSpPr>
            <a:stCxn id="367678" idx="0"/>
            <a:endCxn id="367686" idx="6"/>
          </p:cNvCxnSpPr>
          <p:nvPr/>
        </p:nvCxnSpPr>
        <p:spPr>
          <a:xfrm flipH="1" flipV="1">
            <a:off x="6477000" y="5295900"/>
            <a:ext cx="1539875" cy="174625"/>
          </a:xfrm>
          <a:prstGeom prst="straightConnector1">
            <a:avLst/>
          </a:prstGeom>
          <a:ln w="9525" cap="flat" cmpd="sng">
            <a:solidFill>
              <a:schemeClr val="tx1"/>
            </a:solidFill>
            <a:prstDash val="solid"/>
            <a:headEnd type="none" w="med" len="med"/>
            <a:tailEnd type="none" w="med" len="med"/>
          </a:ln>
        </p:spPr>
      </p:cxnSp>
      <p:cxnSp>
        <p:nvCxnSpPr>
          <p:cNvPr id="367694" name="直接箭头连接符 367693"/>
          <p:cNvCxnSpPr>
            <a:stCxn id="367678" idx="0"/>
            <a:endCxn id="367687" idx="6"/>
          </p:cNvCxnSpPr>
          <p:nvPr/>
        </p:nvCxnSpPr>
        <p:spPr>
          <a:xfrm flipH="1">
            <a:off x="6400800" y="5470525"/>
            <a:ext cx="1616075" cy="587375"/>
          </a:xfrm>
          <a:prstGeom prst="straightConnector1">
            <a:avLst/>
          </a:prstGeom>
          <a:ln w="9525" cap="flat" cmpd="sng">
            <a:solidFill>
              <a:schemeClr val="tx1"/>
            </a:solidFill>
            <a:prstDash val="solid"/>
            <a:headEnd type="none" w="med" len="med"/>
            <a:tailEnd type="none" w="med" len="med"/>
          </a:ln>
        </p:spPr>
      </p:cxnSp>
      <p:cxnSp>
        <p:nvCxnSpPr>
          <p:cNvPr id="367695" name="直接箭头连接符 367694"/>
          <p:cNvCxnSpPr>
            <a:stCxn id="367631" idx="1"/>
            <a:endCxn id="367688" idx="2"/>
          </p:cNvCxnSpPr>
          <p:nvPr/>
        </p:nvCxnSpPr>
        <p:spPr>
          <a:xfrm>
            <a:off x="1493838" y="2176463"/>
            <a:ext cx="1477962" cy="3119437"/>
          </a:xfrm>
          <a:prstGeom prst="straightConnector1">
            <a:avLst/>
          </a:prstGeom>
          <a:ln w="9525" cap="flat" cmpd="sng">
            <a:solidFill>
              <a:schemeClr val="tx1"/>
            </a:solidFill>
            <a:prstDash val="solid"/>
            <a:headEnd type="none" w="med" len="med"/>
            <a:tailEnd type="none" w="med" len="med"/>
          </a:ln>
        </p:spPr>
      </p:cxnSp>
      <p:sp>
        <p:nvSpPr>
          <p:cNvPr id="479234" name="动作按钮: 结束 479233">
            <a:hlinkClick r:id="" action="ppaction://noaction"/>
          </p:cNvPr>
          <p:cNvSpPr/>
          <p:nvPr/>
        </p:nvSpPr>
        <p:spPr>
          <a:xfrm>
            <a:off x="8534400" y="6248400"/>
            <a:ext cx="457200" cy="228600"/>
          </a:xfrm>
          <a:prstGeom prst="actionButtonEnd">
            <a:avLst/>
          </a:prstGeom>
          <a:solidFill>
            <a:srgbClr val="CCFFFF"/>
          </a:solidFill>
          <a:ln w="9525" cap="flat" cmpd="sng">
            <a:solidFill>
              <a:schemeClr val="tx1"/>
            </a:solidFill>
            <a:prstDash val="solid"/>
            <a:miter/>
            <a:headEnd type="none" w="med" len="med"/>
            <a:tailEnd type="none" w="med" len="med"/>
          </a:ln>
        </p:spPr>
        <p:txBody>
          <a:bodyPr/>
          <a:p>
            <a:endParaRPr lang="zh-CN" altLang="en-US"/>
          </a:p>
        </p:txBody>
      </p:sp>
    </p:spTree>
  </p:cSld>
  <p:clrMapOvr>
    <a:masterClrMapping/>
  </p:clrMapOvr>
  <p:transition>
    <p:wip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42" name="标题 368641"/>
          <p:cNvSpPr>
            <a:spLocks noGrp="1"/>
          </p:cNvSpPr>
          <p:nvPr>
            <p:ph type="title"/>
          </p:nvPr>
        </p:nvSpPr>
        <p:spPr>
          <a:xfrm>
            <a:off x="457200" y="274955"/>
            <a:ext cx="7467600" cy="377190"/>
          </a:xfrm>
        </p:spPr>
        <p:txBody>
          <a:bodyPr lIns="92075" tIns="46038" rIns="92075" bIns="46038">
            <a:normAutofit fontScale="90000"/>
          </a:bodyPr>
          <a:p>
            <a:r>
              <a:rPr lang="en-US" altLang="zh-CN">
                <a:latin typeface="Times New Roman" panose="02020603050405020304" pitchFamily="18" charset="0"/>
              </a:rPr>
              <a:t>…</a:t>
            </a:r>
            <a:r>
              <a:rPr lang="zh-CN" altLang="en-US" dirty="0"/>
              <a:t>确定用例</a:t>
            </a:r>
            <a:endParaRPr lang="zh-CN" altLang="en-US" sz="4000" dirty="0"/>
          </a:p>
        </p:txBody>
      </p:sp>
      <p:sp>
        <p:nvSpPr>
          <p:cNvPr id="368643" name="文本占位符 368642"/>
          <p:cNvSpPr>
            <a:spLocks noGrp="1"/>
          </p:cNvSpPr>
          <p:nvPr>
            <p:ph type="body" idx="1"/>
          </p:nvPr>
        </p:nvSpPr>
        <p:spPr/>
        <p:txBody>
          <a:bodyPr lIns="92075" tIns="46038" rIns="92075" bIns="46038"/>
          <a:p>
            <a:r>
              <a:rPr lang="zh-CN" altLang="en-US" dirty="0">
                <a:solidFill>
                  <a:schemeClr val="tx1"/>
                </a:solidFill>
              </a:rPr>
              <a:t>处理时间</a:t>
            </a:r>
            <a:endParaRPr lang="zh-CN" altLang="en-US" dirty="0">
              <a:solidFill>
                <a:schemeClr val="tx1"/>
              </a:solidFill>
            </a:endParaRPr>
          </a:p>
          <a:p>
            <a:pPr lvl="1"/>
            <a:r>
              <a:rPr lang="zh-CN" altLang="en-US" dirty="0"/>
              <a:t>每季度向客户发布一次产品目录</a:t>
            </a:r>
            <a:endParaRPr lang="zh-CN" altLang="en-US"/>
          </a:p>
        </p:txBody>
      </p:sp>
      <p:grpSp>
        <p:nvGrpSpPr>
          <p:cNvPr id="368682" name="组合 368681"/>
          <p:cNvGrpSpPr/>
          <p:nvPr/>
        </p:nvGrpSpPr>
        <p:grpSpPr>
          <a:xfrm>
            <a:off x="914400" y="3276600"/>
            <a:ext cx="7346950" cy="795338"/>
            <a:chOff x="480" y="3819"/>
            <a:chExt cx="4628" cy="501"/>
          </a:xfrm>
        </p:grpSpPr>
        <p:sp>
          <p:nvSpPr>
            <p:cNvPr id="368680" name="矩形 368679"/>
            <p:cNvSpPr/>
            <p:nvPr/>
          </p:nvSpPr>
          <p:spPr>
            <a:xfrm>
              <a:off x="960" y="3916"/>
              <a:ext cx="4148" cy="404"/>
            </a:xfrm>
            <a:prstGeom prst="rect">
              <a:avLst/>
            </a:prstGeom>
            <a:solidFill>
              <a:srgbClr val="CCFFFF"/>
            </a:solidFill>
            <a:ln w="9525">
              <a:noFill/>
            </a:ln>
          </p:spPr>
          <p:txBody>
            <a:bodyPr wrap="none" anchor="t">
              <a:spAutoFit/>
            </a:bodyPr>
            <a:p>
              <a:pPr algn="l" hangingPunct="1">
                <a:spcBef>
                  <a:spcPct val="0"/>
                </a:spcBef>
              </a:pPr>
              <a:r>
                <a:rPr lang="zh-CN" altLang="en-US" sz="3600" b="0" dirty="0">
                  <a:latin typeface="Times New Roman" panose="02020603050405020304" pitchFamily="18" charset="0"/>
                </a:rPr>
                <a:t>是否有事情自动在预计时间发生</a:t>
              </a:r>
              <a:endParaRPr lang="zh-CN" altLang="en-US" sz="3600" b="0" dirty="0">
                <a:latin typeface="Times New Roman" panose="02020603050405020304" pitchFamily="18" charset="0"/>
              </a:endParaRPr>
            </a:p>
          </p:txBody>
        </p:sp>
        <p:pic>
          <p:nvPicPr>
            <p:cNvPr id="368681" name="图片 368680" descr="question">
              <a:hlinkClick r:id="rId1" action="ppaction://hlinksldjump"/>
            </p:cNvPr>
            <p:cNvPicPr>
              <a:picLocks noChangeAspect="1"/>
            </p:cNvPicPr>
            <p:nvPr/>
          </p:nvPicPr>
          <p:blipFill>
            <a:blip r:embed="rId2"/>
            <a:stretch>
              <a:fillRect/>
            </a:stretch>
          </p:blipFill>
          <p:spPr>
            <a:xfrm>
              <a:off x="480" y="3819"/>
              <a:ext cx="576" cy="501"/>
            </a:xfrm>
            <a:prstGeom prst="rect">
              <a:avLst/>
            </a:prstGeom>
            <a:noFill/>
            <a:ln w="9525">
              <a:noFill/>
            </a:ln>
          </p:spPr>
        </p:pic>
      </p:grpSp>
      <p:grpSp>
        <p:nvGrpSpPr>
          <p:cNvPr id="368683" name="组合 368682"/>
          <p:cNvGrpSpPr/>
          <p:nvPr/>
        </p:nvGrpSpPr>
        <p:grpSpPr>
          <a:xfrm>
            <a:off x="1143000" y="2590800"/>
            <a:ext cx="7467600" cy="3490913"/>
            <a:chOff x="720" y="1632"/>
            <a:chExt cx="4704" cy="2199"/>
          </a:xfrm>
        </p:grpSpPr>
        <p:sp>
          <p:nvSpPr>
            <p:cNvPr id="368645" name="椭圆 368644"/>
            <p:cNvSpPr/>
            <p:nvPr/>
          </p:nvSpPr>
          <p:spPr>
            <a:xfrm>
              <a:off x="1008" y="1632"/>
              <a:ext cx="192" cy="144"/>
            </a:xfrm>
            <a:prstGeom prst="ellipse">
              <a:avLst/>
            </a:prstGeom>
            <a:noFill/>
            <a:ln w="9525" cap="flat" cmpd="sng">
              <a:solidFill>
                <a:schemeClr val="tx1"/>
              </a:solidFill>
              <a:prstDash val="solid"/>
              <a:headEnd type="none" w="med" len="med"/>
              <a:tailEnd type="none" w="med" len="med"/>
            </a:ln>
          </p:spPr>
          <p:txBody>
            <a:bodyPr/>
            <a:p>
              <a:endParaRPr lang="zh-CN" altLang="en-US"/>
            </a:p>
          </p:txBody>
        </p:sp>
        <p:sp>
          <p:nvSpPr>
            <p:cNvPr id="368646" name="直接连接符 368645"/>
            <p:cNvSpPr/>
            <p:nvPr/>
          </p:nvSpPr>
          <p:spPr>
            <a:xfrm>
              <a:off x="1104" y="1776"/>
              <a:ext cx="1" cy="240"/>
            </a:xfrm>
            <a:prstGeom prst="line">
              <a:avLst/>
            </a:prstGeom>
            <a:ln w="9525" cap="flat" cmpd="sng">
              <a:solidFill>
                <a:schemeClr val="tx1"/>
              </a:solidFill>
              <a:prstDash val="solid"/>
              <a:headEnd type="none" w="med" len="med"/>
              <a:tailEnd type="none" w="med" len="med"/>
            </a:ln>
          </p:spPr>
        </p:sp>
        <p:sp>
          <p:nvSpPr>
            <p:cNvPr id="368647" name="直接连接符 368646"/>
            <p:cNvSpPr/>
            <p:nvPr/>
          </p:nvSpPr>
          <p:spPr>
            <a:xfrm flipH="1">
              <a:off x="1008" y="2016"/>
              <a:ext cx="96" cy="192"/>
            </a:xfrm>
            <a:prstGeom prst="line">
              <a:avLst/>
            </a:prstGeom>
            <a:ln w="9525" cap="flat" cmpd="sng">
              <a:solidFill>
                <a:schemeClr val="tx1"/>
              </a:solidFill>
              <a:prstDash val="solid"/>
              <a:headEnd type="none" w="med" len="med"/>
              <a:tailEnd type="none" w="med" len="med"/>
            </a:ln>
          </p:spPr>
        </p:sp>
        <p:sp>
          <p:nvSpPr>
            <p:cNvPr id="368648" name="直接连接符 368647"/>
            <p:cNvSpPr/>
            <p:nvPr/>
          </p:nvSpPr>
          <p:spPr>
            <a:xfrm>
              <a:off x="1104" y="2016"/>
              <a:ext cx="96" cy="192"/>
            </a:xfrm>
            <a:prstGeom prst="line">
              <a:avLst/>
            </a:prstGeom>
            <a:ln w="9525" cap="flat" cmpd="sng">
              <a:solidFill>
                <a:schemeClr val="tx1"/>
              </a:solidFill>
              <a:prstDash val="solid"/>
              <a:headEnd type="none" w="med" len="med"/>
              <a:tailEnd type="none" w="med" len="med"/>
            </a:ln>
          </p:spPr>
        </p:sp>
        <p:sp>
          <p:nvSpPr>
            <p:cNvPr id="368649" name="直接连接符 368648"/>
            <p:cNvSpPr/>
            <p:nvPr/>
          </p:nvSpPr>
          <p:spPr>
            <a:xfrm>
              <a:off x="960" y="1872"/>
              <a:ext cx="288" cy="1"/>
            </a:xfrm>
            <a:prstGeom prst="line">
              <a:avLst/>
            </a:prstGeom>
            <a:ln w="9525" cap="flat" cmpd="sng">
              <a:solidFill>
                <a:schemeClr val="tx1"/>
              </a:solidFill>
              <a:prstDash val="solid"/>
              <a:headEnd type="none" w="med" len="med"/>
              <a:tailEnd type="none" w="med" len="med"/>
            </a:ln>
          </p:spPr>
        </p:sp>
        <p:sp>
          <p:nvSpPr>
            <p:cNvPr id="368650" name="文本框 368649"/>
            <p:cNvSpPr txBox="1"/>
            <p:nvPr/>
          </p:nvSpPr>
          <p:spPr>
            <a:xfrm>
              <a:off x="720" y="2256"/>
              <a:ext cx="864" cy="327"/>
            </a:xfrm>
            <a:prstGeom prst="rect">
              <a:avLst/>
            </a:prstGeom>
            <a:noFill/>
            <a:ln w="9525">
              <a:noFill/>
            </a:ln>
          </p:spPr>
          <p:txBody>
            <a:bodyPr>
              <a:spAutoFit/>
            </a:bodyPr>
            <a:p>
              <a:pPr algn="l" hangingPunct="1">
                <a:spcBef>
                  <a:spcPct val="50000"/>
                </a:spcBef>
              </a:pPr>
              <a:r>
                <a:rPr lang="zh-CN" altLang="en-US" sz="2800" b="0" dirty="0">
                  <a:solidFill>
                    <a:schemeClr val="tx1"/>
                  </a:solidFill>
                  <a:latin typeface="Times New Roman" panose="02020603050405020304" pitchFamily="18" charset="0"/>
                </a:rPr>
                <a:t>季度末</a:t>
              </a:r>
              <a:endParaRPr lang="zh-CN" altLang="en-US" sz="2800" b="0">
                <a:solidFill>
                  <a:schemeClr val="tx1"/>
                </a:solidFill>
                <a:latin typeface="Times New Roman" panose="02020603050405020304" pitchFamily="18" charset="0"/>
              </a:endParaRPr>
            </a:p>
          </p:txBody>
        </p:sp>
        <p:sp>
          <p:nvSpPr>
            <p:cNvPr id="368651" name="椭圆 368650"/>
            <p:cNvSpPr/>
            <p:nvPr/>
          </p:nvSpPr>
          <p:spPr>
            <a:xfrm>
              <a:off x="1872" y="1776"/>
              <a:ext cx="1056" cy="432"/>
            </a:xfrm>
            <a:prstGeom prst="ellipse">
              <a:avLst/>
            </a:prstGeom>
            <a:noFill/>
            <a:ln w="9525" cap="flat" cmpd="sng">
              <a:solidFill>
                <a:schemeClr val="tx1"/>
              </a:solidFill>
              <a:prstDash val="solid"/>
              <a:headEnd type="none" w="med" len="med"/>
              <a:tailEnd type="none" w="med" len="med"/>
            </a:ln>
          </p:spPr>
          <p:txBody>
            <a:bodyPr wrap="none" anchor="ctr"/>
            <a:p>
              <a:pPr hangingPunct="1">
                <a:spcBef>
                  <a:spcPct val="0"/>
                </a:spcBef>
              </a:pPr>
              <a:r>
                <a:rPr lang="zh-CN" altLang="en-US" sz="2800" b="0" dirty="0">
                  <a:solidFill>
                    <a:schemeClr val="tx1"/>
                  </a:solidFill>
                  <a:latin typeface="Times New Roman" panose="02020603050405020304" pitchFamily="18" charset="0"/>
                </a:rPr>
                <a:t>发送目录</a:t>
              </a:r>
              <a:endParaRPr lang="zh-CN" altLang="en-US" sz="2800" b="0">
                <a:solidFill>
                  <a:schemeClr val="tx1"/>
                </a:solidFill>
                <a:latin typeface="Times New Roman" panose="02020603050405020304" pitchFamily="18" charset="0"/>
              </a:endParaRPr>
            </a:p>
          </p:txBody>
        </p:sp>
        <p:sp>
          <p:nvSpPr>
            <p:cNvPr id="368652" name="直接连接符 368651"/>
            <p:cNvSpPr/>
            <p:nvPr/>
          </p:nvSpPr>
          <p:spPr>
            <a:xfrm>
              <a:off x="1248" y="1968"/>
              <a:ext cx="624" cy="1"/>
            </a:xfrm>
            <a:prstGeom prst="line">
              <a:avLst/>
            </a:prstGeom>
            <a:ln w="9525" cap="flat" cmpd="sng">
              <a:solidFill>
                <a:schemeClr val="tx1"/>
              </a:solidFill>
              <a:prstDash val="solid"/>
              <a:headEnd type="none" w="med" len="med"/>
              <a:tailEnd type="none" w="med" len="med"/>
            </a:ln>
          </p:spPr>
        </p:sp>
        <p:sp>
          <p:nvSpPr>
            <p:cNvPr id="368655" name="椭圆 368654"/>
            <p:cNvSpPr/>
            <p:nvPr/>
          </p:nvSpPr>
          <p:spPr>
            <a:xfrm>
              <a:off x="3504" y="1680"/>
              <a:ext cx="192" cy="144"/>
            </a:xfrm>
            <a:prstGeom prst="ellipse">
              <a:avLst/>
            </a:prstGeom>
            <a:noFill/>
            <a:ln w="9525" cap="flat" cmpd="sng">
              <a:solidFill>
                <a:schemeClr val="tx1"/>
              </a:solidFill>
              <a:prstDash val="solid"/>
              <a:headEnd type="none" w="med" len="med"/>
              <a:tailEnd type="none" w="med" len="med"/>
            </a:ln>
          </p:spPr>
          <p:txBody>
            <a:bodyPr/>
            <a:p>
              <a:endParaRPr lang="zh-CN" altLang="en-US"/>
            </a:p>
          </p:txBody>
        </p:sp>
        <p:sp>
          <p:nvSpPr>
            <p:cNvPr id="368656" name="直接连接符 368655"/>
            <p:cNvSpPr/>
            <p:nvPr/>
          </p:nvSpPr>
          <p:spPr>
            <a:xfrm>
              <a:off x="3600" y="1824"/>
              <a:ext cx="1" cy="240"/>
            </a:xfrm>
            <a:prstGeom prst="line">
              <a:avLst/>
            </a:prstGeom>
            <a:ln w="9525" cap="flat" cmpd="sng">
              <a:solidFill>
                <a:schemeClr val="tx1"/>
              </a:solidFill>
              <a:prstDash val="solid"/>
              <a:headEnd type="none" w="med" len="med"/>
              <a:tailEnd type="none" w="med" len="med"/>
            </a:ln>
          </p:spPr>
        </p:sp>
        <p:sp>
          <p:nvSpPr>
            <p:cNvPr id="368657" name="直接连接符 368656"/>
            <p:cNvSpPr/>
            <p:nvPr/>
          </p:nvSpPr>
          <p:spPr>
            <a:xfrm flipH="1">
              <a:off x="3504" y="2064"/>
              <a:ext cx="96" cy="192"/>
            </a:xfrm>
            <a:prstGeom prst="line">
              <a:avLst/>
            </a:prstGeom>
            <a:ln w="9525" cap="flat" cmpd="sng">
              <a:solidFill>
                <a:schemeClr val="tx1"/>
              </a:solidFill>
              <a:prstDash val="solid"/>
              <a:headEnd type="none" w="med" len="med"/>
              <a:tailEnd type="none" w="med" len="med"/>
            </a:ln>
          </p:spPr>
        </p:sp>
        <p:sp>
          <p:nvSpPr>
            <p:cNvPr id="368658" name="直接连接符 368657"/>
            <p:cNvSpPr/>
            <p:nvPr/>
          </p:nvSpPr>
          <p:spPr>
            <a:xfrm>
              <a:off x="3600" y="2064"/>
              <a:ext cx="96" cy="192"/>
            </a:xfrm>
            <a:prstGeom prst="line">
              <a:avLst/>
            </a:prstGeom>
            <a:ln w="9525" cap="flat" cmpd="sng">
              <a:solidFill>
                <a:schemeClr val="tx1"/>
              </a:solidFill>
              <a:prstDash val="solid"/>
              <a:headEnd type="none" w="med" len="med"/>
              <a:tailEnd type="none" w="med" len="med"/>
            </a:ln>
          </p:spPr>
        </p:sp>
        <p:sp>
          <p:nvSpPr>
            <p:cNvPr id="368659" name="直接连接符 368658"/>
            <p:cNvSpPr/>
            <p:nvPr/>
          </p:nvSpPr>
          <p:spPr>
            <a:xfrm>
              <a:off x="3456" y="1920"/>
              <a:ext cx="288" cy="1"/>
            </a:xfrm>
            <a:prstGeom prst="line">
              <a:avLst/>
            </a:prstGeom>
            <a:ln w="9525" cap="flat" cmpd="sng">
              <a:solidFill>
                <a:schemeClr val="tx1"/>
              </a:solidFill>
              <a:prstDash val="solid"/>
              <a:headEnd type="none" w="med" len="med"/>
              <a:tailEnd type="none" w="med" len="med"/>
            </a:ln>
          </p:spPr>
        </p:sp>
        <p:sp>
          <p:nvSpPr>
            <p:cNvPr id="368660" name="文本框 368659"/>
            <p:cNvSpPr txBox="1"/>
            <p:nvPr/>
          </p:nvSpPr>
          <p:spPr>
            <a:xfrm>
              <a:off x="3216" y="2304"/>
              <a:ext cx="720" cy="327"/>
            </a:xfrm>
            <a:prstGeom prst="rect">
              <a:avLst/>
            </a:prstGeom>
            <a:noFill/>
            <a:ln w="9525">
              <a:noFill/>
            </a:ln>
          </p:spPr>
          <p:txBody>
            <a:bodyPr>
              <a:spAutoFit/>
            </a:bodyPr>
            <a:p>
              <a:pPr algn="l" hangingPunct="1">
                <a:spcBef>
                  <a:spcPct val="50000"/>
                </a:spcBef>
              </a:pPr>
              <a:r>
                <a:rPr lang="en-US" altLang="zh-CN" sz="2800" b="0" dirty="0">
                  <a:solidFill>
                    <a:schemeClr val="tx1"/>
                  </a:solidFill>
                  <a:latin typeface="Times New Roman" panose="02020603050405020304" pitchFamily="18" charset="0"/>
                </a:rPr>
                <a:t>  </a:t>
              </a:r>
              <a:r>
                <a:rPr lang="zh-CN" altLang="en-US" sz="2800" b="0" dirty="0">
                  <a:solidFill>
                    <a:schemeClr val="tx1"/>
                  </a:solidFill>
                  <a:latin typeface="Times New Roman" panose="02020603050405020304" pitchFamily="18" charset="0"/>
                </a:rPr>
                <a:t>客户</a:t>
              </a:r>
              <a:endParaRPr lang="zh-CN" altLang="en-US" sz="2800" b="0">
                <a:solidFill>
                  <a:schemeClr val="tx1"/>
                </a:solidFill>
                <a:latin typeface="Times New Roman" panose="02020603050405020304" pitchFamily="18" charset="0"/>
              </a:endParaRPr>
            </a:p>
          </p:txBody>
        </p:sp>
        <p:sp>
          <p:nvSpPr>
            <p:cNvPr id="368661" name="椭圆 368660"/>
            <p:cNvSpPr/>
            <p:nvPr/>
          </p:nvSpPr>
          <p:spPr>
            <a:xfrm>
              <a:off x="4368" y="1824"/>
              <a:ext cx="1056" cy="432"/>
            </a:xfrm>
            <a:prstGeom prst="ellipse">
              <a:avLst/>
            </a:prstGeom>
            <a:noFill/>
            <a:ln w="9525" cap="flat" cmpd="sng">
              <a:solidFill>
                <a:schemeClr val="tx1"/>
              </a:solidFill>
              <a:prstDash val="solid"/>
              <a:headEnd type="none" w="med" len="med"/>
              <a:tailEnd type="none" w="med" len="med"/>
            </a:ln>
          </p:spPr>
          <p:txBody>
            <a:bodyPr wrap="none" anchor="ctr"/>
            <a:p>
              <a:pPr hangingPunct="1">
                <a:spcBef>
                  <a:spcPct val="0"/>
                </a:spcBef>
              </a:pPr>
              <a:r>
                <a:rPr lang="zh-CN" altLang="en-US" sz="2800" b="0" dirty="0">
                  <a:solidFill>
                    <a:schemeClr val="tx1"/>
                  </a:solidFill>
                  <a:latin typeface="Times New Roman" panose="02020603050405020304" pitchFamily="18" charset="0"/>
                </a:rPr>
                <a:t>发送目录</a:t>
              </a:r>
              <a:endParaRPr lang="zh-CN" altLang="en-US" sz="2800" b="0">
                <a:solidFill>
                  <a:schemeClr val="tx1"/>
                </a:solidFill>
                <a:latin typeface="Times New Roman" panose="02020603050405020304" pitchFamily="18" charset="0"/>
              </a:endParaRPr>
            </a:p>
          </p:txBody>
        </p:sp>
        <p:sp>
          <p:nvSpPr>
            <p:cNvPr id="368662" name="直接连接符 368661"/>
            <p:cNvSpPr/>
            <p:nvPr/>
          </p:nvSpPr>
          <p:spPr>
            <a:xfrm>
              <a:off x="3744" y="2016"/>
              <a:ext cx="624" cy="1"/>
            </a:xfrm>
            <a:prstGeom prst="line">
              <a:avLst/>
            </a:prstGeom>
            <a:ln w="9525" cap="flat" cmpd="sng">
              <a:solidFill>
                <a:schemeClr val="tx1"/>
              </a:solidFill>
              <a:prstDash val="solid"/>
              <a:headEnd type="none" w="med" len="med"/>
              <a:tailEnd type="none" w="med" len="med"/>
            </a:ln>
          </p:spPr>
        </p:sp>
        <p:sp>
          <p:nvSpPr>
            <p:cNvPr id="368664" name="椭圆 368663"/>
            <p:cNvSpPr/>
            <p:nvPr/>
          </p:nvSpPr>
          <p:spPr>
            <a:xfrm>
              <a:off x="1056" y="2880"/>
              <a:ext cx="192" cy="144"/>
            </a:xfrm>
            <a:prstGeom prst="ellipse">
              <a:avLst/>
            </a:prstGeom>
            <a:noFill/>
            <a:ln w="9525" cap="flat" cmpd="sng">
              <a:solidFill>
                <a:schemeClr val="tx1"/>
              </a:solidFill>
              <a:prstDash val="solid"/>
              <a:headEnd type="none" w="med" len="med"/>
              <a:tailEnd type="none" w="med" len="med"/>
            </a:ln>
          </p:spPr>
          <p:txBody>
            <a:bodyPr/>
            <a:p>
              <a:endParaRPr lang="zh-CN" altLang="en-US"/>
            </a:p>
          </p:txBody>
        </p:sp>
        <p:sp>
          <p:nvSpPr>
            <p:cNvPr id="368665" name="直接连接符 368664"/>
            <p:cNvSpPr/>
            <p:nvPr/>
          </p:nvSpPr>
          <p:spPr>
            <a:xfrm>
              <a:off x="1152" y="3024"/>
              <a:ext cx="1" cy="240"/>
            </a:xfrm>
            <a:prstGeom prst="line">
              <a:avLst/>
            </a:prstGeom>
            <a:ln w="9525" cap="flat" cmpd="sng">
              <a:solidFill>
                <a:schemeClr val="tx1"/>
              </a:solidFill>
              <a:prstDash val="solid"/>
              <a:headEnd type="none" w="med" len="med"/>
              <a:tailEnd type="none" w="med" len="med"/>
            </a:ln>
          </p:spPr>
        </p:sp>
        <p:sp>
          <p:nvSpPr>
            <p:cNvPr id="368666" name="直接连接符 368665"/>
            <p:cNvSpPr/>
            <p:nvPr/>
          </p:nvSpPr>
          <p:spPr>
            <a:xfrm flipH="1">
              <a:off x="1056" y="3264"/>
              <a:ext cx="96" cy="192"/>
            </a:xfrm>
            <a:prstGeom prst="line">
              <a:avLst/>
            </a:prstGeom>
            <a:ln w="9525" cap="flat" cmpd="sng">
              <a:solidFill>
                <a:schemeClr val="tx1"/>
              </a:solidFill>
              <a:prstDash val="solid"/>
              <a:headEnd type="none" w="med" len="med"/>
              <a:tailEnd type="none" w="med" len="med"/>
            </a:ln>
          </p:spPr>
        </p:sp>
        <p:sp>
          <p:nvSpPr>
            <p:cNvPr id="368667" name="直接连接符 368666"/>
            <p:cNvSpPr/>
            <p:nvPr/>
          </p:nvSpPr>
          <p:spPr>
            <a:xfrm>
              <a:off x="1152" y="3264"/>
              <a:ext cx="96" cy="192"/>
            </a:xfrm>
            <a:prstGeom prst="line">
              <a:avLst/>
            </a:prstGeom>
            <a:ln w="9525" cap="flat" cmpd="sng">
              <a:solidFill>
                <a:schemeClr val="tx1"/>
              </a:solidFill>
              <a:prstDash val="solid"/>
              <a:headEnd type="none" w="med" len="med"/>
              <a:tailEnd type="none" w="med" len="med"/>
            </a:ln>
          </p:spPr>
        </p:sp>
        <p:sp>
          <p:nvSpPr>
            <p:cNvPr id="368668" name="直接连接符 368667"/>
            <p:cNvSpPr/>
            <p:nvPr/>
          </p:nvSpPr>
          <p:spPr>
            <a:xfrm>
              <a:off x="1008" y="3120"/>
              <a:ext cx="288" cy="1"/>
            </a:xfrm>
            <a:prstGeom prst="line">
              <a:avLst/>
            </a:prstGeom>
            <a:ln w="9525" cap="flat" cmpd="sng">
              <a:solidFill>
                <a:schemeClr val="tx1"/>
              </a:solidFill>
              <a:prstDash val="solid"/>
              <a:headEnd type="none" w="med" len="med"/>
              <a:tailEnd type="none" w="med" len="med"/>
            </a:ln>
          </p:spPr>
        </p:sp>
        <p:sp>
          <p:nvSpPr>
            <p:cNvPr id="368669" name="文本框 368668"/>
            <p:cNvSpPr txBox="1"/>
            <p:nvPr/>
          </p:nvSpPr>
          <p:spPr>
            <a:xfrm>
              <a:off x="912" y="3504"/>
              <a:ext cx="816" cy="327"/>
            </a:xfrm>
            <a:prstGeom prst="rect">
              <a:avLst/>
            </a:prstGeom>
            <a:noFill/>
            <a:ln w="9525">
              <a:noFill/>
            </a:ln>
          </p:spPr>
          <p:txBody>
            <a:bodyPr>
              <a:spAutoFit/>
            </a:bodyPr>
            <a:p>
              <a:pPr algn="l" hangingPunct="1">
                <a:spcBef>
                  <a:spcPct val="50000"/>
                </a:spcBef>
              </a:pPr>
              <a:r>
                <a:rPr lang="zh-CN" altLang="en-US" sz="2800" b="0" dirty="0">
                  <a:solidFill>
                    <a:schemeClr val="tx1"/>
                  </a:solidFill>
                  <a:latin typeface="Times New Roman" panose="02020603050405020304" pitchFamily="18" charset="0"/>
                </a:rPr>
                <a:t>季度末</a:t>
              </a:r>
              <a:endParaRPr lang="zh-CN" altLang="en-US" sz="2800" b="0">
                <a:solidFill>
                  <a:schemeClr val="tx1"/>
                </a:solidFill>
                <a:latin typeface="Times New Roman" panose="02020603050405020304" pitchFamily="18" charset="0"/>
              </a:endParaRPr>
            </a:p>
          </p:txBody>
        </p:sp>
        <p:sp>
          <p:nvSpPr>
            <p:cNvPr id="368670" name="椭圆 368669"/>
            <p:cNvSpPr/>
            <p:nvPr/>
          </p:nvSpPr>
          <p:spPr>
            <a:xfrm>
              <a:off x="1920" y="3024"/>
              <a:ext cx="1056" cy="432"/>
            </a:xfrm>
            <a:prstGeom prst="ellipse">
              <a:avLst/>
            </a:prstGeom>
            <a:noFill/>
            <a:ln w="9525" cap="flat" cmpd="sng">
              <a:solidFill>
                <a:schemeClr val="tx1"/>
              </a:solidFill>
              <a:prstDash val="solid"/>
              <a:headEnd type="none" w="med" len="med"/>
              <a:tailEnd type="none" w="med" len="med"/>
            </a:ln>
          </p:spPr>
          <p:txBody>
            <a:bodyPr wrap="none" anchor="ctr"/>
            <a:p>
              <a:pPr hangingPunct="1">
                <a:spcBef>
                  <a:spcPct val="0"/>
                </a:spcBef>
              </a:pPr>
              <a:r>
                <a:rPr lang="zh-CN" altLang="en-US" sz="2800" b="0" dirty="0">
                  <a:solidFill>
                    <a:schemeClr val="tx1"/>
                  </a:solidFill>
                  <a:latin typeface="Times New Roman" panose="02020603050405020304" pitchFamily="18" charset="0"/>
                </a:rPr>
                <a:t>发送目录</a:t>
              </a:r>
              <a:endParaRPr lang="zh-CN" altLang="en-US" sz="2800" b="0">
                <a:solidFill>
                  <a:schemeClr val="tx1"/>
                </a:solidFill>
                <a:latin typeface="Times New Roman" panose="02020603050405020304" pitchFamily="18" charset="0"/>
              </a:endParaRPr>
            </a:p>
          </p:txBody>
        </p:sp>
        <p:sp>
          <p:nvSpPr>
            <p:cNvPr id="368671" name="直接连接符 368670"/>
            <p:cNvSpPr/>
            <p:nvPr/>
          </p:nvSpPr>
          <p:spPr>
            <a:xfrm>
              <a:off x="1344" y="3216"/>
              <a:ext cx="576" cy="1"/>
            </a:xfrm>
            <a:prstGeom prst="line">
              <a:avLst/>
            </a:prstGeom>
            <a:ln w="9525" cap="flat" cmpd="sng">
              <a:solidFill>
                <a:schemeClr val="tx1"/>
              </a:solidFill>
              <a:prstDash val="solid"/>
              <a:headEnd type="none" w="med" len="med"/>
              <a:tailEnd type="none" w="med" len="med"/>
            </a:ln>
          </p:spPr>
        </p:sp>
        <p:sp>
          <p:nvSpPr>
            <p:cNvPr id="368672" name="直接连接符 368671"/>
            <p:cNvSpPr/>
            <p:nvPr/>
          </p:nvSpPr>
          <p:spPr>
            <a:xfrm>
              <a:off x="2976" y="3216"/>
              <a:ext cx="624" cy="1"/>
            </a:xfrm>
            <a:prstGeom prst="line">
              <a:avLst/>
            </a:prstGeom>
            <a:ln w="9525" cap="flat" cmpd="sng">
              <a:solidFill>
                <a:schemeClr val="tx1"/>
              </a:solidFill>
              <a:prstDash val="solid"/>
              <a:headEnd type="none" w="med" len="med"/>
              <a:tailEnd type="none" w="med" len="med"/>
            </a:ln>
          </p:spPr>
        </p:sp>
        <p:sp>
          <p:nvSpPr>
            <p:cNvPr id="368674" name="椭圆 368673"/>
            <p:cNvSpPr/>
            <p:nvPr/>
          </p:nvSpPr>
          <p:spPr>
            <a:xfrm>
              <a:off x="3648" y="2832"/>
              <a:ext cx="192" cy="144"/>
            </a:xfrm>
            <a:prstGeom prst="ellipse">
              <a:avLst/>
            </a:prstGeom>
            <a:noFill/>
            <a:ln w="9525" cap="flat" cmpd="sng">
              <a:solidFill>
                <a:schemeClr val="tx1"/>
              </a:solidFill>
              <a:prstDash val="solid"/>
              <a:headEnd type="none" w="med" len="med"/>
              <a:tailEnd type="none" w="med" len="med"/>
            </a:ln>
          </p:spPr>
          <p:txBody>
            <a:bodyPr/>
            <a:p>
              <a:endParaRPr lang="zh-CN" altLang="en-US"/>
            </a:p>
          </p:txBody>
        </p:sp>
        <p:sp>
          <p:nvSpPr>
            <p:cNvPr id="368675" name="直接连接符 368674"/>
            <p:cNvSpPr/>
            <p:nvPr/>
          </p:nvSpPr>
          <p:spPr>
            <a:xfrm>
              <a:off x="3744" y="2976"/>
              <a:ext cx="1" cy="240"/>
            </a:xfrm>
            <a:prstGeom prst="line">
              <a:avLst/>
            </a:prstGeom>
            <a:ln w="9525" cap="flat" cmpd="sng">
              <a:solidFill>
                <a:schemeClr val="tx1"/>
              </a:solidFill>
              <a:prstDash val="solid"/>
              <a:headEnd type="none" w="med" len="med"/>
              <a:tailEnd type="none" w="med" len="med"/>
            </a:ln>
          </p:spPr>
        </p:sp>
        <p:sp>
          <p:nvSpPr>
            <p:cNvPr id="368676" name="直接连接符 368675"/>
            <p:cNvSpPr/>
            <p:nvPr/>
          </p:nvSpPr>
          <p:spPr>
            <a:xfrm flipH="1">
              <a:off x="3648" y="3216"/>
              <a:ext cx="96" cy="192"/>
            </a:xfrm>
            <a:prstGeom prst="line">
              <a:avLst/>
            </a:prstGeom>
            <a:ln w="9525" cap="flat" cmpd="sng">
              <a:solidFill>
                <a:schemeClr val="tx1"/>
              </a:solidFill>
              <a:prstDash val="solid"/>
              <a:headEnd type="none" w="med" len="med"/>
              <a:tailEnd type="none" w="med" len="med"/>
            </a:ln>
          </p:spPr>
        </p:sp>
        <p:sp>
          <p:nvSpPr>
            <p:cNvPr id="368677" name="直接连接符 368676"/>
            <p:cNvSpPr/>
            <p:nvPr/>
          </p:nvSpPr>
          <p:spPr>
            <a:xfrm>
              <a:off x="3744" y="3216"/>
              <a:ext cx="96" cy="192"/>
            </a:xfrm>
            <a:prstGeom prst="line">
              <a:avLst/>
            </a:prstGeom>
            <a:ln w="9525" cap="flat" cmpd="sng">
              <a:solidFill>
                <a:schemeClr val="tx1"/>
              </a:solidFill>
              <a:prstDash val="solid"/>
              <a:headEnd type="none" w="med" len="med"/>
              <a:tailEnd type="none" w="med" len="med"/>
            </a:ln>
          </p:spPr>
        </p:sp>
        <p:sp>
          <p:nvSpPr>
            <p:cNvPr id="368678" name="直接连接符 368677"/>
            <p:cNvSpPr/>
            <p:nvPr/>
          </p:nvSpPr>
          <p:spPr>
            <a:xfrm>
              <a:off x="3600" y="3072"/>
              <a:ext cx="288" cy="1"/>
            </a:xfrm>
            <a:prstGeom prst="line">
              <a:avLst/>
            </a:prstGeom>
            <a:ln w="9525" cap="flat" cmpd="sng">
              <a:solidFill>
                <a:schemeClr val="tx1"/>
              </a:solidFill>
              <a:prstDash val="solid"/>
              <a:headEnd type="none" w="med" len="med"/>
              <a:tailEnd type="none" w="med" len="med"/>
            </a:ln>
          </p:spPr>
        </p:sp>
        <p:sp>
          <p:nvSpPr>
            <p:cNvPr id="368679" name="文本框 368678"/>
            <p:cNvSpPr txBox="1"/>
            <p:nvPr/>
          </p:nvSpPr>
          <p:spPr>
            <a:xfrm>
              <a:off x="3360" y="3456"/>
              <a:ext cx="912" cy="327"/>
            </a:xfrm>
            <a:prstGeom prst="rect">
              <a:avLst/>
            </a:prstGeom>
            <a:noFill/>
            <a:ln w="9525">
              <a:noFill/>
            </a:ln>
          </p:spPr>
          <p:txBody>
            <a:bodyPr>
              <a:spAutoFit/>
            </a:bodyPr>
            <a:p>
              <a:pPr algn="l" hangingPunct="1">
                <a:spcBef>
                  <a:spcPct val="50000"/>
                </a:spcBef>
              </a:pPr>
              <a:r>
                <a:rPr lang="en-US" altLang="zh-CN" sz="2800" b="0" dirty="0">
                  <a:solidFill>
                    <a:schemeClr val="tx1"/>
                  </a:solidFill>
                  <a:latin typeface="Times New Roman" panose="02020603050405020304" pitchFamily="18" charset="0"/>
                </a:rPr>
                <a:t>  </a:t>
              </a:r>
              <a:r>
                <a:rPr lang="zh-CN" altLang="en-US" sz="2800" b="0" dirty="0">
                  <a:solidFill>
                    <a:schemeClr val="tx1"/>
                  </a:solidFill>
                  <a:latin typeface="Times New Roman" panose="02020603050405020304" pitchFamily="18" charset="0"/>
                </a:rPr>
                <a:t>客户</a:t>
              </a:r>
              <a:endParaRPr lang="zh-CN" altLang="en-US" sz="2800" b="0">
                <a:solidFill>
                  <a:schemeClr val="tx1"/>
                </a:solidFill>
                <a:latin typeface="Times New Roman" panose="02020603050405020304" pitchFamily="18" charset="0"/>
              </a:endParaRPr>
            </a:p>
          </p:txBody>
        </p:sp>
      </p:gr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68682"/>
                                        </p:tgtEl>
                                        <p:attrNameLst>
                                          <p:attrName>style.visibility</p:attrName>
                                        </p:attrNameLst>
                                      </p:cBhvr>
                                      <p:to>
                                        <p:strVal val="visible"/>
                                      </p:to>
                                    </p:set>
                                    <p:anim calcmode="lin" valueType="num">
                                      <p:cBhvr additive="base">
                                        <p:cTn id="7" dur="500" fill="hold"/>
                                        <p:tgtEl>
                                          <p:spTgt spid="368682"/>
                                        </p:tgtEl>
                                        <p:attrNameLst>
                                          <p:attrName>ppt_x</p:attrName>
                                        </p:attrNameLst>
                                      </p:cBhvr>
                                      <p:tavLst>
                                        <p:tav tm="0">
                                          <p:val>
                                            <p:strVal val="0-#ppt_w/2"/>
                                          </p:val>
                                        </p:tav>
                                        <p:tav tm="100000">
                                          <p:val>
                                            <p:strVal val="#ppt_x"/>
                                          </p:val>
                                        </p:tav>
                                      </p:tavLst>
                                    </p:anim>
                                    <p:anim calcmode="lin" valueType="num">
                                      <p:cBhvr additive="base">
                                        <p:cTn id="8" dur="500" fill="hold"/>
                                        <p:tgtEl>
                                          <p:spTgt spid="368682"/>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368682"/>
                                        </p:tgtEl>
                                        <p:attrNameLst>
                                          <p:attrName>style.visibility</p:attrName>
                                        </p:attrNameLst>
                                      </p:cBhvr>
                                      <p:to>
                                        <p:strVal val="hidden"/>
                                      </p:to>
                                    </p:set>
                                  </p:sub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68643">
                                            <p:txEl>
                                              <p:charRg st="0" end="5"/>
                                            </p:txEl>
                                          </p:spTgt>
                                        </p:tgtEl>
                                        <p:attrNameLst>
                                          <p:attrName>style.visibility</p:attrName>
                                        </p:attrNameLst>
                                      </p:cBhvr>
                                      <p:to>
                                        <p:strVal val="visible"/>
                                      </p:to>
                                    </p:set>
                                    <p:anim calcmode="lin" valueType="num">
                                      <p:cBhvr additive="base">
                                        <p:cTn id="13" dur="500" fill="hold"/>
                                        <p:tgtEl>
                                          <p:spTgt spid="368643">
                                            <p:txEl>
                                              <p:charRg st="0" end="5"/>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68643">
                                            <p:txEl>
                                              <p:charRg st="0" end="5"/>
                                            </p:txEl>
                                          </p:spTgt>
                                        </p:tgtEl>
                                        <p:attrNameLst>
                                          <p:attrName>ppt_y</p:attrName>
                                        </p:attrNameLst>
                                      </p:cBhvr>
                                      <p:tavLst>
                                        <p:tav tm="0">
                                          <p:val>
                                            <p:strVal val="#ppt_y"/>
                                          </p:val>
                                        </p:tav>
                                        <p:tav tm="100000">
                                          <p:val>
                                            <p:strVal val="#ppt_y"/>
                                          </p:val>
                                        </p:tav>
                                      </p:tavLst>
                                    </p:anim>
                                  </p:childTnLst>
                                </p:cTn>
                              </p:par>
                              <p:par>
                                <p:cTn id="15" presetID="2" presetClass="entr" presetSubtype="8" fill="hold" grpId="0" nodeType="withEffect">
                                  <p:stCondLst>
                                    <p:cond delay="0"/>
                                  </p:stCondLst>
                                  <p:childTnLst>
                                    <p:set>
                                      <p:cBhvr>
                                        <p:cTn id="16" dur="1" fill="hold">
                                          <p:stCondLst>
                                            <p:cond delay="0"/>
                                          </p:stCondLst>
                                        </p:cTn>
                                        <p:tgtEl>
                                          <p:spTgt spid="368643">
                                            <p:txEl>
                                              <p:charRg st="5" end="20"/>
                                            </p:txEl>
                                          </p:spTgt>
                                        </p:tgtEl>
                                        <p:attrNameLst>
                                          <p:attrName>style.visibility</p:attrName>
                                        </p:attrNameLst>
                                      </p:cBhvr>
                                      <p:to>
                                        <p:strVal val="visible"/>
                                      </p:to>
                                    </p:set>
                                    <p:anim calcmode="lin" valueType="num">
                                      <p:cBhvr additive="base">
                                        <p:cTn id="17" dur="500" fill="hold"/>
                                        <p:tgtEl>
                                          <p:spTgt spid="368643">
                                            <p:txEl>
                                              <p:charRg st="5" end="20"/>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368643">
                                            <p:txEl>
                                              <p:charRg st="5" end="20"/>
                                            </p:txEl>
                                          </p:spTgt>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nodeType="clickEffect">
                                  <p:stCondLst>
                                    <p:cond delay="0"/>
                                  </p:stCondLst>
                                  <p:childTnLst>
                                    <p:set>
                                      <p:cBhvr>
                                        <p:cTn id="22" dur="1" fill="hold">
                                          <p:stCondLst>
                                            <p:cond delay="0"/>
                                          </p:stCondLst>
                                        </p:cTn>
                                        <p:tgtEl>
                                          <p:spTgt spid="368683"/>
                                        </p:tgtEl>
                                        <p:attrNameLst>
                                          <p:attrName>style.visibility</p:attrName>
                                        </p:attrNameLst>
                                      </p:cBhvr>
                                      <p:to>
                                        <p:strVal val="visible"/>
                                      </p:to>
                                    </p:set>
                                    <p:anim calcmode="lin" valueType="num">
                                      <p:cBhvr additive="base">
                                        <p:cTn id="23" dur="500" fill="hold"/>
                                        <p:tgtEl>
                                          <p:spTgt spid="368683"/>
                                        </p:tgtEl>
                                        <p:attrNameLst>
                                          <p:attrName>ppt_x</p:attrName>
                                        </p:attrNameLst>
                                      </p:cBhvr>
                                      <p:tavLst>
                                        <p:tav tm="0">
                                          <p:val>
                                            <p:strVal val="0-#ppt_w/2"/>
                                          </p:val>
                                        </p:tav>
                                        <p:tav tm="100000">
                                          <p:val>
                                            <p:strVal val="#ppt_x"/>
                                          </p:val>
                                        </p:tav>
                                      </p:tavLst>
                                    </p:anim>
                                    <p:anim calcmode="lin" valueType="num">
                                      <p:cBhvr additive="base">
                                        <p:cTn id="24" dur="500" fill="hold"/>
                                        <p:tgtEl>
                                          <p:spTgt spid="36868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43"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5778" name="内容占位符 2"/>
          <p:cNvSpPr>
            <a:spLocks noGrp="1"/>
          </p:cNvSpPr>
          <p:nvPr>
            <p:ph sz="quarter" idx="1"/>
          </p:nvPr>
        </p:nvSpPr>
        <p:spPr>
          <a:xfrm>
            <a:off x="215900" y="225425"/>
            <a:ext cx="8715375" cy="647700"/>
          </a:xfrm>
          <a:ln/>
        </p:spPr>
        <p:txBody>
          <a:bodyPr vert="horz" wrap="square" lIns="91440" tIns="45720" rIns="91440" bIns="45720" anchor="t"/>
          <a:p>
            <a:pPr eaLnBrk="1" hangingPunct="1"/>
            <a:r>
              <a:rPr lang="zh-CN" altLang="en-US" dirty="0">
                <a:solidFill>
                  <a:srgbClr val="FF0000"/>
                </a:solidFill>
              </a:rPr>
              <a:t>继承、扩展 、包含</a:t>
            </a:r>
            <a:r>
              <a:rPr lang="zh-CN" altLang="en-US" dirty="0"/>
              <a:t>关系示例</a:t>
            </a:r>
            <a:endParaRPr lang="zh-CN" altLang="en-US" dirty="0"/>
          </a:p>
        </p:txBody>
      </p:sp>
      <p:pic>
        <p:nvPicPr>
          <p:cNvPr id="75779" name="Picture 4"/>
          <p:cNvPicPr>
            <a:picLocks noChangeAspect="1"/>
          </p:cNvPicPr>
          <p:nvPr/>
        </p:nvPicPr>
        <p:blipFill>
          <a:blip r:embed="rId1"/>
          <a:stretch>
            <a:fillRect/>
          </a:stretch>
        </p:blipFill>
        <p:spPr>
          <a:xfrm>
            <a:off x="492125" y="1089025"/>
            <a:ext cx="8178800" cy="5305425"/>
          </a:xfrm>
          <a:prstGeom prst="rect">
            <a:avLst/>
          </a:prstGeom>
          <a:noFill/>
          <a:ln w="9525">
            <a:noFill/>
          </a:ln>
        </p:spPr>
      </p:pic>
    </p:spTree>
  </p:cSld>
  <p:clrMapOvr>
    <a:masterClrMapping/>
  </p:clrMapOvr>
  <p:transition>
    <p:wip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2" name="Rectangle 2"/>
          <p:cNvSpPr>
            <a:spLocks noGrp="1"/>
          </p:cNvSpPr>
          <p:nvPr>
            <p:ph idx="1"/>
          </p:nvPr>
        </p:nvSpPr>
        <p:spPr>
          <a:xfrm>
            <a:off x="468313" y="333375"/>
            <a:ext cx="8351837" cy="6119813"/>
          </a:xfrm>
        </p:spPr>
        <p:txBody>
          <a:bodyPr vert="horz" wrap="square" lIns="91440" tIns="45720" rIns="91440" bIns="45720" anchor="t"/>
          <a:p>
            <a:pPr eaLnBrk="1" hangingPunct="1">
              <a:lnSpc>
                <a:spcPct val="110000"/>
              </a:lnSpc>
              <a:buNone/>
            </a:pPr>
            <a:r>
              <a:rPr lang="en-US" altLang="zh-CN" sz="3600" b="1" dirty="0">
                <a:solidFill>
                  <a:schemeClr val="bg1"/>
                </a:solidFill>
                <a:ea typeface="黑体" panose="02010609060101010101" pitchFamily="49" charset="-122"/>
              </a:rPr>
              <a:t>   5</a:t>
            </a:r>
            <a:r>
              <a:rPr lang="en-US" altLang="zh-CN" sz="2800" b="1" dirty="0">
                <a:solidFill>
                  <a:schemeClr val="accent1"/>
                </a:solidFill>
                <a:ea typeface="黑体" panose="02010609060101010101" pitchFamily="49" charset="-122"/>
              </a:rPr>
              <a:t>. </a:t>
            </a:r>
            <a:r>
              <a:rPr lang="zh-CN" altLang="en-US" sz="2800" b="1" dirty="0">
                <a:solidFill>
                  <a:schemeClr val="accent1"/>
                </a:solidFill>
                <a:ea typeface="黑体" panose="02010609060101010101" pitchFamily="49" charset="-122"/>
              </a:rPr>
              <a:t>包含关系与扩展关系的区别</a:t>
            </a:r>
            <a:endParaRPr lang="zh-CN" altLang="en-US" sz="2800" b="1" dirty="0">
              <a:solidFill>
                <a:schemeClr val="accent1"/>
              </a:solidFill>
              <a:ea typeface="黑体" panose="02010609060101010101" pitchFamily="49" charset="-122"/>
            </a:endParaRPr>
          </a:p>
          <a:p>
            <a:pPr eaLnBrk="1" hangingPunct="1">
              <a:lnSpc>
                <a:spcPct val="140000"/>
              </a:lnSpc>
              <a:spcBef>
                <a:spcPct val="0"/>
              </a:spcBef>
              <a:buNone/>
            </a:pPr>
            <a:r>
              <a:rPr lang="zh-CN" altLang="en-US" sz="2800" b="1" dirty="0">
                <a:solidFill>
                  <a:schemeClr val="bg1"/>
                </a:solidFill>
                <a:latin typeface="黑体" panose="02010609060101010101" pitchFamily="49" charset="-122"/>
                <a:ea typeface="黑体" panose="02010609060101010101" pitchFamily="49" charset="-122"/>
              </a:rPr>
              <a:t> </a:t>
            </a:r>
            <a:r>
              <a:rPr lang="zh-CN" altLang="en-US" sz="2800" b="1" dirty="0">
                <a:solidFill>
                  <a:schemeClr val="tx1"/>
                </a:solidFill>
                <a:latin typeface="黑体" panose="02010609060101010101" pitchFamily="49" charset="-122"/>
                <a:ea typeface="黑体" panose="02010609060101010101" pitchFamily="49" charset="-122"/>
              </a:rPr>
              <a:t>  ①</a:t>
            </a:r>
            <a:r>
              <a:rPr lang="en-US" altLang="zh-CN" sz="2800" b="1" dirty="0">
                <a:solidFill>
                  <a:schemeClr val="tx1"/>
                </a:solidFill>
                <a:latin typeface="黑体" panose="02010609060101010101" pitchFamily="49" charset="-122"/>
                <a:ea typeface="黑体" panose="02010609060101010101" pitchFamily="49" charset="-122"/>
              </a:rPr>
              <a:t>.</a:t>
            </a:r>
            <a:r>
              <a:rPr lang="zh-CN" altLang="en-US" sz="2800" b="1" dirty="0">
                <a:solidFill>
                  <a:schemeClr val="tx1"/>
                </a:solidFill>
              </a:rPr>
              <a:t>两个关系箭头方向相反</a:t>
            </a:r>
            <a:r>
              <a:rPr lang="en-US" altLang="zh-CN" sz="2800" b="1" dirty="0">
                <a:solidFill>
                  <a:schemeClr val="tx1"/>
                </a:solidFill>
              </a:rPr>
              <a:t>.</a:t>
            </a:r>
            <a:r>
              <a:rPr lang="zh-CN" altLang="en-US" sz="2800" b="1" dirty="0">
                <a:solidFill>
                  <a:schemeClr val="tx1"/>
                </a:solidFill>
              </a:rPr>
              <a:t>包含关系的箭头由基用例指向包含用例；扩展关系的箭头由扩展用例指向基用例。</a:t>
            </a:r>
            <a:r>
              <a:rPr lang="zh-CN" altLang="en-US" sz="2800" dirty="0">
                <a:solidFill>
                  <a:schemeClr val="tx1"/>
                </a:solidFill>
              </a:rPr>
              <a:t>  </a:t>
            </a:r>
            <a:endParaRPr lang="zh-CN" altLang="en-US" sz="2800" b="1" dirty="0">
              <a:solidFill>
                <a:schemeClr val="tx1"/>
              </a:solidFill>
              <a:latin typeface="黑体" panose="02010609060101010101" pitchFamily="49" charset="-122"/>
              <a:ea typeface="黑体" panose="02010609060101010101" pitchFamily="49" charset="-122"/>
            </a:endParaRPr>
          </a:p>
          <a:p>
            <a:pPr eaLnBrk="1" hangingPunct="1">
              <a:lnSpc>
                <a:spcPct val="140000"/>
              </a:lnSpc>
              <a:spcBef>
                <a:spcPct val="0"/>
              </a:spcBef>
              <a:buNone/>
            </a:pPr>
            <a:r>
              <a:rPr lang="zh-CN" altLang="en-US" sz="2800" b="1" dirty="0">
                <a:solidFill>
                  <a:schemeClr val="tx1"/>
                </a:solidFill>
                <a:latin typeface="黑体" panose="02010609060101010101" pitchFamily="49" charset="-122"/>
                <a:ea typeface="黑体" panose="02010609060101010101" pitchFamily="49" charset="-122"/>
              </a:rPr>
              <a:t>   ②</a:t>
            </a:r>
            <a:r>
              <a:rPr lang="en-US" altLang="zh-CN" sz="2800" b="1" dirty="0">
                <a:solidFill>
                  <a:schemeClr val="tx1"/>
                </a:solidFill>
                <a:latin typeface="黑体" panose="02010609060101010101" pitchFamily="49" charset="-122"/>
                <a:ea typeface="黑体" panose="02010609060101010101" pitchFamily="49" charset="-122"/>
              </a:rPr>
              <a:t>.</a:t>
            </a:r>
            <a:r>
              <a:rPr lang="zh-CN" altLang="en-US" sz="2800" b="1" dirty="0">
                <a:solidFill>
                  <a:schemeClr val="tx1"/>
                </a:solidFill>
              </a:rPr>
              <a:t>在基用例执行的过程中，被包含的用例一定要被执行；扩展关系如果条件不为真，扩展用例可以不执行。</a:t>
            </a:r>
            <a:r>
              <a:rPr lang="zh-CN" altLang="en-US" sz="2800" dirty="0">
                <a:solidFill>
                  <a:schemeClr val="tx1"/>
                </a:solidFill>
              </a:rPr>
              <a:t> </a:t>
            </a:r>
            <a:endParaRPr lang="zh-CN" altLang="en-US" sz="2800" b="1" dirty="0">
              <a:solidFill>
                <a:schemeClr val="tx1"/>
              </a:solidFill>
              <a:latin typeface="黑体" panose="02010609060101010101" pitchFamily="49" charset="-122"/>
              <a:ea typeface="黑体" panose="02010609060101010101" pitchFamily="49" charset="-122"/>
            </a:endParaRPr>
          </a:p>
          <a:p>
            <a:pPr eaLnBrk="1" hangingPunct="1">
              <a:lnSpc>
                <a:spcPct val="140000"/>
              </a:lnSpc>
              <a:spcBef>
                <a:spcPct val="0"/>
              </a:spcBef>
              <a:buNone/>
            </a:pPr>
            <a:r>
              <a:rPr lang="zh-CN" altLang="en-US" sz="2800" b="1" dirty="0">
                <a:solidFill>
                  <a:schemeClr val="tx1"/>
                </a:solidFill>
                <a:latin typeface="黑体" panose="02010609060101010101" pitchFamily="49" charset="-122"/>
                <a:ea typeface="黑体" panose="02010609060101010101" pitchFamily="49" charset="-122"/>
              </a:rPr>
              <a:t>   ③</a:t>
            </a:r>
            <a:r>
              <a:rPr lang="en-US" altLang="zh-CN" sz="2800" b="1" dirty="0">
                <a:solidFill>
                  <a:schemeClr val="tx1"/>
                </a:solidFill>
                <a:latin typeface="黑体" panose="02010609060101010101" pitchFamily="49" charset="-122"/>
                <a:ea typeface="黑体" panose="02010609060101010101" pitchFamily="49" charset="-122"/>
              </a:rPr>
              <a:t>.</a:t>
            </a:r>
            <a:r>
              <a:rPr lang="zh-CN" altLang="en-US" sz="2800" b="1" dirty="0">
                <a:solidFill>
                  <a:schemeClr val="tx1"/>
                </a:solidFill>
              </a:rPr>
              <a:t>包含关系中的基用例必须依赖被包含的用例，它不能独立存在；扩展关系中的基用例可以独立存在。</a:t>
            </a:r>
            <a:r>
              <a:rPr lang="zh-CN" altLang="en-US" sz="2800" dirty="0">
                <a:solidFill>
                  <a:schemeClr val="tx1"/>
                </a:solidFill>
              </a:rPr>
              <a:t> </a:t>
            </a:r>
            <a:endParaRPr lang="zh-CN" altLang="en-US" sz="2800" dirty="0">
              <a:solidFill>
                <a:schemeClr val="tx1"/>
              </a:solidFill>
            </a:endParaRPr>
          </a:p>
        </p:txBody>
      </p:sp>
    </p:spTree>
  </p:cSld>
  <p:clrMapOvr>
    <a:masterClrMapping/>
  </p:clrMapOvr>
  <p:transition>
    <p:split orient="vert"/>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76802" name="Group 3"/>
          <p:cNvGrpSpPr/>
          <p:nvPr/>
        </p:nvGrpSpPr>
        <p:grpSpPr>
          <a:xfrm>
            <a:off x="611188" y="1196975"/>
            <a:ext cx="8077200" cy="5410200"/>
            <a:chOff x="528" y="720"/>
            <a:chExt cx="5088" cy="3408"/>
          </a:xfrm>
        </p:grpSpPr>
        <p:sp>
          <p:nvSpPr>
            <p:cNvPr id="76804" name="Rectangle 4"/>
            <p:cNvSpPr/>
            <p:nvPr/>
          </p:nvSpPr>
          <p:spPr>
            <a:xfrm>
              <a:off x="1632" y="768"/>
              <a:ext cx="3024" cy="3360"/>
            </a:xfrm>
            <a:prstGeom prst="rect">
              <a:avLst/>
            </a:prstGeom>
            <a:noFill/>
            <a:ln w="9525" cap="flat" cmpd="sng">
              <a:solidFill>
                <a:schemeClr val="tx1"/>
              </a:solidFill>
              <a:prstDash val="solid"/>
              <a:miter/>
              <a:headEnd type="none" w="med" len="med"/>
              <a:tailEnd type="none" w="med" len="med"/>
            </a:ln>
          </p:spPr>
          <p:txBody>
            <a:bodyPr wrap="none" anchor="ctr"/>
            <a:lstStyle>
              <a:lvl1pPr marL="274955" indent="-274955" algn="l" rtl="0" eaLnBrk="0" fontAlgn="base" hangingPunct="0">
                <a:spcBef>
                  <a:spcPts val="600"/>
                </a:spcBef>
                <a:spcAft>
                  <a:spcPct val="0"/>
                </a:spcAft>
                <a:buClr>
                  <a:schemeClr val="accent1"/>
                </a:buClr>
                <a:buSzPct val="70000"/>
                <a:buFont typeface="Wingdings" panose="05000000000000000000" pitchFamily="2" charset="2"/>
                <a:buChar char=""/>
                <a:defRPr sz="2400" b="0" kern="1200">
                  <a:solidFill>
                    <a:schemeClr val="tx1"/>
                  </a:solidFill>
                  <a:latin typeface="+mn-lt"/>
                  <a:ea typeface="+mn-ea"/>
                  <a:cs typeface="+mn-cs"/>
                </a:defRPr>
              </a:lvl1pPr>
              <a:lvl2pPr marL="640080" indent="-274955" algn="l" rtl="0" eaLnBrk="0" fontAlgn="base" hangingPunct="0">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mn-lt"/>
                  <a:ea typeface="+mn-ea"/>
                  <a:cs typeface="+mn-cs"/>
                </a:defRPr>
              </a:lvl2pPr>
              <a:lvl3pPr marL="914400" indent="-182880" algn="l" rtl="0" eaLnBrk="0" fontAlgn="base" hangingPunct="0">
                <a:spcBef>
                  <a:spcPct val="20000"/>
                </a:spcBef>
                <a:spcAft>
                  <a:spcPct val="0"/>
                </a:spcAft>
                <a:buClr>
                  <a:srgbClr val="E0752F"/>
                </a:buClr>
                <a:buSzPct val="60000"/>
                <a:buFont typeface="Wingdings" panose="05000000000000000000" pitchFamily="2" charset="2"/>
                <a:buChar char=""/>
                <a:defRPr kern="1200">
                  <a:solidFill>
                    <a:schemeClr val="tx1"/>
                  </a:solidFill>
                  <a:latin typeface="+mn-lt"/>
                  <a:ea typeface="+mn-ea"/>
                  <a:cs typeface="+mn-cs"/>
                </a:defRPr>
              </a:lvl3pPr>
              <a:lvl4pPr marL="1189355" indent="-182880" algn="l" rtl="0" eaLnBrk="0" fontAlgn="base" hangingPunct="0">
                <a:spcBef>
                  <a:spcPct val="20000"/>
                </a:spcBef>
                <a:spcAft>
                  <a:spcPct val="0"/>
                </a:spcAft>
                <a:buClr>
                  <a:srgbClr val="FEC3AE"/>
                </a:buClr>
                <a:buSzPct val="60000"/>
                <a:buFont typeface="Wingdings" panose="05000000000000000000" pitchFamily="2" charset="2"/>
                <a:buChar char=""/>
                <a:defRPr kern="1200">
                  <a:solidFill>
                    <a:schemeClr val="tx1"/>
                  </a:solidFill>
                  <a:latin typeface="+mn-lt"/>
                  <a:ea typeface="+mn-ea"/>
                  <a:cs typeface="+mn-cs"/>
                </a:defRPr>
              </a:lvl4pPr>
              <a:lvl5pPr marL="1463675" indent="-184150" algn="l" rtl="0" eaLnBrk="0" fontAlgn="base" hangingPunct="0">
                <a:spcBef>
                  <a:spcPct val="20000"/>
                </a:spcBef>
                <a:spcAft>
                  <a:spcPct val="0"/>
                </a:spcAft>
                <a:buClr>
                  <a:srgbClr val="BDCAE9"/>
                </a:buClr>
                <a:buSzPct val="68000"/>
                <a:buFont typeface="Wingdings 2" panose="05020102010507070707" pitchFamily="18" charset="2"/>
                <a:buChar char=""/>
                <a:defRPr sz="1600" kern="1200">
                  <a:solidFill>
                    <a:schemeClr val="tx1"/>
                  </a:solidFill>
                  <a:latin typeface="+mn-lt"/>
                  <a:ea typeface="+mn-ea"/>
                  <a:cs typeface="+mn-cs"/>
                </a:defRPr>
              </a:lvl5pPr>
            </a:lstStyle>
            <a:p>
              <a:pPr marL="0" lvl="0" indent="0" eaLnBrk="1" hangingPunct="1">
                <a:spcBef>
                  <a:spcPct val="0"/>
                </a:spcBef>
                <a:buClrTx/>
                <a:buSzPct val="100000"/>
                <a:buFont typeface="Arial" panose="020B0604020202020204" pitchFamily="34" charset="0"/>
                <a:buNone/>
              </a:pPr>
              <a:endParaRPr lang="zh-CN" altLang="en-US" sz="2000" b="1" dirty="0">
                <a:latin typeface="Calibri" panose="020F0502020204030204" pitchFamily="34" charset="0"/>
              </a:endParaRPr>
            </a:p>
          </p:txBody>
        </p:sp>
        <p:sp>
          <p:nvSpPr>
            <p:cNvPr id="76805" name="Oval 5"/>
            <p:cNvSpPr/>
            <p:nvPr/>
          </p:nvSpPr>
          <p:spPr>
            <a:xfrm>
              <a:off x="1776" y="1104"/>
              <a:ext cx="1008" cy="336"/>
            </a:xfrm>
            <a:prstGeom prst="ellipse">
              <a:avLst/>
            </a:prstGeom>
            <a:noFill/>
            <a:ln w="9525" cap="flat" cmpd="sng">
              <a:solidFill>
                <a:schemeClr val="tx1"/>
              </a:solidFill>
              <a:prstDash val="solid"/>
              <a:headEnd type="none" w="med" len="med"/>
              <a:tailEnd type="none" w="med" len="med"/>
            </a:ln>
          </p:spPr>
          <p:txBody>
            <a:bodyPr wrap="none" anchor="ctr"/>
            <a:lstStyle>
              <a:lvl1pPr marL="274955" indent="-274955" algn="l" rtl="0" eaLnBrk="0" fontAlgn="base" hangingPunct="0">
                <a:spcBef>
                  <a:spcPts val="600"/>
                </a:spcBef>
                <a:spcAft>
                  <a:spcPct val="0"/>
                </a:spcAft>
                <a:buClr>
                  <a:schemeClr val="accent1"/>
                </a:buClr>
                <a:buSzPct val="70000"/>
                <a:buFont typeface="Wingdings" panose="05000000000000000000" pitchFamily="2" charset="2"/>
                <a:buChar char=""/>
                <a:defRPr sz="2400" b="0" kern="1200">
                  <a:solidFill>
                    <a:schemeClr val="tx1"/>
                  </a:solidFill>
                  <a:latin typeface="+mn-lt"/>
                  <a:ea typeface="+mn-ea"/>
                  <a:cs typeface="+mn-cs"/>
                </a:defRPr>
              </a:lvl1pPr>
              <a:lvl2pPr marL="640080" indent="-274955" algn="l" rtl="0" eaLnBrk="0" fontAlgn="base" hangingPunct="0">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mn-lt"/>
                  <a:ea typeface="+mn-ea"/>
                  <a:cs typeface="+mn-cs"/>
                </a:defRPr>
              </a:lvl2pPr>
              <a:lvl3pPr marL="914400" indent="-182880" algn="l" rtl="0" eaLnBrk="0" fontAlgn="base" hangingPunct="0">
                <a:spcBef>
                  <a:spcPct val="20000"/>
                </a:spcBef>
                <a:spcAft>
                  <a:spcPct val="0"/>
                </a:spcAft>
                <a:buClr>
                  <a:srgbClr val="E0752F"/>
                </a:buClr>
                <a:buSzPct val="60000"/>
                <a:buFont typeface="Wingdings" panose="05000000000000000000" pitchFamily="2" charset="2"/>
                <a:buChar char=""/>
                <a:defRPr kern="1200">
                  <a:solidFill>
                    <a:schemeClr val="tx1"/>
                  </a:solidFill>
                  <a:latin typeface="+mn-lt"/>
                  <a:ea typeface="+mn-ea"/>
                  <a:cs typeface="+mn-cs"/>
                </a:defRPr>
              </a:lvl3pPr>
              <a:lvl4pPr marL="1189355" indent="-182880" algn="l" rtl="0" eaLnBrk="0" fontAlgn="base" hangingPunct="0">
                <a:spcBef>
                  <a:spcPct val="20000"/>
                </a:spcBef>
                <a:spcAft>
                  <a:spcPct val="0"/>
                </a:spcAft>
                <a:buClr>
                  <a:srgbClr val="FEC3AE"/>
                </a:buClr>
                <a:buSzPct val="60000"/>
                <a:buFont typeface="Wingdings" panose="05000000000000000000" pitchFamily="2" charset="2"/>
                <a:buChar char=""/>
                <a:defRPr kern="1200">
                  <a:solidFill>
                    <a:schemeClr val="tx1"/>
                  </a:solidFill>
                  <a:latin typeface="+mn-lt"/>
                  <a:ea typeface="+mn-ea"/>
                  <a:cs typeface="+mn-cs"/>
                </a:defRPr>
              </a:lvl4pPr>
              <a:lvl5pPr marL="1463675" indent="-184150" algn="l" rtl="0" eaLnBrk="0" fontAlgn="base" hangingPunct="0">
                <a:spcBef>
                  <a:spcPct val="20000"/>
                </a:spcBef>
                <a:spcAft>
                  <a:spcPct val="0"/>
                </a:spcAft>
                <a:buClr>
                  <a:srgbClr val="BDCAE9"/>
                </a:buClr>
                <a:buSzPct val="68000"/>
                <a:buFont typeface="Wingdings 2" panose="05020102010507070707" pitchFamily="18" charset="2"/>
                <a:buChar char=""/>
                <a:defRPr sz="1600" kern="1200">
                  <a:solidFill>
                    <a:schemeClr val="tx1"/>
                  </a:solidFill>
                  <a:latin typeface="+mn-lt"/>
                  <a:ea typeface="+mn-ea"/>
                  <a:cs typeface="+mn-cs"/>
                </a:defRPr>
              </a:lvl5pPr>
            </a:lstStyle>
            <a:p>
              <a:pPr marL="0" lvl="0" indent="0" algn="ctr" eaLnBrk="1" hangingPunct="1">
                <a:spcBef>
                  <a:spcPct val="0"/>
                </a:spcBef>
                <a:buClrTx/>
                <a:buSzPct val="100000"/>
                <a:buFont typeface="Arial" panose="020B0604020202020204" pitchFamily="34" charset="0"/>
                <a:buNone/>
              </a:pPr>
              <a:r>
                <a:rPr lang="zh-CN" altLang="en-US" sz="1600" b="1" dirty="0">
                  <a:latin typeface="Times New Roman" panose="02020603050405020304" pitchFamily="18" charset="0"/>
                </a:rPr>
                <a:t>订购货物</a:t>
              </a:r>
              <a:endParaRPr lang="zh-CN" altLang="en-US" b="1" dirty="0">
                <a:latin typeface="Times New Roman" panose="02020603050405020304" pitchFamily="18" charset="0"/>
              </a:endParaRPr>
            </a:p>
          </p:txBody>
        </p:sp>
        <p:sp>
          <p:nvSpPr>
            <p:cNvPr id="76806" name="Oval 6"/>
            <p:cNvSpPr/>
            <p:nvPr/>
          </p:nvSpPr>
          <p:spPr>
            <a:xfrm>
              <a:off x="1776" y="1488"/>
              <a:ext cx="1008" cy="336"/>
            </a:xfrm>
            <a:prstGeom prst="ellipse">
              <a:avLst/>
            </a:prstGeom>
            <a:noFill/>
            <a:ln w="9525" cap="flat" cmpd="sng">
              <a:solidFill>
                <a:schemeClr val="tx1"/>
              </a:solidFill>
              <a:prstDash val="solid"/>
              <a:headEnd type="none" w="med" len="med"/>
              <a:tailEnd type="none" w="med" len="med"/>
            </a:ln>
          </p:spPr>
          <p:txBody>
            <a:bodyPr wrap="none" anchor="ctr"/>
            <a:lstStyle>
              <a:lvl1pPr marL="274955" indent="-274955" algn="l" rtl="0" eaLnBrk="0" fontAlgn="base" hangingPunct="0">
                <a:spcBef>
                  <a:spcPts val="600"/>
                </a:spcBef>
                <a:spcAft>
                  <a:spcPct val="0"/>
                </a:spcAft>
                <a:buClr>
                  <a:schemeClr val="accent1"/>
                </a:buClr>
                <a:buSzPct val="70000"/>
                <a:buFont typeface="Wingdings" panose="05000000000000000000" pitchFamily="2" charset="2"/>
                <a:buChar char=""/>
                <a:defRPr sz="2400" b="0" kern="1200">
                  <a:solidFill>
                    <a:schemeClr val="tx1"/>
                  </a:solidFill>
                  <a:latin typeface="+mn-lt"/>
                  <a:ea typeface="+mn-ea"/>
                  <a:cs typeface="+mn-cs"/>
                </a:defRPr>
              </a:lvl1pPr>
              <a:lvl2pPr marL="640080" indent="-274955" algn="l" rtl="0" eaLnBrk="0" fontAlgn="base" hangingPunct="0">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mn-lt"/>
                  <a:ea typeface="+mn-ea"/>
                  <a:cs typeface="+mn-cs"/>
                </a:defRPr>
              </a:lvl2pPr>
              <a:lvl3pPr marL="914400" indent="-182880" algn="l" rtl="0" eaLnBrk="0" fontAlgn="base" hangingPunct="0">
                <a:spcBef>
                  <a:spcPct val="20000"/>
                </a:spcBef>
                <a:spcAft>
                  <a:spcPct val="0"/>
                </a:spcAft>
                <a:buClr>
                  <a:srgbClr val="E0752F"/>
                </a:buClr>
                <a:buSzPct val="60000"/>
                <a:buFont typeface="Wingdings" panose="05000000000000000000" pitchFamily="2" charset="2"/>
                <a:buChar char=""/>
                <a:defRPr kern="1200">
                  <a:solidFill>
                    <a:schemeClr val="tx1"/>
                  </a:solidFill>
                  <a:latin typeface="+mn-lt"/>
                  <a:ea typeface="+mn-ea"/>
                  <a:cs typeface="+mn-cs"/>
                </a:defRPr>
              </a:lvl3pPr>
              <a:lvl4pPr marL="1189355" indent="-182880" algn="l" rtl="0" eaLnBrk="0" fontAlgn="base" hangingPunct="0">
                <a:spcBef>
                  <a:spcPct val="20000"/>
                </a:spcBef>
                <a:spcAft>
                  <a:spcPct val="0"/>
                </a:spcAft>
                <a:buClr>
                  <a:srgbClr val="FEC3AE"/>
                </a:buClr>
                <a:buSzPct val="60000"/>
                <a:buFont typeface="Wingdings" panose="05000000000000000000" pitchFamily="2" charset="2"/>
                <a:buChar char=""/>
                <a:defRPr kern="1200">
                  <a:solidFill>
                    <a:schemeClr val="tx1"/>
                  </a:solidFill>
                  <a:latin typeface="+mn-lt"/>
                  <a:ea typeface="+mn-ea"/>
                  <a:cs typeface="+mn-cs"/>
                </a:defRPr>
              </a:lvl4pPr>
              <a:lvl5pPr marL="1463675" indent="-184150" algn="l" rtl="0" eaLnBrk="0" fontAlgn="base" hangingPunct="0">
                <a:spcBef>
                  <a:spcPct val="20000"/>
                </a:spcBef>
                <a:spcAft>
                  <a:spcPct val="0"/>
                </a:spcAft>
                <a:buClr>
                  <a:srgbClr val="BDCAE9"/>
                </a:buClr>
                <a:buSzPct val="68000"/>
                <a:buFont typeface="Wingdings 2" panose="05020102010507070707" pitchFamily="18" charset="2"/>
                <a:buChar char=""/>
                <a:defRPr sz="1600" kern="1200">
                  <a:solidFill>
                    <a:schemeClr val="tx1"/>
                  </a:solidFill>
                  <a:latin typeface="+mn-lt"/>
                  <a:ea typeface="+mn-ea"/>
                  <a:cs typeface="+mn-cs"/>
                </a:defRPr>
              </a:lvl5pPr>
            </a:lstStyle>
            <a:p>
              <a:pPr marL="0" lvl="0" indent="0" algn="ctr" eaLnBrk="1" hangingPunct="1">
                <a:spcBef>
                  <a:spcPct val="0"/>
                </a:spcBef>
                <a:buClrTx/>
                <a:buSzPct val="100000"/>
                <a:buFont typeface="Arial" panose="020B0604020202020204" pitchFamily="34" charset="0"/>
                <a:buNone/>
              </a:pPr>
              <a:r>
                <a:rPr lang="zh-CN" altLang="en-US" sz="1600" b="1" dirty="0">
                  <a:latin typeface="Times New Roman" panose="02020603050405020304" pitchFamily="18" charset="0"/>
                </a:rPr>
                <a:t>获取订单状态</a:t>
              </a:r>
              <a:endParaRPr lang="zh-CN" altLang="en-US" b="1" dirty="0">
                <a:latin typeface="Times New Roman" panose="02020603050405020304" pitchFamily="18" charset="0"/>
              </a:endParaRPr>
            </a:p>
          </p:txBody>
        </p:sp>
        <p:sp>
          <p:nvSpPr>
            <p:cNvPr id="76807" name="Oval 7"/>
            <p:cNvSpPr/>
            <p:nvPr/>
          </p:nvSpPr>
          <p:spPr>
            <a:xfrm>
              <a:off x="1776" y="1920"/>
              <a:ext cx="1008" cy="336"/>
            </a:xfrm>
            <a:prstGeom prst="ellipse">
              <a:avLst/>
            </a:prstGeom>
            <a:noFill/>
            <a:ln w="9525" cap="flat" cmpd="sng">
              <a:solidFill>
                <a:schemeClr val="tx1"/>
              </a:solidFill>
              <a:prstDash val="solid"/>
              <a:headEnd type="none" w="med" len="med"/>
              <a:tailEnd type="none" w="med" len="med"/>
            </a:ln>
          </p:spPr>
          <p:txBody>
            <a:bodyPr wrap="none" anchor="ctr"/>
            <a:lstStyle>
              <a:lvl1pPr marL="274955" indent="-274955" algn="l" rtl="0" eaLnBrk="0" fontAlgn="base" hangingPunct="0">
                <a:spcBef>
                  <a:spcPts val="600"/>
                </a:spcBef>
                <a:spcAft>
                  <a:spcPct val="0"/>
                </a:spcAft>
                <a:buClr>
                  <a:schemeClr val="accent1"/>
                </a:buClr>
                <a:buSzPct val="70000"/>
                <a:buFont typeface="Wingdings" panose="05000000000000000000" pitchFamily="2" charset="2"/>
                <a:buChar char=""/>
                <a:defRPr sz="2400" b="0" kern="1200">
                  <a:solidFill>
                    <a:schemeClr val="tx1"/>
                  </a:solidFill>
                  <a:latin typeface="+mn-lt"/>
                  <a:ea typeface="+mn-ea"/>
                  <a:cs typeface="+mn-cs"/>
                </a:defRPr>
              </a:lvl1pPr>
              <a:lvl2pPr marL="640080" indent="-274955" algn="l" rtl="0" eaLnBrk="0" fontAlgn="base" hangingPunct="0">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mn-lt"/>
                  <a:ea typeface="+mn-ea"/>
                  <a:cs typeface="+mn-cs"/>
                </a:defRPr>
              </a:lvl2pPr>
              <a:lvl3pPr marL="914400" indent="-182880" algn="l" rtl="0" eaLnBrk="0" fontAlgn="base" hangingPunct="0">
                <a:spcBef>
                  <a:spcPct val="20000"/>
                </a:spcBef>
                <a:spcAft>
                  <a:spcPct val="0"/>
                </a:spcAft>
                <a:buClr>
                  <a:srgbClr val="E0752F"/>
                </a:buClr>
                <a:buSzPct val="60000"/>
                <a:buFont typeface="Wingdings" panose="05000000000000000000" pitchFamily="2" charset="2"/>
                <a:buChar char=""/>
                <a:defRPr kern="1200">
                  <a:solidFill>
                    <a:schemeClr val="tx1"/>
                  </a:solidFill>
                  <a:latin typeface="+mn-lt"/>
                  <a:ea typeface="+mn-ea"/>
                  <a:cs typeface="+mn-cs"/>
                </a:defRPr>
              </a:lvl3pPr>
              <a:lvl4pPr marL="1189355" indent="-182880" algn="l" rtl="0" eaLnBrk="0" fontAlgn="base" hangingPunct="0">
                <a:spcBef>
                  <a:spcPct val="20000"/>
                </a:spcBef>
                <a:spcAft>
                  <a:spcPct val="0"/>
                </a:spcAft>
                <a:buClr>
                  <a:srgbClr val="FEC3AE"/>
                </a:buClr>
                <a:buSzPct val="60000"/>
                <a:buFont typeface="Wingdings" panose="05000000000000000000" pitchFamily="2" charset="2"/>
                <a:buChar char=""/>
                <a:defRPr kern="1200">
                  <a:solidFill>
                    <a:schemeClr val="tx1"/>
                  </a:solidFill>
                  <a:latin typeface="+mn-lt"/>
                  <a:ea typeface="+mn-ea"/>
                  <a:cs typeface="+mn-cs"/>
                </a:defRPr>
              </a:lvl4pPr>
              <a:lvl5pPr marL="1463675" indent="-184150" algn="l" rtl="0" eaLnBrk="0" fontAlgn="base" hangingPunct="0">
                <a:spcBef>
                  <a:spcPct val="20000"/>
                </a:spcBef>
                <a:spcAft>
                  <a:spcPct val="0"/>
                </a:spcAft>
                <a:buClr>
                  <a:srgbClr val="BDCAE9"/>
                </a:buClr>
                <a:buSzPct val="68000"/>
                <a:buFont typeface="Wingdings 2" panose="05020102010507070707" pitchFamily="18" charset="2"/>
                <a:buChar char=""/>
                <a:defRPr sz="1600" kern="1200">
                  <a:solidFill>
                    <a:schemeClr val="tx1"/>
                  </a:solidFill>
                  <a:latin typeface="+mn-lt"/>
                  <a:ea typeface="+mn-ea"/>
                  <a:cs typeface="+mn-cs"/>
                </a:defRPr>
              </a:lvl5pPr>
            </a:lstStyle>
            <a:p>
              <a:pPr marL="0" lvl="0" indent="0" algn="ctr" eaLnBrk="1" hangingPunct="1">
                <a:spcBef>
                  <a:spcPct val="0"/>
                </a:spcBef>
                <a:buClrTx/>
                <a:buSzPct val="100000"/>
                <a:buFont typeface="Arial" panose="020B0604020202020204" pitchFamily="34" charset="0"/>
                <a:buNone/>
              </a:pPr>
              <a:r>
                <a:rPr lang="zh-CN" altLang="en-US" sz="1600" b="1" dirty="0">
                  <a:latin typeface="Times New Roman" panose="02020603050405020304" pitchFamily="18" charset="0"/>
                </a:rPr>
                <a:t>获取目录</a:t>
              </a:r>
              <a:endParaRPr lang="zh-CN" altLang="en-US" b="1" dirty="0">
                <a:latin typeface="Times New Roman" panose="02020603050405020304" pitchFamily="18" charset="0"/>
              </a:endParaRPr>
            </a:p>
          </p:txBody>
        </p:sp>
        <p:sp>
          <p:nvSpPr>
            <p:cNvPr id="76808" name="Oval 8"/>
            <p:cNvSpPr/>
            <p:nvPr/>
          </p:nvSpPr>
          <p:spPr>
            <a:xfrm>
              <a:off x="1752" y="2307"/>
              <a:ext cx="1008" cy="336"/>
            </a:xfrm>
            <a:prstGeom prst="ellipse">
              <a:avLst/>
            </a:prstGeom>
            <a:noFill/>
            <a:ln w="9525" cap="flat" cmpd="sng">
              <a:solidFill>
                <a:schemeClr val="tx1"/>
              </a:solidFill>
              <a:prstDash val="solid"/>
              <a:headEnd type="none" w="med" len="med"/>
              <a:tailEnd type="none" w="med" len="med"/>
            </a:ln>
          </p:spPr>
          <p:txBody>
            <a:bodyPr wrap="none" anchor="ctr"/>
            <a:lstStyle>
              <a:lvl1pPr marL="274955" indent="-274955" algn="l" rtl="0" eaLnBrk="0" fontAlgn="base" hangingPunct="0">
                <a:spcBef>
                  <a:spcPts val="600"/>
                </a:spcBef>
                <a:spcAft>
                  <a:spcPct val="0"/>
                </a:spcAft>
                <a:buClr>
                  <a:schemeClr val="accent1"/>
                </a:buClr>
                <a:buSzPct val="70000"/>
                <a:buFont typeface="Wingdings" panose="05000000000000000000" pitchFamily="2" charset="2"/>
                <a:buChar char=""/>
                <a:defRPr sz="2400" b="0" kern="1200">
                  <a:solidFill>
                    <a:schemeClr val="tx1"/>
                  </a:solidFill>
                  <a:latin typeface="+mn-lt"/>
                  <a:ea typeface="+mn-ea"/>
                  <a:cs typeface="+mn-cs"/>
                </a:defRPr>
              </a:lvl1pPr>
              <a:lvl2pPr marL="640080" indent="-274955" algn="l" rtl="0" eaLnBrk="0" fontAlgn="base" hangingPunct="0">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mn-lt"/>
                  <a:ea typeface="+mn-ea"/>
                  <a:cs typeface="+mn-cs"/>
                </a:defRPr>
              </a:lvl2pPr>
              <a:lvl3pPr marL="914400" indent="-182880" algn="l" rtl="0" eaLnBrk="0" fontAlgn="base" hangingPunct="0">
                <a:spcBef>
                  <a:spcPct val="20000"/>
                </a:spcBef>
                <a:spcAft>
                  <a:spcPct val="0"/>
                </a:spcAft>
                <a:buClr>
                  <a:srgbClr val="E0752F"/>
                </a:buClr>
                <a:buSzPct val="60000"/>
                <a:buFont typeface="Wingdings" panose="05000000000000000000" pitchFamily="2" charset="2"/>
                <a:buChar char=""/>
                <a:defRPr kern="1200">
                  <a:solidFill>
                    <a:schemeClr val="tx1"/>
                  </a:solidFill>
                  <a:latin typeface="+mn-lt"/>
                  <a:ea typeface="+mn-ea"/>
                  <a:cs typeface="+mn-cs"/>
                </a:defRPr>
              </a:lvl3pPr>
              <a:lvl4pPr marL="1189355" indent="-182880" algn="l" rtl="0" eaLnBrk="0" fontAlgn="base" hangingPunct="0">
                <a:spcBef>
                  <a:spcPct val="20000"/>
                </a:spcBef>
                <a:spcAft>
                  <a:spcPct val="0"/>
                </a:spcAft>
                <a:buClr>
                  <a:srgbClr val="FEC3AE"/>
                </a:buClr>
                <a:buSzPct val="60000"/>
                <a:buFont typeface="Wingdings" panose="05000000000000000000" pitchFamily="2" charset="2"/>
                <a:buChar char=""/>
                <a:defRPr kern="1200">
                  <a:solidFill>
                    <a:schemeClr val="tx1"/>
                  </a:solidFill>
                  <a:latin typeface="+mn-lt"/>
                  <a:ea typeface="+mn-ea"/>
                  <a:cs typeface="+mn-cs"/>
                </a:defRPr>
              </a:lvl4pPr>
              <a:lvl5pPr marL="1463675" indent="-184150" algn="l" rtl="0" eaLnBrk="0" fontAlgn="base" hangingPunct="0">
                <a:spcBef>
                  <a:spcPct val="20000"/>
                </a:spcBef>
                <a:spcAft>
                  <a:spcPct val="0"/>
                </a:spcAft>
                <a:buClr>
                  <a:srgbClr val="BDCAE9"/>
                </a:buClr>
                <a:buSzPct val="68000"/>
                <a:buFont typeface="Wingdings 2" panose="05020102010507070707" pitchFamily="18" charset="2"/>
                <a:buChar char=""/>
                <a:defRPr sz="1600" kern="1200">
                  <a:solidFill>
                    <a:schemeClr val="tx1"/>
                  </a:solidFill>
                  <a:latin typeface="+mn-lt"/>
                  <a:ea typeface="+mn-ea"/>
                  <a:cs typeface="+mn-cs"/>
                </a:defRPr>
              </a:lvl5pPr>
            </a:lstStyle>
            <a:p>
              <a:pPr marL="0" lvl="0" indent="0" algn="ctr" eaLnBrk="1" hangingPunct="1">
                <a:spcBef>
                  <a:spcPct val="0"/>
                </a:spcBef>
                <a:buClrTx/>
                <a:buSzPct val="100000"/>
                <a:buFont typeface="Arial" panose="020B0604020202020204" pitchFamily="34" charset="0"/>
                <a:buNone/>
              </a:pPr>
              <a:r>
                <a:rPr lang="zh-CN" altLang="en-US" sz="1600" b="1" dirty="0">
                  <a:latin typeface="Times New Roman" panose="02020603050405020304" pitchFamily="18" charset="0"/>
                </a:rPr>
                <a:t>取消订单</a:t>
              </a:r>
              <a:endParaRPr lang="zh-CN" altLang="en-US" b="1" dirty="0">
                <a:latin typeface="Times New Roman" panose="02020603050405020304" pitchFamily="18" charset="0"/>
              </a:endParaRPr>
            </a:p>
          </p:txBody>
        </p:sp>
        <p:sp>
          <p:nvSpPr>
            <p:cNvPr id="76809" name="Oval 9"/>
            <p:cNvSpPr/>
            <p:nvPr/>
          </p:nvSpPr>
          <p:spPr>
            <a:xfrm>
              <a:off x="1824" y="2832"/>
              <a:ext cx="1008" cy="336"/>
            </a:xfrm>
            <a:prstGeom prst="ellipse">
              <a:avLst/>
            </a:prstGeom>
            <a:noFill/>
            <a:ln w="9525" cap="flat" cmpd="sng">
              <a:solidFill>
                <a:schemeClr val="tx1"/>
              </a:solidFill>
              <a:prstDash val="solid"/>
              <a:headEnd type="none" w="med" len="med"/>
              <a:tailEnd type="none" w="med" len="med"/>
            </a:ln>
          </p:spPr>
          <p:txBody>
            <a:bodyPr wrap="none" anchor="ctr"/>
            <a:lstStyle>
              <a:lvl1pPr marL="274955" indent="-274955" algn="l" rtl="0" eaLnBrk="0" fontAlgn="base" hangingPunct="0">
                <a:spcBef>
                  <a:spcPts val="600"/>
                </a:spcBef>
                <a:spcAft>
                  <a:spcPct val="0"/>
                </a:spcAft>
                <a:buClr>
                  <a:schemeClr val="accent1"/>
                </a:buClr>
                <a:buSzPct val="70000"/>
                <a:buFont typeface="Wingdings" panose="05000000000000000000" pitchFamily="2" charset="2"/>
                <a:buChar char=""/>
                <a:defRPr sz="2400" b="0" kern="1200">
                  <a:solidFill>
                    <a:schemeClr val="tx1"/>
                  </a:solidFill>
                  <a:latin typeface="+mn-lt"/>
                  <a:ea typeface="+mn-ea"/>
                  <a:cs typeface="+mn-cs"/>
                </a:defRPr>
              </a:lvl1pPr>
              <a:lvl2pPr marL="640080" indent="-274955" algn="l" rtl="0" eaLnBrk="0" fontAlgn="base" hangingPunct="0">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mn-lt"/>
                  <a:ea typeface="+mn-ea"/>
                  <a:cs typeface="+mn-cs"/>
                </a:defRPr>
              </a:lvl2pPr>
              <a:lvl3pPr marL="914400" indent="-182880" algn="l" rtl="0" eaLnBrk="0" fontAlgn="base" hangingPunct="0">
                <a:spcBef>
                  <a:spcPct val="20000"/>
                </a:spcBef>
                <a:spcAft>
                  <a:spcPct val="0"/>
                </a:spcAft>
                <a:buClr>
                  <a:srgbClr val="E0752F"/>
                </a:buClr>
                <a:buSzPct val="60000"/>
                <a:buFont typeface="Wingdings" panose="05000000000000000000" pitchFamily="2" charset="2"/>
                <a:buChar char=""/>
                <a:defRPr kern="1200">
                  <a:solidFill>
                    <a:schemeClr val="tx1"/>
                  </a:solidFill>
                  <a:latin typeface="+mn-lt"/>
                  <a:ea typeface="+mn-ea"/>
                  <a:cs typeface="+mn-cs"/>
                </a:defRPr>
              </a:lvl3pPr>
              <a:lvl4pPr marL="1189355" indent="-182880" algn="l" rtl="0" eaLnBrk="0" fontAlgn="base" hangingPunct="0">
                <a:spcBef>
                  <a:spcPct val="20000"/>
                </a:spcBef>
                <a:spcAft>
                  <a:spcPct val="0"/>
                </a:spcAft>
                <a:buClr>
                  <a:srgbClr val="FEC3AE"/>
                </a:buClr>
                <a:buSzPct val="60000"/>
                <a:buFont typeface="Wingdings" panose="05000000000000000000" pitchFamily="2" charset="2"/>
                <a:buChar char=""/>
                <a:defRPr kern="1200">
                  <a:solidFill>
                    <a:schemeClr val="tx1"/>
                  </a:solidFill>
                  <a:latin typeface="+mn-lt"/>
                  <a:ea typeface="+mn-ea"/>
                  <a:cs typeface="+mn-cs"/>
                </a:defRPr>
              </a:lvl4pPr>
              <a:lvl5pPr marL="1463675" indent="-184150" algn="l" rtl="0" eaLnBrk="0" fontAlgn="base" hangingPunct="0">
                <a:spcBef>
                  <a:spcPct val="20000"/>
                </a:spcBef>
                <a:spcAft>
                  <a:spcPct val="0"/>
                </a:spcAft>
                <a:buClr>
                  <a:srgbClr val="BDCAE9"/>
                </a:buClr>
                <a:buSzPct val="68000"/>
                <a:buFont typeface="Wingdings 2" panose="05020102010507070707" pitchFamily="18" charset="2"/>
                <a:buChar char=""/>
                <a:defRPr sz="1600" kern="1200">
                  <a:solidFill>
                    <a:schemeClr val="tx1"/>
                  </a:solidFill>
                  <a:latin typeface="+mn-lt"/>
                  <a:ea typeface="+mn-ea"/>
                  <a:cs typeface="+mn-cs"/>
                </a:defRPr>
              </a:lvl5pPr>
            </a:lstStyle>
            <a:p>
              <a:pPr marL="0" lvl="0" indent="0" algn="ctr" eaLnBrk="1" hangingPunct="1">
                <a:spcBef>
                  <a:spcPct val="0"/>
                </a:spcBef>
                <a:buClrTx/>
                <a:buSzPct val="100000"/>
                <a:buFont typeface="Arial" panose="020B0604020202020204" pitchFamily="34" charset="0"/>
                <a:buNone/>
              </a:pPr>
              <a:r>
                <a:rPr lang="zh-CN" altLang="en-US" sz="1600" b="1" dirty="0">
                  <a:latin typeface="Times New Roman" panose="02020603050405020304" pitchFamily="18" charset="0"/>
                </a:rPr>
                <a:t>退货</a:t>
              </a:r>
              <a:endParaRPr lang="zh-CN" altLang="en-US" b="1" dirty="0">
                <a:latin typeface="Times New Roman" panose="02020603050405020304" pitchFamily="18" charset="0"/>
              </a:endParaRPr>
            </a:p>
          </p:txBody>
        </p:sp>
        <p:sp>
          <p:nvSpPr>
            <p:cNvPr id="76810" name="Oval 10"/>
            <p:cNvSpPr/>
            <p:nvPr/>
          </p:nvSpPr>
          <p:spPr>
            <a:xfrm>
              <a:off x="3360" y="2496"/>
              <a:ext cx="1008" cy="336"/>
            </a:xfrm>
            <a:prstGeom prst="ellipse">
              <a:avLst/>
            </a:prstGeom>
            <a:noFill/>
            <a:ln w="9525" cap="flat" cmpd="sng">
              <a:solidFill>
                <a:schemeClr val="tx1"/>
              </a:solidFill>
              <a:prstDash val="solid"/>
              <a:headEnd type="none" w="med" len="med"/>
              <a:tailEnd type="none" w="med" len="med"/>
            </a:ln>
          </p:spPr>
          <p:txBody>
            <a:bodyPr wrap="none" anchor="ctr"/>
            <a:lstStyle>
              <a:lvl1pPr marL="274955" indent="-274955" algn="l" rtl="0" eaLnBrk="0" fontAlgn="base" hangingPunct="0">
                <a:spcBef>
                  <a:spcPts val="600"/>
                </a:spcBef>
                <a:spcAft>
                  <a:spcPct val="0"/>
                </a:spcAft>
                <a:buClr>
                  <a:schemeClr val="accent1"/>
                </a:buClr>
                <a:buSzPct val="70000"/>
                <a:buFont typeface="Wingdings" panose="05000000000000000000" pitchFamily="2" charset="2"/>
                <a:buChar char=""/>
                <a:defRPr sz="2400" b="0" kern="1200">
                  <a:solidFill>
                    <a:schemeClr val="tx1"/>
                  </a:solidFill>
                  <a:latin typeface="+mn-lt"/>
                  <a:ea typeface="+mn-ea"/>
                  <a:cs typeface="+mn-cs"/>
                </a:defRPr>
              </a:lvl1pPr>
              <a:lvl2pPr marL="640080" indent="-274955" algn="l" rtl="0" eaLnBrk="0" fontAlgn="base" hangingPunct="0">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mn-lt"/>
                  <a:ea typeface="+mn-ea"/>
                  <a:cs typeface="+mn-cs"/>
                </a:defRPr>
              </a:lvl2pPr>
              <a:lvl3pPr marL="914400" indent="-182880" algn="l" rtl="0" eaLnBrk="0" fontAlgn="base" hangingPunct="0">
                <a:spcBef>
                  <a:spcPct val="20000"/>
                </a:spcBef>
                <a:spcAft>
                  <a:spcPct val="0"/>
                </a:spcAft>
                <a:buClr>
                  <a:srgbClr val="E0752F"/>
                </a:buClr>
                <a:buSzPct val="60000"/>
                <a:buFont typeface="Wingdings" panose="05000000000000000000" pitchFamily="2" charset="2"/>
                <a:buChar char=""/>
                <a:defRPr kern="1200">
                  <a:solidFill>
                    <a:schemeClr val="tx1"/>
                  </a:solidFill>
                  <a:latin typeface="+mn-lt"/>
                  <a:ea typeface="+mn-ea"/>
                  <a:cs typeface="+mn-cs"/>
                </a:defRPr>
              </a:lvl3pPr>
              <a:lvl4pPr marL="1189355" indent="-182880" algn="l" rtl="0" eaLnBrk="0" fontAlgn="base" hangingPunct="0">
                <a:spcBef>
                  <a:spcPct val="20000"/>
                </a:spcBef>
                <a:spcAft>
                  <a:spcPct val="0"/>
                </a:spcAft>
                <a:buClr>
                  <a:srgbClr val="FEC3AE"/>
                </a:buClr>
                <a:buSzPct val="60000"/>
                <a:buFont typeface="Wingdings" panose="05000000000000000000" pitchFamily="2" charset="2"/>
                <a:buChar char=""/>
                <a:defRPr kern="1200">
                  <a:solidFill>
                    <a:schemeClr val="tx1"/>
                  </a:solidFill>
                  <a:latin typeface="+mn-lt"/>
                  <a:ea typeface="+mn-ea"/>
                  <a:cs typeface="+mn-cs"/>
                </a:defRPr>
              </a:lvl4pPr>
              <a:lvl5pPr marL="1463675" indent="-184150" algn="l" rtl="0" eaLnBrk="0" fontAlgn="base" hangingPunct="0">
                <a:spcBef>
                  <a:spcPct val="20000"/>
                </a:spcBef>
                <a:spcAft>
                  <a:spcPct val="0"/>
                </a:spcAft>
                <a:buClr>
                  <a:srgbClr val="BDCAE9"/>
                </a:buClr>
                <a:buSzPct val="68000"/>
                <a:buFont typeface="Wingdings 2" panose="05020102010507070707" pitchFamily="18" charset="2"/>
                <a:buChar char=""/>
                <a:defRPr sz="1600" kern="1200">
                  <a:solidFill>
                    <a:schemeClr val="tx1"/>
                  </a:solidFill>
                  <a:latin typeface="+mn-lt"/>
                  <a:ea typeface="+mn-ea"/>
                  <a:cs typeface="+mn-cs"/>
                </a:defRPr>
              </a:lvl5pPr>
            </a:lstStyle>
            <a:p>
              <a:pPr marL="0" lvl="0" indent="0" algn="ctr" eaLnBrk="1" hangingPunct="1">
                <a:spcBef>
                  <a:spcPct val="0"/>
                </a:spcBef>
                <a:buClrTx/>
                <a:buSzPct val="100000"/>
                <a:buFont typeface="Arial" panose="020B0604020202020204" pitchFamily="34" charset="0"/>
                <a:buNone/>
              </a:pPr>
              <a:r>
                <a:rPr lang="zh-CN" altLang="en-US" sz="1600" b="1" dirty="0">
                  <a:latin typeface="Times New Roman" panose="02020603050405020304" pitchFamily="18" charset="0"/>
                </a:rPr>
                <a:t>更新商品数量</a:t>
              </a:r>
              <a:endParaRPr lang="zh-CN" altLang="en-US" b="1" dirty="0">
                <a:latin typeface="Times New Roman" panose="02020603050405020304" pitchFamily="18" charset="0"/>
              </a:endParaRPr>
            </a:p>
          </p:txBody>
        </p:sp>
        <p:sp>
          <p:nvSpPr>
            <p:cNvPr id="76811" name="Text Box 11"/>
            <p:cNvSpPr txBox="1"/>
            <p:nvPr/>
          </p:nvSpPr>
          <p:spPr>
            <a:xfrm>
              <a:off x="1728" y="816"/>
              <a:ext cx="1152" cy="288"/>
            </a:xfrm>
            <a:prstGeom prst="rect">
              <a:avLst/>
            </a:prstGeom>
            <a:noFill/>
            <a:ln w="9525">
              <a:noFill/>
            </a:ln>
          </p:spPr>
          <p:txBody>
            <a:bodyPr>
              <a:spAutoFit/>
            </a:bodyPr>
            <a:lstStyle>
              <a:lvl1pPr marL="274955" indent="-274955" algn="l" rtl="0" eaLnBrk="0" fontAlgn="base" hangingPunct="0">
                <a:spcBef>
                  <a:spcPts val="600"/>
                </a:spcBef>
                <a:spcAft>
                  <a:spcPct val="0"/>
                </a:spcAft>
                <a:buClr>
                  <a:schemeClr val="accent1"/>
                </a:buClr>
                <a:buSzPct val="70000"/>
                <a:buFont typeface="Wingdings" panose="05000000000000000000" pitchFamily="2" charset="2"/>
                <a:buChar char=""/>
                <a:defRPr sz="2400" b="0" kern="1200">
                  <a:solidFill>
                    <a:schemeClr val="tx1"/>
                  </a:solidFill>
                  <a:latin typeface="+mn-lt"/>
                  <a:ea typeface="+mn-ea"/>
                  <a:cs typeface="+mn-cs"/>
                </a:defRPr>
              </a:lvl1pPr>
              <a:lvl2pPr marL="640080" indent="-274955" algn="l" rtl="0" eaLnBrk="0" fontAlgn="base" hangingPunct="0">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mn-lt"/>
                  <a:ea typeface="+mn-ea"/>
                  <a:cs typeface="+mn-cs"/>
                </a:defRPr>
              </a:lvl2pPr>
              <a:lvl3pPr marL="914400" indent="-182880" algn="l" rtl="0" eaLnBrk="0" fontAlgn="base" hangingPunct="0">
                <a:spcBef>
                  <a:spcPct val="20000"/>
                </a:spcBef>
                <a:spcAft>
                  <a:spcPct val="0"/>
                </a:spcAft>
                <a:buClr>
                  <a:srgbClr val="E0752F"/>
                </a:buClr>
                <a:buSzPct val="60000"/>
                <a:buFont typeface="Wingdings" panose="05000000000000000000" pitchFamily="2" charset="2"/>
                <a:buChar char=""/>
                <a:defRPr kern="1200">
                  <a:solidFill>
                    <a:schemeClr val="tx1"/>
                  </a:solidFill>
                  <a:latin typeface="+mn-lt"/>
                  <a:ea typeface="+mn-ea"/>
                  <a:cs typeface="+mn-cs"/>
                </a:defRPr>
              </a:lvl3pPr>
              <a:lvl4pPr marL="1189355" indent="-182880" algn="l" rtl="0" eaLnBrk="0" fontAlgn="base" hangingPunct="0">
                <a:spcBef>
                  <a:spcPct val="20000"/>
                </a:spcBef>
                <a:spcAft>
                  <a:spcPct val="0"/>
                </a:spcAft>
                <a:buClr>
                  <a:srgbClr val="FEC3AE"/>
                </a:buClr>
                <a:buSzPct val="60000"/>
                <a:buFont typeface="Wingdings" panose="05000000000000000000" pitchFamily="2" charset="2"/>
                <a:buChar char=""/>
                <a:defRPr kern="1200">
                  <a:solidFill>
                    <a:schemeClr val="tx1"/>
                  </a:solidFill>
                  <a:latin typeface="+mn-lt"/>
                  <a:ea typeface="+mn-ea"/>
                  <a:cs typeface="+mn-cs"/>
                </a:defRPr>
              </a:lvl4pPr>
              <a:lvl5pPr marL="1463675" indent="-184150" algn="l" rtl="0" eaLnBrk="0" fontAlgn="base" hangingPunct="0">
                <a:spcBef>
                  <a:spcPct val="20000"/>
                </a:spcBef>
                <a:spcAft>
                  <a:spcPct val="0"/>
                </a:spcAft>
                <a:buClr>
                  <a:srgbClr val="BDCAE9"/>
                </a:buClr>
                <a:buSzPct val="68000"/>
                <a:buFont typeface="Wingdings 2" panose="05020102010507070707" pitchFamily="18" charset="2"/>
                <a:buChar char=""/>
                <a:defRPr sz="1600" kern="1200">
                  <a:solidFill>
                    <a:schemeClr val="tx1"/>
                  </a:solidFill>
                  <a:latin typeface="+mn-lt"/>
                  <a:ea typeface="+mn-ea"/>
                  <a:cs typeface="+mn-cs"/>
                </a:defRPr>
              </a:lvl5pPr>
            </a:lstStyle>
            <a:p>
              <a:pPr marL="0" lvl="0" indent="0" eaLnBrk="1" hangingPunct="1">
                <a:spcBef>
                  <a:spcPct val="50000"/>
                </a:spcBef>
                <a:buClrTx/>
                <a:buSzPct val="100000"/>
                <a:buFont typeface="Arial" panose="020B0604020202020204" pitchFamily="34" charset="0"/>
                <a:buNone/>
              </a:pPr>
              <a:r>
                <a:rPr lang="zh-CN" altLang="en-US" b="1" dirty="0">
                  <a:latin typeface="Times New Roman" panose="02020603050405020304" pitchFamily="18" charset="0"/>
                </a:rPr>
                <a:t>订单处理</a:t>
              </a:r>
              <a:endParaRPr lang="zh-CN" altLang="en-US" b="1" dirty="0">
                <a:latin typeface="Times New Roman" panose="02020603050405020304" pitchFamily="18" charset="0"/>
              </a:endParaRPr>
            </a:p>
          </p:txBody>
        </p:sp>
        <p:sp>
          <p:nvSpPr>
            <p:cNvPr id="76812" name="Oval 12"/>
            <p:cNvSpPr/>
            <p:nvPr/>
          </p:nvSpPr>
          <p:spPr>
            <a:xfrm>
              <a:off x="739" y="1152"/>
              <a:ext cx="135" cy="152"/>
            </a:xfrm>
            <a:prstGeom prst="ellipse">
              <a:avLst/>
            </a:prstGeom>
            <a:noFill/>
            <a:ln w="9525" cap="flat" cmpd="sng">
              <a:solidFill>
                <a:schemeClr val="tx1"/>
              </a:solidFill>
              <a:prstDash val="solid"/>
              <a:headEnd type="none" w="med" len="med"/>
              <a:tailEnd type="none" w="med" len="med"/>
            </a:ln>
          </p:spPr>
          <p:txBody>
            <a:bodyPr wrap="none" anchor="ctr"/>
            <a:lstStyle>
              <a:lvl1pPr marL="274955" indent="-274955" algn="l" rtl="0" eaLnBrk="0" fontAlgn="base" hangingPunct="0">
                <a:spcBef>
                  <a:spcPts val="600"/>
                </a:spcBef>
                <a:spcAft>
                  <a:spcPct val="0"/>
                </a:spcAft>
                <a:buClr>
                  <a:schemeClr val="accent1"/>
                </a:buClr>
                <a:buSzPct val="70000"/>
                <a:buFont typeface="Wingdings" panose="05000000000000000000" pitchFamily="2" charset="2"/>
                <a:buChar char=""/>
                <a:defRPr sz="2400" b="0" kern="1200">
                  <a:solidFill>
                    <a:schemeClr val="tx1"/>
                  </a:solidFill>
                  <a:latin typeface="+mn-lt"/>
                  <a:ea typeface="+mn-ea"/>
                  <a:cs typeface="+mn-cs"/>
                </a:defRPr>
              </a:lvl1pPr>
              <a:lvl2pPr marL="640080" indent="-274955" algn="l" rtl="0" eaLnBrk="0" fontAlgn="base" hangingPunct="0">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mn-lt"/>
                  <a:ea typeface="+mn-ea"/>
                  <a:cs typeface="+mn-cs"/>
                </a:defRPr>
              </a:lvl2pPr>
              <a:lvl3pPr marL="914400" indent="-182880" algn="l" rtl="0" eaLnBrk="0" fontAlgn="base" hangingPunct="0">
                <a:spcBef>
                  <a:spcPct val="20000"/>
                </a:spcBef>
                <a:spcAft>
                  <a:spcPct val="0"/>
                </a:spcAft>
                <a:buClr>
                  <a:srgbClr val="E0752F"/>
                </a:buClr>
                <a:buSzPct val="60000"/>
                <a:buFont typeface="Wingdings" panose="05000000000000000000" pitchFamily="2" charset="2"/>
                <a:buChar char=""/>
                <a:defRPr kern="1200">
                  <a:solidFill>
                    <a:schemeClr val="tx1"/>
                  </a:solidFill>
                  <a:latin typeface="+mn-lt"/>
                  <a:ea typeface="+mn-ea"/>
                  <a:cs typeface="+mn-cs"/>
                </a:defRPr>
              </a:lvl3pPr>
              <a:lvl4pPr marL="1189355" indent="-182880" algn="l" rtl="0" eaLnBrk="0" fontAlgn="base" hangingPunct="0">
                <a:spcBef>
                  <a:spcPct val="20000"/>
                </a:spcBef>
                <a:spcAft>
                  <a:spcPct val="0"/>
                </a:spcAft>
                <a:buClr>
                  <a:srgbClr val="FEC3AE"/>
                </a:buClr>
                <a:buSzPct val="60000"/>
                <a:buFont typeface="Wingdings" panose="05000000000000000000" pitchFamily="2" charset="2"/>
                <a:buChar char=""/>
                <a:defRPr kern="1200">
                  <a:solidFill>
                    <a:schemeClr val="tx1"/>
                  </a:solidFill>
                  <a:latin typeface="+mn-lt"/>
                  <a:ea typeface="+mn-ea"/>
                  <a:cs typeface="+mn-cs"/>
                </a:defRPr>
              </a:lvl4pPr>
              <a:lvl5pPr marL="1463675" indent="-184150" algn="l" rtl="0" eaLnBrk="0" fontAlgn="base" hangingPunct="0">
                <a:spcBef>
                  <a:spcPct val="20000"/>
                </a:spcBef>
                <a:spcAft>
                  <a:spcPct val="0"/>
                </a:spcAft>
                <a:buClr>
                  <a:srgbClr val="BDCAE9"/>
                </a:buClr>
                <a:buSzPct val="68000"/>
                <a:buFont typeface="Wingdings 2" panose="05020102010507070707" pitchFamily="18" charset="2"/>
                <a:buChar char=""/>
                <a:defRPr sz="1600" kern="1200">
                  <a:solidFill>
                    <a:schemeClr val="tx1"/>
                  </a:solidFill>
                  <a:latin typeface="+mn-lt"/>
                  <a:ea typeface="+mn-ea"/>
                  <a:cs typeface="+mn-cs"/>
                </a:defRPr>
              </a:lvl5pPr>
            </a:lstStyle>
            <a:p>
              <a:pPr marL="0" lvl="0" indent="0" eaLnBrk="1" hangingPunct="1">
                <a:spcBef>
                  <a:spcPct val="0"/>
                </a:spcBef>
                <a:buClrTx/>
                <a:buSzPct val="100000"/>
                <a:buFont typeface="Arial" panose="020B0604020202020204" pitchFamily="34" charset="0"/>
                <a:buNone/>
              </a:pPr>
              <a:endParaRPr lang="zh-CN" altLang="en-US" sz="2000" b="1" dirty="0">
                <a:latin typeface="Calibri" panose="020F0502020204030204" pitchFamily="34" charset="0"/>
              </a:endParaRPr>
            </a:p>
          </p:txBody>
        </p:sp>
        <p:sp>
          <p:nvSpPr>
            <p:cNvPr id="76813" name="Line 13"/>
            <p:cNvSpPr/>
            <p:nvPr/>
          </p:nvSpPr>
          <p:spPr>
            <a:xfrm>
              <a:off x="672" y="1419"/>
              <a:ext cx="269" cy="0"/>
            </a:xfrm>
            <a:prstGeom prst="line">
              <a:avLst/>
            </a:prstGeom>
            <a:ln w="9525" cap="flat" cmpd="sng">
              <a:solidFill>
                <a:schemeClr val="tx1"/>
              </a:solidFill>
              <a:prstDash val="solid"/>
              <a:headEnd type="none" w="med" len="med"/>
              <a:tailEnd type="none" w="med" len="med"/>
            </a:ln>
          </p:spPr>
        </p:sp>
        <p:sp>
          <p:nvSpPr>
            <p:cNvPr id="76814" name="Line 14"/>
            <p:cNvSpPr/>
            <p:nvPr/>
          </p:nvSpPr>
          <p:spPr>
            <a:xfrm>
              <a:off x="806" y="1304"/>
              <a:ext cx="0" cy="267"/>
            </a:xfrm>
            <a:prstGeom prst="line">
              <a:avLst/>
            </a:prstGeom>
            <a:ln w="9525" cap="flat" cmpd="sng">
              <a:solidFill>
                <a:schemeClr val="tx1"/>
              </a:solidFill>
              <a:prstDash val="solid"/>
              <a:headEnd type="none" w="med" len="med"/>
              <a:tailEnd type="none" w="med" len="med"/>
            </a:ln>
          </p:spPr>
        </p:sp>
        <p:sp>
          <p:nvSpPr>
            <p:cNvPr id="76815" name="Line 15"/>
            <p:cNvSpPr/>
            <p:nvPr/>
          </p:nvSpPr>
          <p:spPr>
            <a:xfrm flipH="1">
              <a:off x="706" y="1571"/>
              <a:ext cx="100" cy="153"/>
            </a:xfrm>
            <a:prstGeom prst="line">
              <a:avLst/>
            </a:prstGeom>
            <a:ln w="9525" cap="flat" cmpd="sng">
              <a:solidFill>
                <a:schemeClr val="tx1"/>
              </a:solidFill>
              <a:prstDash val="solid"/>
              <a:headEnd type="none" w="med" len="med"/>
              <a:tailEnd type="none" w="med" len="med"/>
            </a:ln>
          </p:spPr>
        </p:sp>
        <p:sp>
          <p:nvSpPr>
            <p:cNvPr id="76816" name="Line 16"/>
            <p:cNvSpPr/>
            <p:nvPr/>
          </p:nvSpPr>
          <p:spPr>
            <a:xfrm>
              <a:off x="806" y="1571"/>
              <a:ext cx="101" cy="153"/>
            </a:xfrm>
            <a:prstGeom prst="line">
              <a:avLst/>
            </a:prstGeom>
            <a:ln w="9525" cap="flat" cmpd="sng">
              <a:solidFill>
                <a:schemeClr val="tx1"/>
              </a:solidFill>
              <a:prstDash val="solid"/>
              <a:headEnd type="none" w="med" len="med"/>
              <a:tailEnd type="none" w="med" len="med"/>
            </a:ln>
          </p:spPr>
        </p:sp>
        <p:sp>
          <p:nvSpPr>
            <p:cNvPr id="76817" name="Text Box 17"/>
            <p:cNvSpPr txBox="1"/>
            <p:nvPr/>
          </p:nvSpPr>
          <p:spPr>
            <a:xfrm>
              <a:off x="672" y="1728"/>
              <a:ext cx="398" cy="212"/>
            </a:xfrm>
            <a:prstGeom prst="rect">
              <a:avLst/>
            </a:prstGeom>
            <a:noFill/>
            <a:ln w="9525">
              <a:noFill/>
            </a:ln>
          </p:spPr>
          <p:txBody>
            <a:bodyPr>
              <a:spAutoFit/>
            </a:bodyPr>
            <a:lstStyle>
              <a:lvl1pPr marL="274955" indent="-274955" algn="l" rtl="0" eaLnBrk="0" fontAlgn="base" hangingPunct="0">
                <a:spcBef>
                  <a:spcPts val="600"/>
                </a:spcBef>
                <a:spcAft>
                  <a:spcPct val="0"/>
                </a:spcAft>
                <a:buClr>
                  <a:schemeClr val="accent1"/>
                </a:buClr>
                <a:buSzPct val="70000"/>
                <a:buFont typeface="Wingdings" panose="05000000000000000000" pitchFamily="2" charset="2"/>
                <a:buChar char=""/>
                <a:defRPr sz="2400" b="0" kern="1200">
                  <a:solidFill>
                    <a:schemeClr val="tx1"/>
                  </a:solidFill>
                  <a:latin typeface="+mn-lt"/>
                  <a:ea typeface="+mn-ea"/>
                  <a:cs typeface="+mn-cs"/>
                </a:defRPr>
              </a:lvl1pPr>
              <a:lvl2pPr marL="640080" indent="-274955" algn="l" rtl="0" eaLnBrk="0" fontAlgn="base" hangingPunct="0">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mn-lt"/>
                  <a:ea typeface="+mn-ea"/>
                  <a:cs typeface="+mn-cs"/>
                </a:defRPr>
              </a:lvl2pPr>
              <a:lvl3pPr marL="914400" indent="-182880" algn="l" rtl="0" eaLnBrk="0" fontAlgn="base" hangingPunct="0">
                <a:spcBef>
                  <a:spcPct val="20000"/>
                </a:spcBef>
                <a:spcAft>
                  <a:spcPct val="0"/>
                </a:spcAft>
                <a:buClr>
                  <a:srgbClr val="E0752F"/>
                </a:buClr>
                <a:buSzPct val="60000"/>
                <a:buFont typeface="Wingdings" panose="05000000000000000000" pitchFamily="2" charset="2"/>
                <a:buChar char=""/>
                <a:defRPr kern="1200">
                  <a:solidFill>
                    <a:schemeClr val="tx1"/>
                  </a:solidFill>
                  <a:latin typeface="+mn-lt"/>
                  <a:ea typeface="+mn-ea"/>
                  <a:cs typeface="+mn-cs"/>
                </a:defRPr>
              </a:lvl3pPr>
              <a:lvl4pPr marL="1189355" indent="-182880" algn="l" rtl="0" eaLnBrk="0" fontAlgn="base" hangingPunct="0">
                <a:spcBef>
                  <a:spcPct val="20000"/>
                </a:spcBef>
                <a:spcAft>
                  <a:spcPct val="0"/>
                </a:spcAft>
                <a:buClr>
                  <a:srgbClr val="FEC3AE"/>
                </a:buClr>
                <a:buSzPct val="60000"/>
                <a:buFont typeface="Wingdings" panose="05000000000000000000" pitchFamily="2" charset="2"/>
                <a:buChar char=""/>
                <a:defRPr kern="1200">
                  <a:solidFill>
                    <a:schemeClr val="tx1"/>
                  </a:solidFill>
                  <a:latin typeface="+mn-lt"/>
                  <a:ea typeface="+mn-ea"/>
                  <a:cs typeface="+mn-cs"/>
                </a:defRPr>
              </a:lvl4pPr>
              <a:lvl5pPr marL="1463675" indent="-184150" algn="l" rtl="0" eaLnBrk="0" fontAlgn="base" hangingPunct="0">
                <a:spcBef>
                  <a:spcPct val="20000"/>
                </a:spcBef>
                <a:spcAft>
                  <a:spcPct val="0"/>
                </a:spcAft>
                <a:buClr>
                  <a:srgbClr val="BDCAE9"/>
                </a:buClr>
                <a:buSzPct val="68000"/>
                <a:buFont typeface="Wingdings 2" panose="05020102010507070707" pitchFamily="18" charset="2"/>
                <a:buChar char=""/>
                <a:defRPr sz="1600" kern="1200">
                  <a:solidFill>
                    <a:schemeClr val="tx1"/>
                  </a:solidFill>
                  <a:latin typeface="+mn-lt"/>
                  <a:ea typeface="+mn-ea"/>
                  <a:cs typeface="+mn-cs"/>
                </a:defRPr>
              </a:lvl5pPr>
            </a:lstStyle>
            <a:p>
              <a:pPr marL="0" lvl="0" indent="0" eaLnBrk="1" hangingPunct="1">
                <a:spcBef>
                  <a:spcPct val="50000"/>
                </a:spcBef>
                <a:buClrTx/>
                <a:buSzPct val="100000"/>
                <a:buFont typeface="Arial" panose="020B0604020202020204" pitchFamily="34" charset="0"/>
                <a:buNone/>
              </a:pPr>
              <a:r>
                <a:rPr lang="zh-CN" altLang="en-US" sz="1600" b="1" dirty="0">
                  <a:latin typeface="Times New Roman" panose="02020603050405020304" pitchFamily="18" charset="0"/>
                </a:rPr>
                <a:t>客户</a:t>
              </a:r>
              <a:endParaRPr lang="zh-CN" altLang="en-US" sz="1600" b="1" dirty="0">
                <a:latin typeface="Times New Roman" panose="02020603050405020304" pitchFamily="18" charset="0"/>
              </a:endParaRPr>
            </a:p>
          </p:txBody>
        </p:sp>
        <p:sp>
          <p:nvSpPr>
            <p:cNvPr id="76818" name="Oval 18"/>
            <p:cNvSpPr/>
            <p:nvPr/>
          </p:nvSpPr>
          <p:spPr>
            <a:xfrm>
              <a:off x="5168" y="720"/>
              <a:ext cx="141" cy="143"/>
            </a:xfrm>
            <a:prstGeom prst="ellipse">
              <a:avLst/>
            </a:prstGeom>
            <a:noFill/>
            <a:ln w="9525" cap="flat" cmpd="sng">
              <a:solidFill>
                <a:schemeClr val="tx1"/>
              </a:solidFill>
              <a:prstDash val="solid"/>
              <a:headEnd type="none" w="med" len="med"/>
              <a:tailEnd type="none" w="med" len="med"/>
            </a:ln>
          </p:spPr>
          <p:txBody>
            <a:bodyPr wrap="none" anchor="ctr"/>
            <a:lstStyle>
              <a:lvl1pPr marL="274955" indent="-274955" algn="l" rtl="0" eaLnBrk="0" fontAlgn="base" hangingPunct="0">
                <a:spcBef>
                  <a:spcPts val="600"/>
                </a:spcBef>
                <a:spcAft>
                  <a:spcPct val="0"/>
                </a:spcAft>
                <a:buClr>
                  <a:schemeClr val="accent1"/>
                </a:buClr>
                <a:buSzPct val="70000"/>
                <a:buFont typeface="Wingdings" panose="05000000000000000000" pitchFamily="2" charset="2"/>
                <a:buChar char=""/>
                <a:defRPr sz="2400" b="0" kern="1200">
                  <a:solidFill>
                    <a:schemeClr val="tx1"/>
                  </a:solidFill>
                  <a:latin typeface="+mn-lt"/>
                  <a:ea typeface="+mn-ea"/>
                  <a:cs typeface="+mn-cs"/>
                </a:defRPr>
              </a:lvl1pPr>
              <a:lvl2pPr marL="640080" indent="-274955" algn="l" rtl="0" eaLnBrk="0" fontAlgn="base" hangingPunct="0">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mn-lt"/>
                  <a:ea typeface="+mn-ea"/>
                  <a:cs typeface="+mn-cs"/>
                </a:defRPr>
              </a:lvl2pPr>
              <a:lvl3pPr marL="914400" indent="-182880" algn="l" rtl="0" eaLnBrk="0" fontAlgn="base" hangingPunct="0">
                <a:spcBef>
                  <a:spcPct val="20000"/>
                </a:spcBef>
                <a:spcAft>
                  <a:spcPct val="0"/>
                </a:spcAft>
                <a:buClr>
                  <a:srgbClr val="E0752F"/>
                </a:buClr>
                <a:buSzPct val="60000"/>
                <a:buFont typeface="Wingdings" panose="05000000000000000000" pitchFamily="2" charset="2"/>
                <a:buChar char=""/>
                <a:defRPr kern="1200">
                  <a:solidFill>
                    <a:schemeClr val="tx1"/>
                  </a:solidFill>
                  <a:latin typeface="+mn-lt"/>
                  <a:ea typeface="+mn-ea"/>
                  <a:cs typeface="+mn-cs"/>
                </a:defRPr>
              </a:lvl3pPr>
              <a:lvl4pPr marL="1189355" indent="-182880" algn="l" rtl="0" eaLnBrk="0" fontAlgn="base" hangingPunct="0">
                <a:spcBef>
                  <a:spcPct val="20000"/>
                </a:spcBef>
                <a:spcAft>
                  <a:spcPct val="0"/>
                </a:spcAft>
                <a:buClr>
                  <a:srgbClr val="FEC3AE"/>
                </a:buClr>
                <a:buSzPct val="60000"/>
                <a:buFont typeface="Wingdings" panose="05000000000000000000" pitchFamily="2" charset="2"/>
                <a:buChar char=""/>
                <a:defRPr kern="1200">
                  <a:solidFill>
                    <a:schemeClr val="tx1"/>
                  </a:solidFill>
                  <a:latin typeface="+mn-lt"/>
                  <a:ea typeface="+mn-ea"/>
                  <a:cs typeface="+mn-cs"/>
                </a:defRPr>
              </a:lvl4pPr>
              <a:lvl5pPr marL="1463675" indent="-184150" algn="l" rtl="0" eaLnBrk="0" fontAlgn="base" hangingPunct="0">
                <a:spcBef>
                  <a:spcPct val="20000"/>
                </a:spcBef>
                <a:spcAft>
                  <a:spcPct val="0"/>
                </a:spcAft>
                <a:buClr>
                  <a:srgbClr val="BDCAE9"/>
                </a:buClr>
                <a:buSzPct val="68000"/>
                <a:buFont typeface="Wingdings 2" panose="05020102010507070707" pitchFamily="18" charset="2"/>
                <a:buChar char=""/>
                <a:defRPr sz="1600" kern="1200">
                  <a:solidFill>
                    <a:schemeClr val="tx1"/>
                  </a:solidFill>
                  <a:latin typeface="+mn-lt"/>
                  <a:ea typeface="+mn-ea"/>
                  <a:cs typeface="+mn-cs"/>
                </a:defRPr>
              </a:lvl5pPr>
            </a:lstStyle>
            <a:p>
              <a:pPr marL="0" lvl="0" indent="0" eaLnBrk="1" hangingPunct="1">
                <a:spcBef>
                  <a:spcPct val="0"/>
                </a:spcBef>
                <a:buClrTx/>
                <a:buSzPct val="100000"/>
                <a:buFont typeface="Arial" panose="020B0604020202020204" pitchFamily="34" charset="0"/>
                <a:buNone/>
              </a:pPr>
              <a:endParaRPr lang="zh-CN" altLang="en-US" sz="2000" b="1" dirty="0">
                <a:latin typeface="Calibri" panose="020F0502020204030204" pitchFamily="34" charset="0"/>
              </a:endParaRPr>
            </a:p>
          </p:txBody>
        </p:sp>
        <p:sp>
          <p:nvSpPr>
            <p:cNvPr id="76819" name="Line 19"/>
            <p:cNvSpPr/>
            <p:nvPr/>
          </p:nvSpPr>
          <p:spPr>
            <a:xfrm>
              <a:off x="5098" y="970"/>
              <a:ext cx="281" cy="0"/>
            </a:xfrm>
            <a:prstGeom prst="line">
              <a:avLst/>
            </a:prstGeom>
            <a:ln w="9525" cap="flat" cmpd="sng">
              <a:solidFill>
                <a:schemeClr val="tx1"/>
              </a:solidFill>
              <a:prstDash val="solid"/>
              <a:headEnd type="none" w="med" len="med"/>
              <a:tailEnd type="none" w="med" len="med"/>
            </a:ln>
          </p:spPr>
        </p:sp>
        <p:sp>
          <p:nvSpPr>
            <p:cNvPr id="76820" name="Line 20"/>
            <p:cNvSpPr/>
            <p:nvPr/>
          </p:nvSpPr>
          <p:spPr>
            <a:xfrm>
              <a:off x="5238" y="863"/>
              <a:ext cx="0" cy="249"/>
            </a:xfrm>
            <a:prstGeom prst="line">
              <a:avLst/>
            </a:prstGeom>
            <a:ln w="9525" cap="flat" cmpd="sng">
              <a:solidFill>
                <a:schemeClr val="tx1"/>
              </a:solidFill>
              <a:prstDash val="solid"/>
              <a:headEnd type="none" w="med" len="med"/>
              <a:tailEnd type="none" w="med" len="med"/>
            </a:ln>
          </p:spPr>
        </p:sp>
        <p:sp>
          <p:nvSpPr>
            <p:cNvPr id="76821" name="Line 21"/>
            <p:cNvSpPr/>
            <p:nvPr/>
          </p:nvSpPr>
          <p:spPr>
            <a:xfrm flipH="1">
              <a:off x="5133" y="1112"/>
              <a:ext cx="105" cy="143"/>
            </a:xfrm>
            <a:prstGeom prst="line">
              <a:avLst/>
            </a:prstGeom>
            <a:ln w="9525" cap="flat" cmpd="sng">
              <a:solidFill>
                <a:schemeClr val="tx1"/>
              </a:solidFill>
              <a:prstDash val="solid"/>
              <a:headEnd type="none" w="med" len="med"/>
              <a:tailEnd type="none" w="med" len="med"/>
            </a:ln>
          </p:spPr>
        </p:sp>
        <p:sp>
          <p:nvSpPr>
            <p:cNvPr id="76822" name="Line 22"/>
            <p:cNvSpPr/>
            <p:nvPr/>
          </p:nvSpPr>
          <p:spPr>
            <a:xfrm>
              <a:off x="5238" y="1112"/>
              <a:ext cx="106" cy="143"/>
            </a:xfrm>
            <a:prstGeom prst="line">
              <a:avLst/>
            </a:prstGeom>
            <a:ln w="9525" cap="flat" cmpd="sng">
              <a:solidFill>
                <a:schemeClr val="tx1"/>
              </a:solidFill>
              <a:prstDash val="solid"/>
              <a:headEnd type="none" w="med" len="med"/>
              <a:tailEnd type="none" w="med" len="med"/>
            </a:ln>
          </p:spPr>
        </p:sp>
        <p:sp>
          <p:nvSpPr>
            <p:cNvPr id="76823" name="Text Box 23"/>
            <p:cNvSpPr txBox="1"/>
            <p:nvPr/>
          </p:nvSpPr>
          <p:spPr>
            <a:xfrm>
              <a:off x="4944" y="1248"/>
              <a:ext cx="672" cy="212"/>
            </a:xfrm>
            <a:prstGeom prst="rect">
              <a:avLst/>
            </a:prstGeom>
            <a:noFill/>
            <a:ln w="9525">
              <a:noFill/>
            </a:ln>
          </p:spPr>
          <p:txBody>
            <a:bodyPr>
              <a:spAutoFit/>
            </a:bodyPr>
            <a:lstStyle>
              <a:lvl1pPr marL="274955" indent="-274955" algn="l" rtl="0" eaLnBrk="0" fontAlgn="base" hangingPunct="0">
                <a:spcBef>
                  <a:spcPts val="600"/>
                </a:spcBef>
                <a:spcAft>
                  <a:spcPct val="0"/>
                </a:spcAft>
                <a:buClr>
                  <a:schemeClr val="accent1"/>
                </a:buClr>
                <a:buSzPct val="70000"/>
                <a:buFont typeface="Wingdings" panose="05000000000000000000" pitchFamily="2" charset="2"/>
                <a:buChar char=""/>
                <a:defRPr sz="2400" b="0" kern="1200">
                  <a:solidFill>
                    <a:schemeClr val="tx1"/>
                  </a:solidFill>
                  <a:latin typeface="+mn-lt"/>
                  <a:ea typeface="+mn-ea"/>
                  <a:cs typeface="+mn-cs"/>
                </a:defRPr>
              </a:lvl1pPr>
              <a:lvl2pPr marL="640080" indent="-274955" algn="l" rtl="0" eaLnBrk="0" fontAlgn="base" hangingPunct="0">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mn-lt"/>
                  <a:ea typeface="+mn-ea"/>
                  <a:cs typeface="+mn-cs"/>
                </a:defRPr>
              </a:lvl2pPr>
              <a:lvl3pPr marL="914400" indent="-182880" algn="l" rtl="0" eaLnBrk="0" fontAlgn="base" hangingPunct="0">
                <a:spcBef>
                  <a:spcPct val="20000"/>
                </a:spcBef>
                <a:spcAft>
                  <a:spcPct val="0"/>
                </a:spcAft>
                <a:buClr>
                  <a:srgbClr val="E0752F"/>
                </a:buClr>
                <a:buSzPct val="60000"/>
                <a:buFont typeface="Wingdings" panose="05000000000000000000" pitchFamily="2" charset="2"/>
                <a:buChar char=""/>
                <a:defRPr kern="1200">
                  <a:solidFill>
                    <a:schemeClr val="tx1"/>
                  </a:solidFill>
                  <a:latin typeface="+mn-lt"/>
                  <a:ea typeface="+mn-ea"/>
                  <a:cs typeface="+mn-cs"/>
                </a:defRPr>
              </a:lvl3pPr>
              <a:lvl4pPr marL="1189355" indent="-182880" algn="l" rtl="0" eaLnBrk="0" fontAlgn="base" hangingPunct="0">
                <a:spcBef>
                  <a:spcPct val="20000"/>
                </a:spcBef>
                <a:spcAft>
                  <a:spcPct val="0"/>
                </a:spcAft>
                <a:buClr>
                  <a:srgbClr val="FEC3AE"/>
                </a:buClr>
                <a:buSzPct val="60000"/>
                <a:buFont typeface="Wingdings" panose="05000000000000000000" pitchFamily="2" charset="2"/>
                <a:buChar char=""/>
                <a:defRPr kern="1200">
                  <a:solidFill>
                    <a:schemeClr val="tx1"/>
                  </a:solidFill>
                  <a:latin typeface="+mn-lt"/>
                  <a:ea typeface="+mn-ea"/>
                  <a:cs typeface="+mn-cs"/>
                </a:defRPr>
              </a:lvl4pPr>
              <a:lvl5pPr marL="1463675" indent="-184150" algn="l" rtl="0" eaLnBrk="0" fontAlgn="base" hangingPunct="0">
                <a:spcBef>
                  <a:spcPct val="20000"/>
                </a:spcBef>
                <a:spcAft>
                  <a:spcPct val="0"/>
                </a:spcAft>
                <a:buClr>
                  <a:srgbClr val="BDCAE9"/>
                </a:buClr>
                <a:buSzPct val="68000"/>
                <a:buFont typeface="Wingdings 2" panose="05020102010507070707" pitchFamily="18" charset="2"/>
                <a:buChar char=""/>
                <a:defRPr sz="1600" kern="1200">
                  <a:solidFill>
                    <a:schemeClr val="tx1"/>
                  </a:solidFill>
                  <a:latin typeface="+mn-lt"/>
                  <a:ea typeface="+mn-ea"/>
                  <a:cs typeface="+mn-cs"/>
                </a:defRPr>
              </a:lvl5pPr>
            </a:lstStyle>
            <a:p>
              <a:pPr marL="0" lvl="0" indent="0" eaLnBrk="1" hangingPunct="1">
                <a:spcBef>
                  <a:spcPct val="50000"/>
                </a:spcBef>
                <a:buClrTx/>
                <a:buSzPct val="100000"/>
                <a:buFont typeface="Arial" panose="020B0604020202020204" pitchFamily="34" charset="0"/>
                <a:buNone/>
              </a:pPr>
              <a:r>
                <a:rPr lang="zh-CN" altLang="en-US" sz="1600" b="1" dirty="0">
                  <a:latin typeface="Times New Roman" panose="02020603050405020304" pitchFamily="18" charset="0"/>
                </a:rPr>
                <a:t>运输公司</a:t>
              </a:r>
              <a:endParaRPr lang="zh-CN" altLang="en-US" sz="1600" b="1" dirty="0">
                <a:latin typeface="Times New Roman" panose="02020603050405020304" pitchFamily="18" charset="0"/>
              </a:endParaRPr>
            </a:p>
          </p:txBody>
        </p:sp>
        <p:cxnSp>
          <p:nvCxnSpPr>
            <p:cNvPr id="76824" name="AutoShape 24"/>
            <p:cNvCxnSpPr>
              <a:endCxn id="76805" idx="2"/>
            </p:cNvCxnSpPr>
            <p:nvPr/>
          </p:nvCxnSpPr>
          <p:spPr>
            <a:xfrm flipV="1">
              <a:off x="1008" y="1272"/>
              <a:ext cx="768" cy="72"/>
            </a:xfrm>
            <a:prstGeom prst="straightConnector1">
              <a:avLst/>
            </a:prstGeom>
            <a:ln w="9525" cap="flat" cmpd="sng">
              <a:solidFill>
                <a:schemeClr val="tx1"/>
              </a:solidFill>
              <a:prstDash val="solid"/>
              <a:headEnd type="none" w="med" len="med"/>
              <a:tailEnd type="triangle" w="med" len="med"/>
            </a:ln>
          </p:spPr>
        </p:cxnSp>
        <p:cxnSp>
          <p:nvCxnSpPr>
            <p:cNvPr id="76825" name="AutoShape 25"/>
            <p:cNvCxnSpPr>
              <a:endCxn id="76806" idx="2"/>
            </p:cNvCxnSpPr>
            <p:nvPr/>
          </p:nvCxnSpPr>
          <p:spPr>
            <a:xfrm>
              <a:off x="1008" y="1344"/>
              <a:ext cx="768" cy="312"/>
            </a:xfrm>
            <a:prstGeom prst="straightConnector1">
              <a:avLst/>
            </a:prstGeom>
            <a:ln w="9525" cap="flat" cmpd="sng">
              <a:solidFill>
                <a:schemeClr val="tx1"/>
              </a:solidFill>
              <a:prstDash val="solid"/>
              <a:headEnd type="none" w="med" len="med"/>
              <a:tailEnd type="triangle" w="med" len="med"/>
            </a:ln>
          </p:spPr>
        </p:cxnSp>
        <p:cxnSp>
          <p:nvCxnSpPr>
            <p:cNvPr id="76826" name="AutoShape 26"/>
            <p:cNvCxnSpPr>
              <a:endCxn id="76807" idx="1"/>
            </p:cNvCxnSpPr>
            <p:nvPr/>
          </p:nvCxnSpPr>
          <p:spPr>
            <a:xfrm>
              <a:off x="1008" y="1344"/>
              <a:ext cx="916" cy="625"/>
            </a:xfrm>
            <a:prstGeom prst="straightConnector1">
              <a:avLst/>
            </a:prstGeom>
            <a:ln w="9525" cap="flat" cmpd="sng">
              <a:solidFill>
                <a:schemeClr val="tx1"/>
              </a:solidFill>
              <a:prstDash val="solid"/>
              <a:headEnd type="none" w="med" len="med"/>
              <a:tailEnd type="triangle" w="med" len="med"/>
            </a:ln>
          </p:spPr>
        </p:cxnSp>
        <p:cxnSp>
          <p:nvCxnSpPr>
            <p:cNvPr id="76827" name="AutoShape 27"/>
            <p:cNvCxnSpPr>
              <a:endCxn id="76808" idx="2"/>
            </p:cNvCxnSpPr>
            <p:nvPr/>
          </p:nvCxnSpPr>
          <p:spPr>
            <a:xfrm>
              <a:off x="984" y="1299"/>
              <a:ext cx="768" cy="1176"/>
            </a:xfrm>
            <a:prstGeom prst="straightConnector1">
              <a:avLst/>
            </a:prstGeom>
            <a:ln w="9525" cap="flat" cmpd="sng">
              <a:solidFill>
                <a:schemeClr val="tx1"/>
              </a:solidFill>
              <a:prstDash val="solid"/>
              <a:headEnd type="none" w="med" len="med"/>
              <a:tailEnd type="triangle" w="med" len="med"/>
            </a:ln>
          </p:spPr>
        </p:cxnSp>
        <p:cxnSp>
          <p:nvCxnSpPr>
            <p:cNvPr id="76828" name="AutoShape 28"/>
            <p:cNvCxnSpPr>
              <a:endCxn id="76809" idx="2"/>
            </p:cNvCxnSpPr>
            <p:nvPr/>
          </p:nvCxnSpPr>
          <p:spPr>
            <a:xfrm>
              <a:off x="960" y="1344"/>
              <a:ext cx="864" cy="1656"/>
            </a:xfrm>
            <a:prstGeom prst="straightConnector1">
              <a:avLst/>
            </a:prstGeom>
            <a:ln w="9525" cap="flat" cmpd="sng">
              <a:solidFill>
                <a:schemeClr val="tx1"/>
              </a:solidFill>
              <a:prstDash val="solid"/>
              <a:headEnd type="none" w="med" len="med"/>
              <a:tailEnd type="triangle" w="med" len="med"/>
            </a:ln>
          </p:spPr>
        </p:cxnSp>
        <p:cxnSp>
          <p:nvCxnSpPr>
            <p:cNvPr id="76829" name="AutoShape 29"/>
            <p:cNvCxnSpPr>
              <a:stCxn id="76837" idx="0"/>
              <a:endCxn id="76810" idx="6"/>
            </p:cNvCxnSpPr>
            <p:nvPr/>
          </p:nvCxnSpPr>
          <p:spPr>
            <a:xfrm flipH="1" flipV="1">
              <a:off x="4368" y="2664"/>
              <a:ext cx="682" cy="130"/>
            </a:xfrm>
            <a:prstGeom prst="straightConnector1">
              <a:avLst/>
            </a:prstGeom>
            <a:ln w="9525" cap="flat" cmpd="sng">
              <a:solidFill>
                <a:schemeClr val="tx1"/>
              </a:solidFill>
              <a:prstDash val="solid"/>
              <a:headEnd type="triangle" w="med" len="med"/>
              <a:tailEnd type="none" w="med" len="med"/>
            </a:ln>
          </p:spPr>
        </p:cxnSp>
        <p:sp>
          <p:nvSpPr>
            <p:cNvPr id="76830" name="Oval 30"/>
            <p:cNvSpPr/>
            <p:nvPr/>
          </p:nvSpPr>
          <p:spPr>
            <a:xfrm>
              <a:off x="752" y="2736"/>
              <a:ext cx="141" cy="143"/>
            </a:xfrm>
            <a:prstGeom prst="ellipse">
              <a:avLst/>
            </a:prstGeom>
            <a:noFill/>
            <a:ln w="9525" cap="flat" cmpd="sng">
              <a:solidFill>
                <a:schemeClr val="tx1"/>
              </a:solidFill>
              <a:prstDash val="solid"/>
              <a:headEnd type="none" w="med" len="med"/>
              <a:tailEnd type="none" w="med" len="med"/>
            </a:ln>
          </p:spPr>
          <p:txBody>
            <a:bodyPr wrap="none" anchor="ctr"/>
            <a:lstStyle>
              <a:lvl1pPr marL="274955" indent="-274955" algn="l" rtl="0" eaLnBrk="0" fontAlgn="base" hangingPunct="0">
                <a:spcBef>
                  <a:spcPts val="600"/>
                </a:spcBef>
                <a:spcAft>
                  <a:spcPct val="0"/>
                </a:spcAft>
                <a:buClr>
                  <a:schemeClr val="accent1"/>
                </a:buClr>
                <a:buSzPct val="70000"/>
                <a:buFont typeface="Wingdings" panose="05000000000000000000" pitchFamily="2" charset="2"/>
                <a:buChar char=""/>
                <a:defRPr sz="2400" b="0" kern="1200">
                  <a:solidFill>
                    <a:schemeClr val="tx1"/>
                  </a:solidFill>
                  <a:latin typeface="+mn-lt"/>
                  <a:ea typeface="+mn-ea"/>
                  <a:cs typeface="+mn-cs"/>
                </a:defRPr>
              </a:lvl1pPr>
              <a:lvl2pPr marL="640080" indent="-274955" algn="l" rtl="0" eaLnBrk="0" fontAlgn="base" hangingPunct="0">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mn-lt"/>
                  <a:ea typeface="+mn-ea"/>
                  <a:cs typeface="+mn-cs"/>
                </a:defRPr>
              </a:lvl2pPr>
              <a:lvl3pPr marL="914400" indent="-182880" algn="l" rtl="0" eaLnBrk="0" fontAlgn="base" hangingPunct="0">
                <a:spcBef>
                  <a:spcPct val="20000"/>
                </a:spcBef>
                <a:spcAft>
                  <a:spcPct val="0"/>
                </a:spcAft>
                <a:buClr>
                  <a:srgbClr val="E0752F"/>
                </a:buClr>
                <a:buSzPct val="60000"/>
                <a:buFont typeface="Wingdings" panose="05000000000000000000" pitchFamily="2" charset="2"/>
                <a:buChar char=""/>
                <a:defRPr kern="1200">
                  <a:solidFill>
                    <a:schemeClr val="tx1"/>
                  </a:solidFill>
                  <a:latin typeface="+mn-lt"/>
                  <a:ea typeface="+mn-ea"/>
                  <a:cs typeface="+mn-cs"/>
                </a:defRPr>
              </a:lvl3pPr>
              <a:lvl4pPr marL="1189355" indent="-182880" algn="l" rtl="0" eaLnBrk="0" fontAlgn="base" hangingPunct="0">
                <a:spcBef>
                  <a:spcPct val="20000"/>
                </a:spcBef>
                <a:spcAft>
                  <a:spcPct val="0"/>
                </a:spcAft>
                <a:buClr>
                  <a:srgbClr val="FEC3AE"/>
                </a:buClr>
                <a:buSzPct val="60000"/>
                <a:buFont typeface="Wingdings" panose="05000000000000000000" pitchFamily="2" charset="2"/>
                <a:buChar char=""/>
                <a:defRPr kern="1200">
                  <a:solidFill>
                    <a:schemeClr val="tx1"/>
                  </a:solidFill>
                  <a:latin typeface="+mn-lt"/>
                  <a:ea typeface="+mn-ea"/>
                  <a:cs typeface="+mn-cs"/>
                </a:defRPr>
              </a:lvl4pPr>
              <a:lvl5pPr marL="1463675" indent="-184150" algn="l" rtl="0" eaLnBrk="0" fontAlgn="base" hangingPunct="0">
                <a:spcBef>
                  <a:spcPct val="20000"/>
                </a:spcBef>
                <a:spcAft>
                  <a:spcPct val="0"/>
                </a:spcAft>
                <a:buClr>
                  <a:srgbClr val="BDCAE9"/>
                </a:buClr>
                <a:buSzPct val="68000"/>
                <a:buFont typeface="Wingdings 2" panose="05020102010507070707" pitchFamily="18" charset="2"/>
                <a:buChar char=""/>
                <a:defRPr sz="1600" kern="1200">
                  <a:solidFill>
                    <a:schemeClr val="tx1"/>
                  </a:solidFill>
                  <a:latin typeface="+mn-lt"/>
                  <a:ea typeface="+mn-ea"/>
                  <a:cs typeface="+mn-cs"/>
                </a:defRPr>
              </a:lvl5pPr>
            </a:lstStyle>
            <a:p>
              <a:pPr marL="0" lvl="0" indent="0" eaLnBrk="1" hangingPunct="1">
                <a:spcBef>
                  <a:spcPct val="0"/>
                </a:spcBef>
                <a:buClrTx/>
                <a:buSzPct val="100000"/>
                <a:buFont typeface="Arial" panose="020B0604020202020204" pitchFamily="34" charset="0"/>
                <a:buNone/>
              </a:pPr>
              <a:endParaRPr lang="zh-CN" altLang="en-US" sz="2000" b="1" dirty="0">
                <a:latin typeface="Calibri" panose="020F0502020204030204" pitchFamily="34" charset="0"/>
              </a:endParaRPr>
            </a:p>
          </p:txBody>
        </p:sp>
        <p:sp>
          <p:nvSpPr>
            <p:cNvPr id="76831" name="Line 31"/>
            <p:cNvSpPr/>
            <p:nvPr/>
          </p:nvSpPr>
          <p:spPr>
            <a:xfrm>
              <a:off x="682" y="2986"/>
              <a:ext cx="281" cy="0"/>
            </a:xfrm>
            <a:prstGeom prst="line">
              <a:avLst/>
            </a:prstGeom>
            <a:ln w="9525" cap="flat" cmpd="sng">
              <a:solidFill>
                <a:schemeClr val="tx1"/>
              </a:solidFill>
              <a:prstDash val="solid"/>
              <a:headEnd type="none" w="med" len="med"/>
              <a:tailEnd type="none" w="med" len="med"/>
            </a:ln>
          </p:spPr>
        </p:sp>
        <p:sp>
          <p:nvSpPr>
            <p:cNvPr id="76832" name="Line 32"/>
            <p:cNvSpPr/>
            <p:nvPr/>
          </p:nvSpPr>
          <p:spPr>
            <a:xfrm>
              <a:off x="822" y="2879"/>
              <a:ext cx="0" cy="249"/>
            </a:xfrm>
            <a:prstGeom prst="line">
              <a:avLst/>
            </a:prstGeom>
            <a:ln w="9525" cap="flat" cmpd="sng">
              <a:solidFill>
                <a:schemeClr val="tx1"/>
              </a:solidFill>
              <a:prstDash val="solid"/>
              <a:headEnd type="none" w="med" len="med"/>
              <a:tailEnd type="none" w="med" len="med"/>
            </a:ln>
          </p:spPr>
        </p:sp>
        <p:sp>
          <p:nvSpPr>
            <p:cNvPr id="76833" name="Line 33"/>
            <p:cNvSpPr/>
            <p:nvPr/>
          </p:nvSpPr>
          <p:spPr>
            <a:xfrm flipH="1">
              <a:off x="717" y="3128"/>
              <a:ext cx="105" cy="143"/>
            </a:xfrm>
            <a:prstGeom prst="line">
              <a:avLst/>
            </a:prstGeom>
            <a:ln w="9525" cap="flat" cmpd="sng">
              <a:solidFill>
                <a:schemeClr val="tx1"/>
              </a:solidFill>
              <a:prstDash val="solid"/>
              <a:headEnd type="none" w="med" len="med"/>
              <a:tailEnd type="none" w="med" len="med"/>
            </a:ln>
          </p:spPr>
        </p:sp>
        <p:sp>
          <p:nvSpPr>
            <p:cNvPr id="76834" name="Line 34"/>
            <p:cNvSpPr/>
            <p:nvPr/>
          </p:nvSpPr>
          <p:spPr>
            <a:xfrm>
              <a:off x="822" y="3128"/>
              <a:ext cx="106" cy="143"/>
            </a:xfrm>
            <a:prstGeom prst="line">
              <a:avLst/>
            </a:prstGeom>
            <a:ln w="9525" cap="flat" cmpd="sng">
              <a:solidFill>
                <a:schemeClr val="tx1"/>
              </a:solidFill>
              <a:prstDash val="solid"/>
              <a:headEnd type="none" w="med" len="med"/>
              <a:tailEnd type="none" w="med" len="med"/>
            </a:ln>
          </p:spPr>
        </p:sp>
        <p:sp>
          <p:nvSpPr>
            <p:cNvPr id="76835" name="Text Box 35"/>
            <p:cNvSpPr txBox="1"/>
            <p:nvPr/>
          </p:nvSpPr>
          <p:spPr>
            <a:xfrm>
              <a:off x="528" y="3264"/>
              <a:ext cx="672" cy="212"/>
            </a:xfrm>
            <a:prstGeom prst="rect">
              <a:avLst/>
            </a:prstGeom>
            <a:noFill/>
            <a:ln w="9525">
              <a:noFill/>
            </a:ln>
          </p:spPr>
          <p:txBody>
            <a:bodyPr>
              <a:spAutoFit/>
            </a:bodyPr>
            <a:lstStyle>
              <a:lvl1pPr marL="274955" indent="-274955" algn="l" rtl="0" eaLnBrk="0" fontAlgn="base" hangingPunct="0">
                <a:spcBef>
                  <a:spcPts val="600"/>
                </a:spcBef>
                <a:spcAft>
                  <a:spcPct val="0"/>
                </a:spcAft>
                <a:buClr>
                  <a:schemeClr val="accent1"/>
                </a:buClr>
                <a:buSzPct val="70000"/>
                <a:buFont typeface="Wingdings" panose="05000000000000000000" pitchFamily="2" charset="2"/>
                <a:buChar char=""/>
                <a:defRPr sz="2400" b="0" kern="1200">
                  <a:solidFill>
                    <a:schemeClr val="tx1"/>
                  </a:solidFill>
                  <a:latin typeface="+mn-lt"/>
                  <a:ea typeface="+mn-ea"/>
                  <a:cs typeface="+mn-cs"/>
                </a:defRPr>
              </a:lvl1pPr>
              <a:lvl2pPr marL="640080" indent="-274955" algn="l" rtl="0" eaLnBrk="0" fontAlgn="base" hangingPunct="0">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mn-lt"/>
                  <a:ea typeface="+mn-ea"/>
                  <a:cs typeface="+mn-cs"/>
                </a:defRPr>
              </a:lvl2pPr>
              <a:lvl3pPr marL="914400" indent="-182880" algn="l" rtl="0" eaLnBrk="0" fontAlgn="base" hangingPunct="0">
                <a:spcBef>
                  <a:spcPct val="20000"/>
                </a:spcBef>
                <a:spcAft>
                  <a:spcPct val="0"/>
                </a:spcAft>
                <a:buClr>
                  <a:srgbClr val="E0752F"/>
                </a:buClr>
                <a:buSzPct val="60000"/>
                <a:buFont typeface="Wingdings" panose="05000000000000000000" pitchFamily="2" charset="2"/>
                <a:buChar char=""/>
                <a:defRPr kern="1200">
                  <a:solidFill>
                    <a:schemeClr val="tx1"/>
                  </a:solidFill>
                  <a:latin typeface="+mn-lt"/>
                  <a:ea typeface="+mn-ea"/>
                  <a:cs typeface="+mn-cs"/>
                </a:defRPr>
              </a:lvl3pPr>
              <a:lvl4pPr marL="1189355" indent="-182880" algn="l" rtl="0" eaLnBrk="0" fontAlgn="base" hangingPunct="0">
                <a:spcBef>
                  <a:spcPct val="20000"/>
                </a:spcBef>
                <a:spcAft>
                  <a:spcPct val="0"/>
                </a:spcAft>
                <a:buClr>
                  <a:srgbClr val="FEC3AE"/>
                </a:buClr>
                <a:buSzPct val="60000"/>
                <a:buFont typeface="Wingdings" panose="05000000000000000000" pitchFamily="2" charset="2"/>
                <a:buChar char=""/>
                <a:defRPr kern="1200">
                  <a:solidFill>
                    <a:schemeClr val="tx1"/>
                  </a:solidFill>
                  <a:latin typeface="+mn-lt"/>
                  <a:ea typeface="+mn-ea"/>
                  <a:cs typeface="+mn-cs"/>
                </a:defRPr>
              </a:lvl4pPr>
              <a:lvl5pPr marL="1463675" indent="-184150" algn="l" rtl="0" eaLnBrk="0" fontAlgn="base" hangingPunct="0">
                <a:spcBef>
                  <a:spcPct val="20000"/>
                </a:spcBef>
                <a:spcAft>
                  <a:spcPct val="0"/>
                </a:spcAft>
                <a:buClr>
                  <a:srgbClr val="BDCAE9"/>
                </a:buClr>
                <a:buSzPct val="68000"/>
                <a:buFont typeface="Wingdings 2" panose="05020102010507070707" pitchFamily="18" charset="2"/>
                <a:buChar char=""/>
                <a:defRPr sz="1600" kern="1200">
                  <a:solidFill>
                    <a:schemeClr val="tx1"/>
                  </a:solidFill>
                  <a:latin typeface="+mn-lt"/>
                  <a:ea typeface="+mn-ea"/>
                  <a:cs typeface="+mn-cs"/>
                </a:defRPr>
              </a:lvl5pPr>
            </a:lstStyle>
            <a:p>
              <a:pPr marL="0" lvl="0" indent="0" eaLnBrk="1" hangingPunct="1">
                <a:spcBef>
                  <a:spcPct val="50000"/>
                </a:spcBef>
                <a:buClrTx/>
                <a:buSzPct val="100000"/>
                <a:buFont typeface="Arial" panose="020B0604020202020204" pitchFamily="34" charset="0"/>
                <a:buNone/>
              </a:pPr>
              <a:r>
                <a:rPr lang="zh-CN" altLang="en-US" sz="1600" b="1" dirty="0">
                  <a:latin typeface="Times New Roman" panose="02020603050405020304" pitchFamily="18" charset="0"/>
                </a:rPr>
                <a:t>客户代表</a:t>
              </a:r>
              <a:endParaRPr lang="zh-CN" altLang="en-US" sz="1600" b="1" dirty="0">
                <a:latin typeface="Times New Roman" panose="02020603050405020304" pitchFamily="18" charset="0"/>
              </a:endParaRPr>
            </a:p>
          </p:txBody>
        </p:sp>
        <p:sp>
          <p:nvSpPr>
            <p:cNvPr id="76836" name="Oval 36"/>
            <p:cNvSpPr/>
            <p:nvPr/>
          </p:nvSpPr>
          <p:spPr>
            <a:xfrm>
              <a:off x="5120" y="2544"/>
              <a:ext cx="141" cy="143"/>
            </a:xfrm>
            <a:prstGeom prst="ellipse">
              <a:avLst/>
            </a:prstGeom>
            <a:noFill/>
            <a:ln w="9525" cap="flat" cmpd="sng">
              <a:solidFill>
                <a:schemeClr val="tx1"/>
              </a:solidFill>
              <a:prstDash val="solid"/>
              <a:headEnd type="none" w="med" len="med"/>
              <a:tailEnd type="none" w="med" len="med"/>
            </a:ln>
          </p:spPr>
          <p:txBody>
            <a:bodyPr wrap="none" anchor="ctr"/>
            <a:lstStyle>
              <a:lvl1pPr marL="274955" indent="-274955" algn="l" rtl="0" eaLnBrk="0" fontAlgn="base" hangingPunct="0">
                <a:spcBef>
                  <a:spcPts val="600"/>
                </a:spcBef>
                <a:spcAft>
                  <a:spcPct val="0"/>
                </a:spcAft>
                <a:buClr>
                  <a:schemeClr val="accent1"/>
                </a:buClr>
                <a:buSzPct val="70000"/>
                <a:buFont typeface="Wingdings" panose="05000000000000000000" pitchFamily="2" charset="2"/>
                <a:buChar char=""/>
                <a:defRPr sz="2400" b="0" kern="1200">
                  <a:solidFill>
                    <a:schemeClr val="tx1"/>
                  </a:solidFill>
                  <a:latin typeface="+mn-lt"/>
                  <a:ea typeface="+mn-ea"/>
                  <a:cs typeface="+mn-cs"/>
                </a:defRPr>
              </a:lvl1pPr>
              <a:lvl2pPr marL="640080" indent="-274955" algn="l" rtl="0" eaLnBrk="0" fontAlgn="base" hangingPunct="0">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mn-lt"/>
                  <a:ea typeface="+mn-ea"/>
                  <a:cs typeface="+mn-cs"/>
                </a:defRPr>
              </a:lvl2pPr>
              <a:lvl3pPr marL="914400" indent="-182880" algn="l" rtl="0" eaLnBrk="0" fontAlgn="base" hangingPunct="0">
                <a:spcBef>
                  <a:spcPct val="20000"/>
                </a:spcBef>
                <a:spcAft>
                  <a:spcPct val="0"/>
                </a:spcAft>
                <a:buClr>
                  <a:srgbClr val="E0752F"/>
                </a:buClr>
                <a:buSzPct val="60000"/>
                <a:buFont typeface="Wingdings" panose="05000000000000000000" pitchFamily="2" charset="2"/>
                <a:buChar char=""/>
                <a:defRPr kern="1200">
                  <a:solidFill>
                    <a:schemeClr val="tx1"/>
                  </a:solidFill>
                  <a:latin typeface="+mn-lt"/>
                  <a:ea typeface="+mn-ea"/>
                  <a:cs typeface="+mn-cs"/>
                </a:defRPr>
              </a:lvl3pPr>
              <a:lvl4pPr marL="1189355" indent="-182880" algn="l" rtl="0" eaLnBrk="0" fontAlgn="base" hangingPunct="0">
                <a:spcBef>
                  <a:spcPct val="20000"/>
                </a:spcBef>
                <a:spcAft>
                  <a:spcPct val="0"/>
                </a:spcAft>
                <a:buClr>
                  <a:srgbClr val="FEC3AE"/>
                </a:buClr>
                <a:buSzPct val="60000"/>
                <a:buFont typeface="Wingdings" panose="05000000000000000000" pitchFamily="2" charset="2"/>
                <a:buChar char=""/>
                <a:defRPr kern="1200">
                  <a:solidFill>
                    <a:schemeClr val="tx1"/>
                  </a:solidFill>
                  <a:latin typeface="+mn-lt"/>
                  <a:ea typeface="+mn-ea"/>
                  <a:cs typeface="+mn-cs"/>
                </a:defRPr>
              </a:lvl4pPr>
              <a:lvl5pPr marL="1463675" indent="-184150" algn="l" rtl="0" eaLnBrk="0" fontAlgn="base" hangingPunct="0">
                <a:spcBef>
                  <a:spcPct val="20000"/>
                </a:spcBef>
                <a:spcAft>
                  <a:spcPct val="0"/>
                </a:spcAft>
                <a:buClr>
                  <a:srgbClr val="BDCAE9"/>
                </a:buClr>
                <a:buSzPct val="68000"/>
                <a:buFont typeface="Wingdings 2" panose="05020102010507070707" pitchFamily="18" charset="2"/>
                <a:buChar char=""/>
                <a:defRPr sz="1600" kern="1200">
                  <a:solidFill>
                    <a:schemeClr val="tx1"/>
                  </a:solidFill>
                  <a:latin typeface="+mn-lt"/>
                  <a:ea typeface="+mn-ea"/>
                  <a:cs typeface="+mn-cs"/>
                </a:defRPr>
              </a:lvl5pPr>
            </a:lstStyle>
            <a:p>
              <a:pPr marL="0" lvl="0" indent="0" eaLnBrk="1" hangingPunct="1">
                <a:spcBef>
                  <a:spcPct val="0"/>
                </a:spcBef>
                <a:buClrTx/>
                <a:buSzPct val="100000"/>
                <a:buFont typeface="Arial" panose="020B0604020202020204" pitchFamily="34" charset="0"/>
                <a:buNone/>
              </a:pPr>
              <a:endParaRPr lang="zh-CN" altLang="en-US" sz="2000" b="1" dirty="0">
                <a:latin typeface="Calibri" panose="020F0502020204030204" pitchFamily="34" charset="0"/>
              </a:endParaRPr>
            </a:p>
          </p:txBody>
        </p:sp>
        <p:sp>
          <p:nvSpPr>
            <p:cNvPr id="76837" name="Line 37"/>
            <p:cNvSpPr/>
            <p:nvPr/>
          </p:nvSpPr>
          <p:spPr>
            <a:xfrm>
              <a:off x="5050" y="2794"/>
              <a:ext cx="281" cy="0"/>
            </a:xfrm>
            <a:prstGeom prst="line">
              <a:avLst/>
            </a:prstGeom>
            <a:ln w="9525" cap="flat" cmpd="sng">
              <a:solidFill>
                <a:schemeClr val="tx1"/>
              </a:solidFill>
              <a:prstDash val="solid"/>
              <a:headEnd type="none" w="med" len="med"/>
              <a:tailEnd type="none" w="med" len="med"/>
            </a:ln>
          </p:spPr>
        </p:sp>
        <p:sp>
          <p:nvSpPr>
            <p:cNvPr id="76838" name="Line 38"/>
            <p:cNvSpPr/>
            <p:nvPr/>
          </p:nvSpPr>
          <p:spPr>
            <a:xfrm>
              <a:off x="5190" y="2687"/>
              <a:ext cx="0" cy="249"/>
            </a:xfrm>
            <a:prstGeom prst="line">
              <a:avLst/>
            </a:prstGeom>
            <a:ln w="9525" cap="flat" cmpd="sng">
              <a:solidFill>
                <a:schemeClr val="tx1"/>
              </a:solidFill>
              <a:prstDash val="solid"/>
              <a:headEnd type="none" w="med" len="med"/>
              <a:tailEnd type="none" w="med" len="med"/>
            </a:ln>
          </p:spPr>
        </p:sp>
        <p:sp>
          <p:nvSpPr>
            <p:cNvPr id="76839" name="Line 39"/>
            <p:cNvSpPr/>
            <p:nvPr/>
          </p:nvSpPr>
          <p:spPr>
            <a:xfrm flipH="1">
              <a:off x="5085" y="2936"/>
              <a:ext cx="105" cy="143"/>
            </a:xfrm>
            <a:prstGeom prst="line">
              <a:avLst/>
            </a:prstGeom>
            <a:ln w="9525" cap="flat" cmpd="sng">
              <a:solidFill>
                <a:schemeClr val="tx1"/>
              </a:solidFill>
              <a:prstDash val="solid"/>
              <a:headEnd type="none" w="med" len="med"/>
              <a:tailEnd type="none" w="med" len="med"/>
            </a:ln>
          </p:spPr>
        </p:sp>
        <p:sp>
          <p:nvSpPr>
            <p:cNvPr id="76840" name="Line 40"/>
            <p:cNvSpPr/>
            <p:nvPr/>
          </p:nvSpPr>
          <p:spPr>
            <a:xfrm>
              <a:off x="5190" y="2936"/>
              <a:ext cx="106" cy="143"/>
            </a:xfrm>
            <a:prstGeom prst="line">
              <a:avLst/>
            </a:prstGeom>
            <a:ln w="9525" cap="flat" cmpd="sng">
              <a:solidFill>
                <a:schemeClr val="tx1"/>
              </a:solidFill>
              <a:prstDash val="solid"/>
              <a:headEnd type="none" w="med" len="med"/>
              <a:tailEnd type="none" w="med" len="med"/>
            </a:ln>
          </p:spPr>
        </p:sp>
        <p:sp>
          <p:nvSpPr>
            <p:cNvPr id="76841" name="Text Box 41"/>
            <p:cNvSpPr txBox="1"/>
            <p:nvPr/>
          </p:nvSpPr>
          <p:spPr>
            <a:xfrm>
              <a:off x="4896" y="3072"/>
              <a:ext cx="672" cy="212"/>
            </a:xfrm>
            <a:prstGeom prst="rect">
              <a:avLst/>
            </a:prstGeom>
            <a:noFill/>
            <a:ln w="9525">
              <a:noFill/>
            </a:ln>
          </p:spPr>
          <p:txBody>
            <a:bodyPr>
              <a:spAutoFit/>
            </a:bodyPr>
            <a:lstStyle>
              <a:lvl1pPr marL="274955" indent="-274955" algn="l" rtl="0" eaLnBrk="0" fontAlgn="base" hangingPunct="0">
                <a:spcBef>
                  <a:spcPts val="600"/>
                </a:spcBef>
                <a:spcAft>
                  <a:spcPct val="0"/>
                </a:spcAft>
                <a:buClr>
                  <a:schemeClr val="accent1"/>
                </a:buClr>
                <a:buSzPct val="70000"/>
                <a:buFont typeface="Wingdings" panose="05000000000000000000" pitchFamily="2" charset="2"/>
                <a:buChar char=""/>
                <a:defRPr sz="2400" b="0" kern="1200">
                  <a:solidFill>
                    <a:schemeClr val="tx1"/>
                  </a:solidFill>
                  <a:latin typeface="+mn-lt"/>
                  <a:ea typeface="+mn-ea"/>
                  <a:cs typeface="+mn-cs"/>
                </a:defRPr>
              </a:lvl1pPr>
              <a:lvl2pPr marL="640080" indent="-274955" algn="l" rtl="0" eaLnBrk="0" fontAlgn="base" hangingPunct="0">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mn-lt"/>
                  <a:ea typeface="+mn-ea"/>
                  <a:cs typeface="+mn-cs"/>
                </a:defRPr>
              </a:lvl2pPr>
              <a:lvl3pPr marL="914400" indent="-182880" algn="l" rtl="0" eaLnBrk="0" fontAlgn="base" hangingPunct="0">
                <a:spcBef>
                  <a:spcPct val="20000"/>
                </a:spcBef>
                <a:spcAft>
                  <a:spcPct val="0"/>
                </a:spcAft>
                <a:buClr>
                  <a:srgbClr val="E0752F"/>
                </a:buClr>
                <a:buSzPct val="60000"/>
                <a:buFont typeface="Wingdings" panose="05000000000000000000" pitchFamily="2" charset="2"/>
                <a:buChar char=""/>
                <a:defRPr kern="1200">
                  <a:solidFill>
                    <a:schemeClr val="tx1"/>
                  </a:solidFill>
                  <a:latin typeface="+mn-lt"/>
                  <a:ea typeface="+mn-ea"/>
                  <a:cs typeface="+mn-cs"/>
                </a:defRPr>
              </a:lvl3pPr>
              <a:lvl4pPr marL="1189355" indent="-182880" algn="l" rtl="0" eaLnBrk="0" fontAlgn="base" hangingPunct="0">
                <a:spcBef>
                  <a:spcPct val="20000"/>
                </a:spcBef>
                <a:spcAft>
                  <a:spcPct val="0"/>
                </a:spcAft>
                <a:buClr>
                  <a:srgbClr val="FEC3AE"/>
                </a:buClr>
                <a:buSzPct val="60000"/>
                <a:buFont typeface="Wingdings" panose="05000000000000000000" pitchFamily="2" charset="2"/>
                <a:buChar char=""/>
                <a:defRPr kern="1200">
                  <a:solidFill>
                    <a:schemeClr val="tx1"/>
                  </a:solidFill>
                  <a:latin typeface="+mn-lt"/>
                  <a:ea typeface="+mn-ea"/>
                  <a:cs typeface="+mn-cs"/>
                </a:defRPr>
              </a:lvl4pPr>
              <a:lvl5pPr marL="1463675" indent="-184150" algn="l" rtl="0" eaLnBrk="0" fontAlgn="base" hangingPunct="0">
                <a:spcBef>
                  <a:spcPct val="20000"/>
                </a:spcBef>
                <a:spcAft>
                  <a:spcPct val="0"/>
                </a:spcAft>
                <a:buClr>
                  <a:srgbClr val="BDCAE9"/>
                </a:buClr>
                <a:buSzPct val="68000"/>
                <a:buFont typeface="Wingdings 2" panose="05020102010507070707" pitchFamily="18" charset="2"/>
                <a:buChar char=""/>
                <a:defRPr sz="1600" kern="1200">
                  <a:solidFill>
                    <a:schemeClr val="tx1"/>
                  </a:solidFill>
                  <a:latin typeface="+mn-lt"/>
                  <a:ea typeface="+mn-ea"/>
                  <a:cs typeface="+mn-cs"/>
                </a:defRPr>
              </a:lvl5pPr>
            </a:lstStyle>
            <a:p>
              <a:pPr marL="0" lvl="0" indent="0" eaLnBrk="1" hangingPunct="1">
                <a:spcBef>
                  <a:spcPct val="50000"/>
                </a:spcBef>
                <a:buClrTx/>
                <a:buSzPct val="100000"/>
                <a:buFont typeface="Arial" panose="020B0604020202020204" pitchFamily="34" charset="0"/>
                <a:buNone/>
              </a:pPr>
              <a:r>
                <a:rPr lang="zh-CN" altLang="en-US" sz="1600" b="1" dirty="0">
                  <a:latin typeface="Times New Roman" panose="02020603050405020304" pitchFamily="18" charset="0"/>
                </a:rPr>
                <a:t>供应商</a:t>
              </a:r>
              <a:endParaRPr lang="zh-CN" altLang="en-US" sz="1600" b="1" dirty="0">
                <a:latin typeface="Times New Roman" panose="02020603050405020304" pitchFamily="18" charset="0"/>
              </a:endParaRPr>
            </a:p>
          </p:txBody>
        </p:sp>
        <p:sp>
          <p:nvSpPr>
            <p:cNvPr id="76842" name="Oval 54"/>
            <p:cNvSpPr/>
            <p:nvPr/>
          </p:nvSpPr>
          <p:spPr>
            <a:xfrm>
              <a:off x="3312" y="2112"/>
              <a:ext cx="1008" cy="336"/>
            </a:xfrm>
            <a:prstGeom prst="ellipse">
              <a:avLst/>
            </a:prstGeom>
            <a:noFill/>
            <a:ln w="9525" cap="flat" cmpd="sng">
              <a:solidFill>
                <a:schemeClr val="tx1"/>
              </a:solidFill>
              <a:prstDash val="solid"/>
              <a:headEnd type="none" w="med" len="med"/>
              <a:tailEnd type="none" w="med" len="med"/>
            </a:ln>
          </p:spPr>
          <p:txBody>
            <a:bodyPr wrap="none" anchor="ctr"/>
            <a:lstStyle>
              <a:lvl1pPr marL="274955" indent="-274955" algn="l" rtl="0" eaLnBrk="0" fontAlgn="base" hangingPunct="0">
                <a:spcBef>
                  <a:spcPts val="600"/>
                </a:spcBef>
                <a:spcAft>
                  <a:spcPct val="0"/>
                </a:spcAft>
                <a:buClr>
                  <a:schemeClr val="accent1"/>
                </a:buClr>
                <a:buSzPct val="70000"/>
                <a:buFont typeface="Wingdings" panose="05000000000000000000" pitchFamily="2" charset="2"/>
                <a:buChar char=""/>
                <a:defRPr sz="2400" b="0" kern="1200">
                  <a:solidFill>
                    <a:schemeClr val="tx1"/>
                  </a:solidFill>
                  <a:latin typeface="+mn-lt"/>
                  <a:ea typeface="+mn-ea"/>
                  <a:cs typeface="+mn-cs"/>
                </a:defRPr>
              </a:lvl1pPr>
              <a:lvl2pPr marL="640080" indent="-274955" algn="l" rtl="0" eaLnBrk="0" fontAlgn="base" hangingPunct="0">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mn-lt"/>
                  <a:ea typeface="+mn-ea"/>
                  <a:cs typeface="+mn-cs"/>
                </a:defRPr>
              </a:lvl2pPr>
              <a:lvl3pPr marL="914400" indent="-182880" algn="l" rtl="0" eaLnBrk="0" fontAlgn="base" hangingPunct="0">
                <a:spcBef>
                  <a:spcPct val="20000"/>
                </a:spcBef>
                <a:spcAft>
                  <a:spcPct val="0"/>
                </a:spcAft>
                <a:buClr>
                  <a:srgbClr val="E0752F"/>
                </a:buClr>
                <a:buSzPct val="60000"/>
                <a:buFont typeface="Wingdings" panose="05000000000000000000" pitchFamily="2" charset="2"/>
                <a:buChar char=""/>
                <a:defRPr kern="1200">
                  <a:solidFill>
                    <a:schemeClr val="tx1"/>
                  </a:solidFill>
                  <a:latin typeface="+mn-lt"/>
                  <a:ea typeface="+mn-ea"/>
                  <a:cs typeface="+mn-cs"/>
                </a:defRPr>
              </a:lvl3pPr>
              <a:lvl4pPr marL="1189355" indent="-182880" algn="l" rtl="0" eaLnBrk="0" fontAlgn="base" hangingPunct="0">
                <a:spcBef>
                  <a:spcPct val="20000"/>
                </a:spcBef>
                <a:spcAft>
                  <a:spcPct val="0"/>
                </a:spcAft>
                <a:buClr>
                  <a:srgbClr val="FEC3AE"/>
                </a:buClr>
                <a:buSzPct val="60000"/>
                <a:buFont typeface="Wingdings" panose="05000000000000000000" pitchFamily="2" charset="2"/>
                <a:buChar char=""/>
                <a:defRPr kern="1200">
                  <a:solidFill>
                    <a:schemeClr val="tx1"/>
                  </a:solidFill>
                  <a:latin typeface="+mn-lt"/>
                  <a:ea typeface="+mn-ea"/>
                  <a:cs typeface="+mn-cs"/>
                </a:defRPr>
              </a:lvl4pPr>
              <a:lvl5pPr marL="1463675" indent="-184150" algn="l" rtl="0" eaLnBrk="0" fontAlgn="base" hangingPunct="0">
                <a:spcBef>
                  <a:spcPct val="20000"/>
                </a:spcBef>
                <a:spcAft>
                  <a:spcPct val="0"/>
                </a:spcAft>
                <a:buClr>
                  <a:srgbClr val="BDCAE9"/>
                </a:buClr>
                <a:buSzPct val="68000"/>
                <a:buFont typeface="Wingdings 2" panose="05020102010507070707" pitchFamily="18" charset="2"/>
                <a:buChar char=""/>
                <a:defRPr sz="1600" kern="1200">
                  <a:solidFill>
                    <a:schemeClr val="tx1"/>
                  </a:solidFill>
                  <a:latin typeface="+mn-lt"/>
                  <a:ea typeface="+mn-ea"/>
                  <a:cs typeface="+mn-cs"/>
                </a:defRPr>
              </a:lvl5pPr>
            </a:lstStyle>
            <a:p>
              <a:pPr marL="0" lvl="0" indent="0" algn="ctr" eaLnBrk="1" hangingPunct="1">
                <a:spcBef>
                  <a:spcPct val="0"/>
                </a:spcBef>
                <a:buClrTx/>
                <a:buSzPct val="100000"/>
                <a:buFont typeface="Arial" panose="020B0604020202020204" pitchFamily="34" charset="0"/>
                <a:buNone/>
              </a:pPr>
              <a:r>
                <a:rPr lang="zh-CN" altLang="en-US" sz="1600" b="1" dirty="0">
                  <a:latin typeface="Times New Roman" panose="02020603050405020304" pitchFamily="18" charset="0"/>
                </a:rPr>
                <a:t>获取产品信息</a:t>
              </a:r>
              <a:endParaRPr lang="zh-CN" altLang="en-US" b="1" dirty="0">
                <a:latin typeface="Times New Roman" panose="02020603050405020304" pitchFamily="18" charset="0"/>
              </a:endParaRPr>
            </a:p>
          </p:txBody>
        </p:sp>
        <p:sp>
          <p:nvSpPr>
            <p:cNvPr id="76843" name="Oval 55"/>
            <p:cNvSpPr/>
            <p:nvPr/>
          </p:nvSpPr>
          <p:spPr>
            <a:xfrm>
              <a:off x="3312" y="2928"/>
              <a:ext cx="1008" cy="336"/>
            </a:xfrm>
            <a:prstGeom prst="ellipse">
              <a:avLst/>
            </a:prstGeom>
            <a:noFill/>
            <a:ln w="9525" cap="flat" cmpd="sng">
              <a:solidFill>
                <a:schemeClr val="tx1"/>
              </a:solidFill>
              <a:prstDash val="solid"/>
              <a:headEnd type="none" w="med" len="med"/>
              <a:tailEnd type="none" w="med" len="med"/>
            </a:ln>
          </p:spPr>
          <p:txBody>
            <a:bodyPr wrap="none" anchor="ctr"/>
            <a:lstStyle>
              <a:lvl1pPr marL="274955" indent="-274955" algn="l" rtl="0" eaLnBrk="0" fontAlgn="base" hangingPunct="0">
                <a:spcBef>
                  <a:spcPts val="600"/>
                </a:spcBef>
                <a:spcAft>
                  <a:spcPct val="0"/>
                </a:spcAft>
                <a:buClr>
                  <a:schemeClr val="accent1"/>
                </a:buClr>
                <a:buSzPct val="70000"/>
                <a:buFont typeface="Wingdings" panose="05000000000000000000" pitchFamily="2" charset="2"/>
                <a:buChar char=""/>
                <a:defRPr sz="2400" b="0" kern="1200">
                  <a:solidFill>
                    <a:schemeClr val="tx1"/>
                  </a:solidFill>
                  <a:latin typeface="+mn-lt"/>
                  <a:ea typeface="+mn-ea"/>
                  <a:cs typeface="+mn-cs"/>
                </a:defRPr>
              </a:lvl1pPr>
              <a:lvl2pPr marL="640080" indent="-274955" algn="l" rtl="0" eaLnBrk="0" fontAlgn="base" hangingPunct="0">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mn-lt"/>
                  <a:ea typeface="+mn-ea"/>
                  <a:cs typeface="+mn-cs"/>
                </a:defRPr>
              </a:lvl2pPr>
              <a:lvl3pPr marL="914400" indent="-182880" algn="l" rtl="0" eaLnBrk="0" fontAlgn="base" hangingPunct="0">
                <a:spcBef>
                  <a:spcPct val="20000"/>
                </a:spcBef>
                <a:spcAft>
                  <a:spcPct val="0"/>
                </a:spcAft>
                <a:buClr>
                  <a:srgbClr val="E0752F"/>
                </a:buClr>
                <a:buSzPct val="60000"/>
                <a:buFont typeface="Wingdings" panose="05000000000000000000" pitchFamily="2" charset="2"/>
                <a:buChar char=""/>
                <a:defRPr kern="1200">
                  <a:solidFill>
                    <a:schemeClr val="tx1"/>
                  </a:solidFill>
                  <a:latin typeface="+mn-lt"/>
                  <a:ea typeface="+mn-ea"/>
                  <a:cs typeface="+mn-cs"/>
                </a:defRPr>
              </a:lvl3pPr>
              <a:lvl4pPr marL="1189355" indent="-182880" algn="l" rtl="0" eaLnBrk="0" fontAlgn="base" hangingPunct="0">
                <a:spcBef>
                  <a:spcPct val="20000"/>
                </a:spcBef>
                <a:spcAft>
                  <a:spcPct val="0"/>
                </a:spcAft>
                <a:buClr>
                  <a:srgbClr val="FEC3AE"/>
                </a:buClr>
                <a:buSzPct val="60000"/>
                <a:buFont typeface="Wingdings" panose="05000000000000000000" pitchFamily="2" charset="2"/>
                <a:buChar char=""/>
                <a:defRPr kern="1200">
                  <a:solidFill>
                    <a:schemeClr val="tx1"/>
                  </a:solidFill>
                  <a:latin typeface="+mn-lt"/>
                  <a:ea typeface="+mn-ea"/>
                  <a:cs typeface="+mn-cs"/>
                </a:defRPr>
              </a:lvl4pPr>
              <a:lvl5pPr marL="1463675" indent="-184150" algn="l" rtl="0" eaLnBrk="0" fontAlgn="base" hangingPunct="0">
                <a:spcBef>
                  <a:spcPct val="20000"/>
                </a:spcBef>
                <a:spcAft>
                  <a:spcPct val="0"/>
                </a:spcAft>
                <a:buClr>
                  <a:srgbClr val="BDCAE9"/>
                </a:buClr>
                <a:buSzPct val="68000"/>
                <a:buFont typeface="Wingdings 2" panose="05020102010507070707" pitchFamily="18" charset="2"/>
                <a:buChar char=""/>
                <a:defRPr sz="1600" kern="1200">
                  <a:solidFill>
                    <a:schemeClr val="tx1"/>
                  </a:solidFill>
                  <a:latin typeface="+mn-lt"/>
                  <a:ea typeface="+mn-ea"/>
                  <a:cs typeface="+mn-cs"/>
                </a:defRPr>
              </a:lvl5pPr>
            </a:lstStyle>
            <a:p>
              <a:pPr marL="0" lvl="0" indent="0" algn="ctr" eaLnBrk="1" hangingPunct="1">
                <a:spcBef>
                  <a:spcPct val="0"/>
                </a:spcBef>
                <a:buClrTx/>
                <a:buSzPct val="100000"/>
                <a:buFont typeface="Arial" panose="020B0604020202020204" pitchFamily="34" charset="0"/>
                <a:buNone/>
              </a:pPr>
              <a:r>
                <a:rPr lang="zh-CN" altLang="en-US" sz="1600" b="1" dirty="0">
                  <a:latin typeface="Times New Roman" panose="02020603050405020304" pitchFamily="18" charset="0"/>
                </a:rPr>
                <a:t>接受退订货</a:t>
              </a:r>
              <a:endParaRPr lang="zh-CN" altLang="en-US" b="1" dirty="0">
                <a:latin typeface="Times New Roman" panose="02020603050405020304" pitchFamily="18" charset="0"/>
              </a:endParaRPr>
            </a:p>
          </p:txBody>
        </p:sp>
        <p:sp>
          <p:nvSpPr>
            <p:cNvPr id="76844" name="Oval 56"/>
            <p:cNvSpPr/>
            <p:nvPr/>
          </p:nvSpPr>
          <p:spPr>
            <a:xfrm>
              <a:off x="3312" y="3408"/>
              <a:ext cx="1008" cy="336"/>
            </a:xfrm>
            <a:prstGeom prst="ellipse">
              <a:avLst/>
            </a:prstGeom>
            <a:noFill/>
            <a:ln w="9525" cap="flat" cmpd="sng">
              <a:solidFill>
                <a:schemeClr val="tx1"/>
              </a:solidFill>
              <a:prstDash val="solid"/>
              <a:headEnd type="none" w="med" len="med"/>
              <a:tailEnd type="none" w="med" len="med"/>
            </a:ln>
          </p:spPr>
          <p:txBody>
            <a:bodyPr wrap="none" anchor="ctr"/>
            <a:lstStyle>
              <a:lvl1pPr marL="274955" indent="-274955" algn="l" rtl="0" eaLnBrk="0" fontAlgn="base" hangingPunct="0">
                <a:spcBef>
                  <a:spcPts val="600"/>
                </a:spcBef>
                <a:spcAft>
                  <a:spcPct val="0"/>
                </a:spcAft>
                <a:buClr>
                  <a:schemeClr val="accent1"/>
                </a:buClr>
                <a:buSzPct val="70000"/>
                <a:buFont typeface="Wingdings" panose="05000000000000000000" pitchFamily="2" charset="2"/>
                <a:buChar char=""/>
                <a:defRPr sz="2400" b="0" kern="1200">
                  <a:solidFill>
                    <a:schemeClr val="tx1"/>
                  </a:solidFill>
                  <a:latin typeface="+mn-lt"/>
                  <a:ea typeface="+mn-ea"/>
                  <a:cs typeface="+mn-cs"/>
                </a:defRPr>
              </a:lvl1pPr>
              <a:lvl2pPr marL="640080" indent="-274955" algn="l" rtl="0" eaLnBrk="0" fontAlgn="base" hangingPunct="0">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mn-lt"/>
                  <a:ea typeface="+mn-ea"/>
                  <a:cs typeface="+mn-cs"/>
                </a:defRPr>
              </a:lvl2pPr>
              <a:lvl3pPr marL="914400" indent="-182880" algn="l" rtl="0" eaLnBrk="0" fontAlgn="base" hangingPunct="0">
                <a:spcBef>
                  <a:spcPct val="20000"/>
                </a:spcBef>
                <a:spcAft>
                  <a:spcPct val="0"/>
                </a:spcAft>
                <a:buClr>
                  <a:srgbClr val="E0752F"/>
                </a:buClr>
                <a:buSzPct val="60000"/>
                <a:buFont typeface="Wingdings" panose="05000000000000000000" pitchFamily="2" charset="2"/>
                <a:buChar char=""/>
                <a:defRPr kern="1200">
                  <a:solidFill>
                    <a:schemeClr val="tx1"/>
                  </a:solidFill>
                  <a:latin typeface="+mn-lt"/>
                  <a:ea typeface="+mn-ea"/>
                  <a:cs typeface="+mn-cs"/>
                </a:defRPr>
              </a:lvl3pPr>
              <a:lvl4pPr marL="1189355" indent="-182880" algn="l" rtl="0" eaLnBrk="0" fontAlgn="base" hangingPunct="0">
                <a:spcBef>
                  <a:spcPct val="20000"/>
                </a:spcBef>
                <a:spcAft>
                  <a:spcPct val="0"/>
                </a:spcAft>
                <a:buClr>
                  <a:srgbClr val="FEC3AE"/>
                </a:buClr>
                <a:buSzPct val="60000"/>
                <a:buFont typeface="Wingdings" panose="05000000000000000000" pitchFamily="2" charset="2"/>
                <a:buChar char=""/>
                <a:defRPr kern="1200">
                  <a:solidFill>
                    <a:schemeClr val="tx1"/>
                  </a:solidFill>
                  <a:latin typeface="+mn-lt"/>
                  <a:ea typeface="+mn-ea"/>
                  <a:cs typeface="+mn-cs"/>
                </a:defRPr>
              </a:lvl4pPr>
              <a:lvl5pPr marL="1463675" indent="-184150" algn="l" rtl="0" eaLnBrk="0" fontAlgn="base" hangingPunct="0">
                <a:spcBef>
                  <a:spcPct val="20000"/>
                </a:spcBef>
                <a:spcAft>
                  <a:spcPct val="0"/>
                </a:spcAft>
                <a:buClr>
                  <a:srgbClr val="BDCAE9"/>
                </a:buClr>
                <a:buSzPct val="68000"/>
                <a:buFont typeface="Wingdings 2" panose="05020102010507070707" pitchFamily="18" charset="2"/>
                <a:buChar char=""/>
                <a:defRPr sz="1600" kern="1200">
                  <a:solidFill>
                    <a:schemeClr val="tx1"/>
                  </a:solidFill>
                  <a:latin typeface="+mn-lt"/>
                  <a:ea typeface="+mn-ea"/>
                  <a:cs typeface="+mn-cs"/>
                </a:defRPr>
              </a:lvl5pPr>
            </a:lstStyle>
            <a:p>
              <a:pPr marL="0" lvl="0" indent="0" algn="ctr" eaLnBrk="1" hangingPunct="1">
                <a:spcBef>
                  <a:spcPct val="0"/>
                </a:spcBef>
                <a:buClrTx/>
                <a:buSzPct val="100000"/>
                <a:buFont typeface="Arial" panose="020B0604020202020204" pitchFamily="34" charset="0"/>
                <a:buNone/>
              </a:pPr>
              <a:r>
                <a:rPr lang="zh-CN" altLang="en-US" sz="2000" b="1" dirty="0">
                  <a:latin typeface="Times New Roman" panose="02020603050405020304" pitchFamily="18" charset="0"/>
                </a:rPr>
                <a:t>更新帐目</a:t>
              </a:r>
              <a:endParaRPr lang="zh-CN" altLang="en-US" b="1" dirty="0">
                <a:latin typeface="Times New Roman" panose="02020603050405020304" pitchFamily="18" charset="0"/>
              </a:endParaRPr>
            </a:p>
          </p:txBody>
        </p:sp>
        <p:sp>
          <p:nvSpPr>
            <p:cNvPr id="76845" name="Oval 58"/>
            <p:cNvSpPr/>
            <p:nvPr/>
          </p:nvSpPr>
          <p:spPr>
            <a:xfrm>
              <a:off x="3216" y="1152"/>
              <a:ext cx="1056" cy="336"/>
            </a:xfrm>
            <a:prstGeom prst="ellipse">
              <a:avLst/>
            </a:prstGeom>
            <a:noFill/>
            <a:ln w="9525" cap="flat" cmpd="sng">
              <a:solidFill>
                <a:schemeClr val="tx1"/>
              </a:solidFill>
              <a:prstDash val="solid"/>
              <a:headEnd type="none" w="med" len="med"/>
              <a:tailEnd type="none" w="med" len="med"/>
            </a:ln>
          </p:spPr>
          <p:txBody>
            <a:bodyPr wrap="none" anchor="ctr"/>
            <a:lstStyle>
              <a:lvl1pPr marL="274955" indent="-274955" algn="l" rtl="0" eaLnBrk="0" fontAlgn="base" hangingPunct="0">
                <a:spcBef>
                  <a:spcPts val="600"/>
                </a:spcBef>
                <a:spcAft>
                  <a:spcPct val="0"/>
                </a:spcAft>
                <a:buClr>
                  <a:schemeClr val="accent1"/>
                </a:buClr>
                <a:buSzPct val="70000"/>
                <a:buFont typeface="Wingdings" panose="05000000000000000000" pitchFamily="2" charset="2"/>
                <a:buChar char=""/>
                <a:defRPr sz="2400" b="0" kern="1200">
                  <a:solidFill>
                    <a:schemeClr val="tx1"/>
                  </a:solidFill>
                  <a:latin typeface="+mn-lt"/>
                  <a:ea typeface="+mn-ea"/>
                  <a:cs typeface="+mn-cs"/>
                </a:defRPr>
              </a:lvl1pPr>
              <a:lvl2pPr marL="640080" indent="-274955" algn="l" rtl="0" eaLnBrk="0" fontAlgn="base" hangingPunct="0">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mn-lt"/>
                  <a:ea typeface="+mn-ea"/>
                  <a:cs typeface="+mn-cs"/>
                </a:defRPr>
              </a:lvl2pPr>
              <a:lvl3pPr marL="914400" indent="-182880" algn="l" rtl="0" eaLnBrk="0" fontAlgn="base" hangingPunct="0">
                <a:spcBef>
                  <a:spcPct val="20000"/>
                </a:spcBef>
                <a:spcAft>
                  <a:spcPct val="0"/>
                </a:spcAft>
                <a:buClr>
                  <a:srgbClr val="E0752F"/>
                </a:buClr>
                <a:buSzPct val="60000"/>
                <a:buFont typeface="Wingdings" panose="05000000000000000000" pitchFamily="2" charset="2"/>
                <a:buChar char=""/>
                <a:defRPr kern="1200">
                  <a:solidFill>
                    <a:schemeClr val="tx1"/>
                  </a:solidFill>
                  <a:latin typeface="+mn-lt"/>
                  <a:ea typeface="+mn-ea"/>
                  <a:cs typeface="+mn-cs"/>
                </a:defRPr>
              </a:lvl3pPr>
              <a:lvl4pPr marL="1189355" indent="-182880" algn="l" rtl="0" eaLnBrk="0" fontAlgn="base" hangingPunct="0">
                <a:spcBef>
                  <a:spcPct val="20000"/>
                </a:spcBef>
                <a:spcAft>
                  <a:spcPct val="0"/>
                </a:spcAft>
                <a:buClr>
                  <a:srgbClr val="FEC3AE"/>
                </a:buClr>
                <a:buSzPct val="60000"/>
                <a:buFont typeface="Wingdings" panose="05000000000000000000" pitchFamily="2" charset="2"/>
                <a:buChar char=""/>
                <a:defRPr kern="1200">
                  <a:solidFill>
                    <a:schemeClr val="tx1"/>
                  </a:solidFill>
                  <a:latin typeface="+mn-lt"/>
                  <a:ea typeface="+mn-ea"/>
                  <a:cs typeface="+mn-cs"/>
                </a:defRPr>
              </a:lvl4pPr>
              <a:lvl5pPr marL="1463675" indent="-184150" algn="l" rtl="0" eaLnBrk="0" fontAlgn="base" hangingPunct="0">
                <a:spcBef>
                  <a:spcPct val="20000"/>
                </a:spcBef>
                <a:spcAft>
                  <a:spcPct val="0"/>
                </a:spcAft>
                <a:buClr>
                  <a:srgbClr val="BDCAE9"/>
                </a:buClr>
                <a:buSzPct val="68000"/>
                <a:buFont typeface="Wingdings 2" panose="05020102010507070707" pitchFamily="18" charset="2"/>
                <a:buChar char=""/>
                <a:defRPr sz="1600" kern="1200">
                  <a:solidFill>
                    <a:schemeClr val="tx1"/>
                  </a:solidFill>
                  <a:latin typeface="+mn-lt"/>
                  <a:ea typeface="+mn-ea"/>
                  <a:cs typeface="+mn-cs"/>
                </a:defRPr>
              </a:lvl5pPr>
            </a:lstStyle>
            <a:p>
              <a:pPr marL="0" lvl="0" indent="0" algn="ctr" eaLnBrk="1" hangingPunct="1">
                <a:spcBef>
                  <a:spcPct val="0"/>
                </a:spcBef>
                <a:buClrTx/>
                <a:buSzPct val="100000"/>
                <a:buFont typeface="Arial" panose="020B0604020202020204" pitchFamily="34" charset="0"/>
                <a:buNone/>
              </a:pPr>
              <a:r>
                <a:rPr lang="zh-CN" altLang="en-US" sz="1600" b="1" dirty="0">
                  <a:latin typeface="Times New Roman" panose="02020603050405020304" pitchFamily="18" charset="0"/>
                </a:rPr>
                <a:t>填写并运送订单</a:t>
              </a:r>
              <a:endParaRPr lang="zh-CN" altLang="en-US" b="1" dirty="0">
                <a:latin typeface="Times New Roman" panose="02020603050405020304" pitchFamily="18" charset="0"/>
              </a:endParaRPr>
            </a:p>
          </p:txBody>
        </p:sp>
        <p:sp>
          <p:nvSpPr>
            <p:cNvPr id="76846" name="Oval 59"/>
            <p:cNvSpPr/>
            <p:nvPr/>
          </p:nvSpPr>
          <p:spPr>
            <a:xfrm>
              <a:off x="1824" y="3264"/>
              <a:ext cx="1008" cy="336"/>
            </a:xfrm>
            <a:prstGeom prst="ellipse">
              <a:avLst/>
            </a:prstGeom>
            <a:noFill/>
            <a:ln w="9525" cap="flat" cmpd="sng">
              <a:solidFill>
                <a:schemeClr val="tx1"/>
              </a:solidFill>
              <a:prstDash val="solid"/>
              <a:headEnd type="none" w="med" len="med"/>
              <a:tailEnd type="none" w="med" len="med"/>
            </a:ln>
          </p:spPr>
          <p:txBody>
            <a:bodyPr wrap="none" anchor="ctr"/>
            <a:lstStyle>
              <a:lvl1pPr marL="274955" indent="-274955" algn="l" rtl="0" eaLnBrk="0" fontAlgn="base" hangingPunct="0">
                <a:spcBef>
                  <a:spcPts val="600"/>
                </a:spcBef>
                <a:spcAft>
                  <a:spcPct val="0"/>
                </a:spcAft>
                <a:buClr>
                  <a:schemeClr val="accent1"/>
                </a:buClr>
                <a:buSzPct val="70000"/>
                <a:buFont typeface="Wingdings" panose="05000000000000000000" pitchFamily="2" charset="2"/>
                <a:buChar char=""/>
                <a:defRPr sz="2400" b="0" kern="1200">
                  <a:solidFill>
                    <a:schemeClr val="tx1"/>
                  </a:solidFill>
                  <a:latin typeface="+mn-lt"/>
                  <a:ea typeface="+mn-ea"/>
                  <a:cs typeface="+mn-cs"/>
                </a:defRPr>
              </a:lvl1pPr>
              <a:lvl2pPr marL="640080" indent="-274955" algn="l" rtl="0" eaLnBrk="0" fontAlgn="base" hangingPunct="0">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mn-lt"/>
                  <a:ea typeface="+mn-ea"/>
                  <a:cs typeface="+mn-cs"/>
                </a:defRPr>
              </a:lvl2pPr>
              <a:lvl3pPr marL="914400" indent="-182880" algn="l" rtl="0" eaLnBrk="0" fontAlgn="base" hangingPunct="0">
                <a:spcBef>
                  <a:spcPct val="20000"/>
                </a:spcBef>
                <a:spcAft>
                  <a:spcPct val="0"/>
                </a:spcAft>
                <a:buClr>
                  <a:srgbClr val="E0752F"/>
                </a:buClr>
                <a:buSzPct val="60000"/>
                <a:buFont typeface="Wingdings" panose="05000000000000000000" pitchFamily="2" charset="2"/>
                <a:buChar char=""/>
                <a:defRPr kern="1200">
                  <a:solidFill>
                    <a:schemeClr val="tx1"/>
                  </a:solidFill>
                  <a:latin typeface="+mn-lt"/>
                  <a:ea typeface="+mn-ea"/>
                  <a:cs typeface="+mn-cs"/>
                </a:defRPr>
              </a:lvl3pPr>
              <a:lvl4pPr marL="1189355" indent="-182880" algn="l" rtl="0" eaLnBrk="0" fontAlgn="base" hangingPunct="0">
                <a:spcBef>
                  <a:spcPct val="20000"/>
                </a:spcBef>
                <a:spcAft>
                  <a:spcPct val="0"/>
                </a:spcAft>
                <a:buClr>
                  <a:srgbClr val="FEC3AE"/>
                </a:buClr>
                <a:buSzPct val="60000"/>
                <a:buFont typeface="Wingdings" panose="05000000000000000000" pitchFamily="2" charset="2"/>
                <a:buChar char=""/>
                <a:defRPr kern="1200">
                  <a:solidFill>
                    <a:schemeClr val="tx1"/>
                  </a:solidFill>
                  <a:latin typeface="+mn-lt"/>
                  <a:ea typeface="+mn-ea"/>
                  <a:cs typeface="+mn-cs"/>
                </a:defRPr>
              </a:lvl4pPr>
              <a:lvl5pPr marL="1463675" indent="-184150" algn="l" rtl="0" eaLnBrk="0" fontAlgn="base" hangingPunct="0">
                <a:spcBef>
                  <a:spcPct val="20000"/>
                </a:spcBef>
                <a:spcAft>
                  <a:spcPct val="0"/>
                </a:spcAft>
                <a:buClr>
                  <a:srgbClr val="BDCAE9"/>
                </a:buClr>
                <a:buSzPct val="68000"/>
                <a:buFont typeface="Wingdings 2" panose="05020102010507070707" pitchFamily="18" charset="2"/>
                <a:buChar char=""/>
                <a:defRPr sz="1600" kern="1200">
                  <a:solidFill>
                    <a:schemeClr val="tx1"/>
                  </a:solidFill>
                  <a:latin typeface="+mn-lt"/>
                  <a:ea typeface="+mn-ea"/>
                  <a:cs typeface="+mn-cs"/>
                </a:defRPr>
              </a:lvl5pPr>
            </a:lstStyle>
            <a:p>
              <a:pPr marL="0" lvl="0" indent="0" algn="ctr" eaLnBrk="1" hangingPunct="1">
                <a:spcBef>
                  <a:spcPct val="0"/>
                </a:spcBef>
                <a:buClrTx/>
                <a:buSzPct val="100000"/>
                <a:buFont typeface="Arial" panose="020B0604020202020204" pitchFamily="34" charset="0"/>
                <a:buNone/>
              </a:pPr>
              <a:r>
                <a:rPr lang="zh-CN" altLang="en-US" sz="1600" b="1" dirty="0">
                  <a:latin typeface="Times New Roman" panose="02020603050405020304" pitchFamily="18" charset="0"/>
                </a:rPr>
                <a:t>记录投诉</a:t>
              </a:r>
              <a:endParaRPr lang="zh-CN" altLang="en-US" b="1" dirty="0">
                <a:latin typeface="Times New Roman" panose="02020603050405020304" pitchFamily="18" charset="0"/>
              </a:endParaRPr>
            </a:p>
          </p:txBody>
        </p:sp>
        <p:cxnSp>
          <p:nvCxnSpPr>
            <p:cNvPr id="76847" name="AutoShape 60"/>
            <p:cNvCxnSpPr>
              <a:stCxn id="76837" idx="0"/>
              <a:endCxn id="76842" idx="6"/>
            </p:cNvCxnSpPr>
            <p:nvPr/>
          </p:nvCxnSpPr>
          <p:spPr>
            <a:xfrm flipH="1" flipV="1">
              <a:off x="4320" y="2280"/>
              <a:ext cx="730" cy="514"/>
            </a:xfrm>
            <a:prstGeom prst="straightConnector1">
              <a:avLst/>
            </a:prstGeom>
            <a:ln w="9525" cap="flat" cmpd="sng">
              <a:solidFill>
                <a:schemeClr val="tx1"/>
              </a:solidFill>
              <a:prstDash val="solid"/>
              <a:headEnd type="triangle" w="med" len="med"/>
              <a:tailEnd type="none" w="med" len="med"/>
            </a:ln>
          </p:spPr>
        </p:cxnSp>
        <p:cxnSp>
          <p:nvCxnSpPr>
            <p:cNvPr id="76848" name="AutoShape 61"/>
            <p:cNvCxnSpPr>
              <a:endCxn id="76843" idx="7"/>
            </p:cNvCxnSpPr>
            <p:nvPr/>
          </p:nvCxnSpPr>
          <p:spPr>
            <a:xfrm flipH="1">
              <a:off x="4172" y="2880"/>
              <a:ext cx="868" cy="97"/>
            </a:xfrm>
            <a:prstGeom prst="straightConnector1">
              <a:avLst/>
            </a:prstGeom>
            <a:ln w="9525" cap="flat" cmpd="sng">
              <a:solidFill>
                <a:schemeClr val="tx1"/>
              </a:solidFill>
              <a:prstDash val="solid"/>
              <a:headEnd type="none" w="med" len="med"/>
              <a:tailEnd type="triangle" w="med" len="med"/>
            </a:ln>
          </p:spPr>
        </p:cxnSp>
        <p:cxnSp>
          <p:nvCxnSpPr>
            <p:cNvPr id="76849" name="AutoShape 62"/>
            <p:cNvCxnSpPr>
              <a:endCxn id="76844" idx="6"/>
            </p:cNvCxnSpPr>
            <p:nvPr/>
          </p:nvCxnSpPr>
          <p:spPr>
            <a:xfrm flipH="1">
              <a:off x="4320" y="2942"/>
              <a:ext cx="698" cy="634"/>
            </a:xfrm>
            <a:prstGeom prst="straightConnector1">
              <a:avLst/>
            </a:prstGeom>
            <a:ln w="9525" cap="flat" cmpd="sng">
              <a:solidFill>
                <a:schemeClr val="tx1"/>
              </a:solidFill>
              <a:prstDash val="solid"/>
              <a:headEnd type="triangle" w="med" len="med"/>
              <a:tailEnd type="none" w="med" len="med"/>
            </a:ln>
          </p:spPr>
        </p:cxnSp>
        <p:cxnSp>
          <p:nvCxnSpPr>
            <p:cNvPr id="76850" name="AutoShape 65"/>
            <p:cNvCxnSpPr>
              <a:stCxn id="76813" idx="1"/>
              <a:endCxn id="76846" idx="2"/>
            </p:cNvCxnSpPr>
            <p:nvPr/>
          </p:nvCxnSpPr>
          <p:spPr>
            <a:xfrm>
              <a:off x="941" y="1419"/>
              <a:ext cx="883" cy="2013"/>
            </a:xfrm>
            <a:prstGeom prst="straightConnector1">
              <a:avLst/>
            </a:prstGeom>
            <a:ln w="9525" cap="flat" cmpd="sng">
              <a:solidFill>
                <a:schemeClr val="tx1"/>
              </a:solidFill>
              <a:prstDash val="solid"/>
              <a:headEnd type="none" w="med" len="med"/>
              <a:tailEnd type="triangle" w="med" len="med"/>
            </a:ln>
          </p:spPr>
        </p:cxnSp>
        <p:grpSp>
          <p:nvGrpSpPr>
            <p:cNvPr id="76851" name="Group 66"/>
            <p:cNvGrpSpPr/>
            <p:nvPr/>
          </p:nvGrpSpPr>
          <p:grpSpPr>
            <a:xfrm>
              <a:off x="720" y="2016"/>
              <a:ext cx="192" cy="624"/>
              <a:chOff x="720" y="2304"/>
              <a:chExt cx="192" cy="480"/>
            </a:xfrm>
          </p:grpSpPr>
          <p:sp>
            <p:nvSpPr>
              <p:cNvPr id="76857" name="AutoShape 67"/>
              <p:cNvSpPr/>
              <p:nvPr/>
            </p:nvSpPr>
            <p:spPr>
              <a:xfrm>
                <a:off x="720" y="2304"/>
                <a:ext cx="192" cy="96"/>
              </a:xfrm>
              <a:prstGeom prst="triangle">
                <a:avLst>
                  <a:gd name="adj" fmla="val 50000"/>
                </a:avLst>
              </a:prstGeom>
              <a:noFill/>
              <a:ln w="9525" cap="flat" cmpd="sng">
                <a:solidFill>
                  <a:schemeClr val="tx1"/>
                </a:solidFill>
                <a:prstDash val="solid"/>
                <a:miter/>
                <a:headEnd type="none" w="med" len="med"/>
                <a:tailEnd type="none" w="med" len="med"/>
              </a:ln>
            </p:spPr>
            <p:txBody>
              <a:bodyPr wrap="none" anchor="ctr"/>
              <a:lstStyle>
                <a:lvl1pPr marL="274955" indent="-274955" algn="l" rtl="0" eaLnBrk="0" fontAlgn="base" hangingPunct="0">
                  <a:spcBef>
                    <a:spcPts val="600"/>
                  </a:spcBef>
                  <a:spcAft>
                    <a:spcPct val="0"/>
                  </a:spcAft>
                  <a:buClr>
                    <a:schemeClr val="accent1"/>
                  </a:buClr>
                  <a:buSzPct val="70000"/>
                  <a:buFont typeface="Wingdings" panose="05000000000000000000" pitchFamily="2" charset="2"/>
                  <a:buChar char=""/>
                  <a:defRPr sz="2400" b="0" kern="1200">
                    <a:solidFill>
                      <a:schemeClr val="tx1"/>
                    </a:solidFill>
                    <a:latin typeface="+mn-lt"/>
                    <a:ea typeface="+mn-ea"/>
                    <a:cs typeface="+mn-cs"/>
                  </a:defRPr>
                </a:lvl1pPr>
                <a:lvl2pPr marL="640080" indent="-274955" algn="l" rtl="0" eaLnBrk="0" fontAlgn="base" hangingPunct="0">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mn-lt"/>
                    <a:ea typeface="+mn-ea"/>
                    <a:cs typeface="+mn-cs"/>
                  </a:defRPr>
                </a:lvl2pPr>
                <a:lvl3pPr marL="914400" indent="-182880" algn="l" rtl="0" eaLnBrk="0" fontAlgn="base" hangingPunct="0">
                  <a:spcBef>
                    <a:spcPct val="20000"/>
                  </a:spcBef>
                  <a:spcAft>
                    <a:spcPct val="0"/>
                  </a:spcAft>
                  <a:buClr>
                    <a:srgbClr val="E0752F"/>
                  </a:buClr>
                  <a:buSzPct val="60000"/>
                  <a:buFont typeface="Wingdings" panose="05000000000000000000" pitchFamily="2" charset="2"/>
                  <a:buChar char=""/>
                  <a:defRPr kern="1200">
                    <a:solidFill>
                      <a:schemeClr val="tx1"/>
                    </a:solidFill>
                    <a:latin typeface="+mn-lt"/>
                    <a:ea typeface="+mn-ea"/>
                    <a:cs typeface="+mn-cs"/>
                  </a:defRPr>
                </a:lvl3pPr>
                <a:lvl4pPr marL="1189355" indent="-182880" algn="l" rtl="0" eaLnBrk="0" fontAlgn="base" hangingPunct="0">
                  <a:spcBef>
                    <a:spcPct val="20000"/>
                  </a:spcBef>
                  <a:spcAft>
                    <a:spcPct val="0"/>
                  </a:spcAft>
                  <a:buClr>
                    <a:srgbClr val="FEC3AE"/>
                  </a:buClr>
                  <a:buSzPct val="60000"/>
                  <a:buFont typeface="Wingdings" panose="05000000000000000000" pitchFamily="2" charset="2"/>
                  <a:buChar char=""/>
                  <a:defRPr kern="1200">
                    <a:solidFill>
                      <a:schemeClr val="tx1"/>
                    </a:solidFill>
                    <a:latin typeface="+mn-lt"/>
                    <a:ea typeface="+mn-ea"/>
                    <a:cs typeface="+mn-cs"/>
                  </a:defRPr>
                </a:lvl4pPr>
                <a:lvl5pPr marL="1463675" indent="-184150" algn="l" rtl="0" eaLnBrk="0" fontAlgn="base" hangingPunct="0">
                  <a:spcBef>
                    <a:spcPct val="20000"/>
                  </a:spcBef>
                  <a:spcAft>
                    <a:spcPct val="0"/>
                  </a:spcAft>
                  <a:buClr>
                    <a:srgbClr val="BDCAE9"/>
                  </a:buClr>
                  <a:buSzPct val="68000"/>
                  <a:buFont typeface="Wingdings 2" panose="05020102010507070707" pitchFamily="18" charset="2"/>
                  <a:buChar char=""/>
                  <a:defRPr sz="1600" kern="1200">
                    <a:solidFill>
                      <a:schemeClr val="tx1"/>
                    </a:solidFill>
                    <a:latin typeface="+mn-lt"/>
                    <a:ea typeface="+mn-ea"/>
                    <a:cs typeface="+mn-cs"/>
                  </a:defRPr>
                </a:lvl5pPr>
              </a:lstStyle>
              <a:p>
                <a:pPr marL="0" lvl="0" indent="0" eaLnBrk="1" hangingPunct="1">
                  <a:spcBef>
                    <a:spcPct val="0"/>
                  </a:spcBef>
                  <a:buClrTx/>
                  <a:buSzPct val="100000"/>
                  <a:buFont typeface="Arial" panose="020B0604020202020204" pitchFamily="34" charset="0"/>
                  <a:buNone/>
                </a:pPr>
                <a:endParaRPr lang="zh-CN" altLang="en-US" sz="2000" b="1" dirty="0">
                  <a:latin typeface="Calibri" panose="020F0502020204030204" pitchFamily="34" charset="0"/>
                </a:endParaRPr>
              </a:p>
            </p:txBody>
          </p:sp>
          <p:sp>
            <p:nvSpPr>
              <p:cNvPr id="76858" name="Line 68"/>
              <p:cNvSpPr/>
              <p:nvPr/>
            </p:nvSpPr>
            <p:spPr>
              <a:xfrm>
                <a:off x="816" y="2400"/>
                <a:ext cx="0" cy="384"/>
              </a:xfrm>
              <a:prstGeom prst="line">
                <a:avLst/>
              </a:prstGeom>
              <a:ln w="9525" cap="flat" cmpd="sng">
                <a:solidFill>
                  <a:schemeClr val="tx1"/>
                </a:solidFill>
                <a:prstDash val="solid"/>
                <a:headEnd type="none" w="med" len="med"/>
                <a:tailEnd type="none" w="med" len="med"/>
              </a:ln>
            </p:spPr>
          </p:sp>
        </p:grpSp>
        <p:sp>
          <p:nvSpPr>
            <p:cNvPr id="76852" name="Oval 69"/>
            <p:cNvSpPr/>
            <p:nvPr/>
          </p:nvSpPr>
          <p:spPr>
            <a:xfrm>
              <a:off x="1824" y="3744"/>
              <a:ext cx="1008" cy="336"/>
            </a:xfrm>
            <a:prstGeom prst="ellipse">
              <a:avLst/>
            </a:prstGeom>
            <a:noFill/>
            <a:ln w="9525" cap="flat" cmpd="sng">
              <a:solidFill>
                <a:schemeClr val="tx1"/>
              </a:solidFill>
              <a:prstDash val="solid"/>
              <a:headEnd type="none" w="med" len="med"/>
              <a:tailEnd type="none" w="med" len="med"/>
            </a:ln>
          </p:spPr>
          <p:txBody>
            <a:bodyPr wrap="none" anchor="ctr"/>
            <a:lstStyle>
              <a:lvl1pPr marL="274955" indent="-274955" algn="l" rtl="0" eaLnBrk="0" fontAlgn="base" hangingPunct="0">
                <a:spcBef>
                  <a:spcPts val="600"/>
                </a:spcBef>
                <a:spcAft>
                  <a:spcPct val="0"/>
                </a:spcAft>
                <a:buClr>
                  <a:schemeClr val="accent1"/>
                </a:buClr>
                <a:buSzPct val="70000"/>
                <a:buFont typeface="Wingdings" panose="05000000000000000000" pitchFamily="2" charset="2"/>
                <a:buChar char=""/>
                <a:defRPr sz="2400" b="0" kern="1200">
                  <a:solidFill>
                    <a:schemeClr val="tx1"/>
                  </a:solidFill>
                  <a:latin typeface="+mn-lt"/>
                  <a:ea typeface="+mn-ea"/>
                  <a:cs typeface="+mn-cs"/>
                </a:defRPr>
              </a:lvl1pPr>
              <a:lvl2pPr marL="640080" indent="-274955" algn="l" rtl="0" eaLnBrk="0" fontAlgn="base" hangingPunct="0">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mn-lt"/>
                  <a:ea typeface="+mn-ea"/>
                  <a:cs typeface="+mn-cs"/>
                </a:defRPr>
              </a:lvl2pPr>
              <a:lvl3pPr marL="914400" indent="-182880" algn="l" rtl="0" eaLnBrk="0" fontAlgn="base" hangingPunct="0">
                <a:spcBef>
                  <a:spcPct val="20000"/>
                </a:spcBef>
                <a:spcAft>
                  <a:spcPct val="0"/>
                </a:spcAft>
                <a:buClr>
                  <a:srgbClr val="E0752F"/>
                </a:buClr>
                <a:buSzPct val="60000"/>
                <a:buFont typeface="Wingdings" panose="05000000000000000000" pitchFamily="2" charset="2"/>
                <a:buChar char=""/>
                <a:defRPr kern="1200">
                  <a:solidFill>
                    <a:schemeClr val="tx1"/>
                  </a:solidFill>
                  <a:latin typeface="+mn-lt"/>
                  <a:ea typeface="+mn-ea"/>
                  <a:cs typeface="+mn-cs"/>
                </a:defRPr>
              </a:lvl3pPr>
              <a:lvl4pPr marL="1189355" indent="-182880" algn="l" rtl="0" eaLnBrk="0" fontAlgn="base" hangingPunct="0">
                <a:spcBef>
                  <a:spcPct val="20000"/>
                </a:spcBef>
                <a:spcAft>
                  <a:spcPct val="0"/>
                </a:spcAft>
                <a:buClr>
                  <a:srgbClr val="FEC3AE"/>
                </a:buClr>
                <a:buSzPct val="60000"/>
                <a:buFont typeface="Wingdings" panose="05000000000000000000" pitchFamily="2" charset="2"/>
                <a:buChar char=""/>
                <a:defRPr kern="1200">
                  <a:solidFill>
                    <a:schemeClr val="tx1"/>
                  </a:solidFill>
                  <a:latin typeface="+mn-lt"/>
                  <a:ea typeface="+mn-ea"/>
                  <a:cs typeface="+mn-cs"/>
                </a:defRPr>
              </a:lvl4pPr>
              <a:lvl5pPr marL="1463675" indent="-184150" algn="l" rtl="0" eaLnBrk="0" fontAlgn="base" hangingPunct="0">
                <a:spcBef>
                  <a:spcPct val="20000"/>
                </a:spcBef>
                <a:spcAft>
                  <a:spcPct val="0"/>
                </a:spcAft>
                <a:buClr>
                  <a:srgbClr val="BDCAE9"/>
                </a:buClr>
                <a:buSzPct val="68000"/>
                <a:buFont typeface="Wingdings 2" panose="05020102010507070707" pitchFamily="18" charset="2"/>
                <a:buChar char=""/>
                <a:defRPr sz="1600" kern="1200">
                  <a:solidFill>
                    <a:schemeClr val="tx1"/>
                  </a:solidFill>
                  <a:latin typeface="+mn-lt"/>
                  <a:ea typeface="+mn-ea"/>
                  <a:cs typeface="+mn-cs"/>
                </a:defRPr>
              </a:lvl5pPr>
            </a:lstStyle>
            <a:p>
              <a:pPr marL="0" lvl="0" indent="0" algn="ctr" eaLnBrk="1" hangingPunct="1">
                <a:spcBef>
                  <a:spcPct val="0"/>
                </a:spcBef>
                <a:buClrTx/>
                <a:buSzPct val="100000"/>
                <a:buFont typeface="Arial" panose="020B0604020202020204" pitchFamily="34" charset="0"/>
                <a:buNone/>
              </a:pPr>
              <a:r>
                <a:rPr lang="zh-CN" altLang="en-US" sz="1600" b="1" dirty="0">
                  <a:latin typeface="Times New Roman" panose="02020603050405020304" pitchFamily="18" charset="0"/>
                </a:rPr>
                <a:t>销售报表</a:t>
              </a:r>
              <a:endParaRPr lang="zh-CN" altLang="en-US" b="1" dirty="0">
                <a:latin typeface="Times New Roman" panose="02020603050405020304" pitchFamily="18" charset="0"/>
              </a:endParaRPr>
            </a:p>
          </p:txBody>
        </p:sp>
        <p:sp>
          <p:nvSpPr>
            <p:cNvPr id="76853" name="Line 70"/>
            <p:cNvSpPr/>
            <p:nvPr/>
          </p:nvSpPr>
          <p:spPr>
            <a:xfrm>
              <a:off x="912" y="3024"/>
              <a:ext cx="960" cy="816"/>
            </a:xfrm>
            <a:prstGeom prst="line">
              <a:avLst/>
            </a:prstGeom>
            <a:ln w="9525" cap="flat" cmpd="sng">
              <a:solidFill>
                <a:schemeClr val="tx1"/>
              </a:solidFill>
              <a:prstDash val="solid"/>
              <a:headEnd type="none" w="med" len="med"/>
              <a:tailEnd type="triangle" w="med" len="med"/>
            </a:ln>
          </p:spPr>
        </p:sp>
        <p:sp>
          <p:nvSpPr>
            <p:cNvPr id="76854" name="Line 74"/>
            <p:cNvSpPr/>
            <p:nvPr/>
          </p:nvSpPr>
          <p:spPr>
            <a:xfrm flipV="1">
              <a:off x="2832" y="2736"/>
              <a:ext cx="576" cy="192"/>
            </a:xfrm>
            <a:prstGeom prst="line">
              <a:avLst/>
            </a:prstGeom>
            <a:ln w="9525" cap="flat" cmpd="sng">
              <a:solidFill>
                <a:schemeClr val="tx1"/>
              </a:solidFill>
              <a:prstDash val="dash"/>
              <a:headEnd type="none" w="med" len="med"/>
              <a:tailEnd type="triangle" w="med" len="med"/>
            </a:ln>
          </p:spPr>
        </p:sp>
        <p:sp>
          <p:nvSpPr>
            <p:cNvPr id="76855" name="Line 76"/>
            <p:cNvSpPr/>
            <p:nvPr/>
          </p:nvSpPr>
          <p:spPr>
            <a:xfrm>
              <a:off x="2736" y="2448"/>
              <a:ext cx="720" cy="288"/>
            </a:xfrm>
            <a:prstGeom prst="line">
              <a:avLst/>
            </a:prstGeom>
            <a:ln w="9525" cap="flat" cmpd="sng">
              <a:solidFill>
                <a:schemeClr val="tx1"/>
              </a:solidFill>
              <a:prstDash val="dash"/>
              <a:headEnd type="none" w="med" len="med"/>
              <a:tailEnd type="triangle" w="med" len="med"/>
            </a:ln>
          </p:spPr>
        </p:sp>
        <p:sp>
          <p:nvSpPr>
            <p:cNvPr id="76856" name="Line 78"/>
            <p:cNvSpPr/>
            <p:nvPr/>
          </p:nvSpPr>
          <p:spPr>
            <a:xfrm flipV="1">
              <a:off x="4272" y="1152"/>
              <a:ext cx="864" cy="96"/>
            </a:xfrm>
            <a:prstGeom prst="line">
              <a:avLst/>
            </a:prstGeom>
            <a:ln w="9525" cap="flat" cmpd="sng">
              <a:solidFill>
                <a:schemeClr val="tx1"/>
              </a:solidFill>
              <a:prstDash val="solid"/>
              <a:headEnd type="none" w="med" len="med"/>
              <a:tailEnd type="triangle" w="med" len="med"/>
            </a:ln>
          </p:spPr>
        </p:sp>
      </p:grpSp>
      <p:sp>
        <p:nvSpPr>
          <p:cNvPr id="76803" name="Line 77"/>
          <p:cNvSpPr/>
          <p:nvPr/>
        </p:nvSpPr>
        <p:spPr>
          <a:xfrm flipH="1" flipV="1">
            <a:off x="3924300" y="4149725"/>
            <a:ext cx="215900" cy="574675"/>
          </a:xfrm>
          <a:prstGeom prst="line">
            <a:avLst/>
          </a:prstGeom>
          <a:ln w="9525" cap="flat" cmpd="sng">
            <a:solidFill>
              <a:schemeClr val="tx1"/>
            </a:solidFill>
            <a:prstDash val="dash"/>
            <a:headEnd type="none" w="med" len="med"/>
            <a:tailEnd type="triangle" w="med" len="med"/>
          </a:ln>
        </p:spPr>
      </p:sp>
    </p:spTree>
  </p:cSld>
  <p:clrMapOvr>
    <a:masterClrMapping/>
  </p:clrMapOvr>
  <p:transition>
    <p:wip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6" name="Rectangle 4"/>
          <p:cNvSpPr>
            <a:spLocks noGrp="1" noChangeArrowheads="1"/>
          </p:cNvSpPr>
          <p:nvPr>
            <p:ph type="title"/>
          </p:nvPr>
        </p:nvSpPr>
        <p:spPr>
          <a:xfrm>
            <a:off x="0" y="0"/>
            <a:ext cx="7467600" cy="666750"/>
          </a:xfrm>
        </p:spPr>
        <p:txBody>
          <a:bodyPr vert="horz" anchor="b">
            <a:norm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3400" b="0" i="0" u="none" strike="noStrike" kern="1200" cap="small" spc="0" normalizeH="0" baseline="0" noProof="0" dirty="0" smtClean="0">
                <a:ln>
                  <a:noFill/>
                </a:ln>
                <a:solidFill>
                  <a:schemeClr val="tx1"/>
                </a:solidFill>
                <a:effectLst/>
                <a:uLnTx/>
                <a:uFillTx/>
                <a:latin typeface="+mj-lt"/>
                <a:ea typeface="+mj-ea"/>
                <a:cs typeface="+mj-cs"/>
              </a:rPr>
              <a:t>用例建模</a:t>
            </a:r>
            <a:endParaRPr kumimoji="0" lang="zh-CN" altLang="en-US" sz="3400" b="0" i="0" u="none" strike="noStrike" kern="1200" cap="small" spc="0" normalizeH="0" baseline="0" noProof="0" dirty="0" smtClean="0">
              <a:ln>
                <a:noFill/>
              </a:ln>
              <a:solidFill>
                <a:schemeClr val="tx1"/>
              </a:solidFill>
              <a:effectLst/>
              <a:uLnTx/>
              <a:uFillTx/>
              <a:latin typeface="+mj-lt"/>
              <a:ea typeface="+mj-ea"/>
              <a:cs typeface="+mj-cs"/>
            </a:endParaRPr>
          </a:p>
        </p:txBody>
      </p:sp>
      <p:grpSp>
        <p:nvGrpSpPr>
          <p:cNvPr id="77827" name="Group 5"/>
          <p:cNvGrpSpPr/>
          <p:nvPr/>
        </p:nvGrpSpPr>
        <p:grpSpPr>
          <a:xfrm>
            <a:off x="236538" y="1160463"/>
            <a:ext cx="1984375" cy="2081212"/>
            <a:chOff x="0" y="1068"/>
            <a:chExt cx="1250" cy="1311"/>
          </a:xfrm>
        </p:grpSpPr>
        <p:sp>
          <p:nvSpPr>
            <p:cNvPr id="77873" name="Rectangle 6"/>
            <p:cNvSpPr/>
            <p:nvPr/>
          </p:nvSpPr>
          <p:spPr>
            <a:xfrm>
              <a:off x="0" y="1523"/>
              <a:ext cx="1250" cy="856"/>
            </a:xfrm>
            <a:prstGeom prst="rect">
              <a:avLst/>
            </a:prstGeom>
            <a:noFill/>
            <a:ln w="9525">
              <a:noFill/>
            </a:ln>
          </p:spPr>
          <p:txBody>
            <a:bodyPr wrap="none" lIns="77788" tIns="39688" rIns="77788" bIns="39688">
              <a:spAutoFit/>
            </a:bodyPr>
            <a:lstStyle>
              <a:lvl1pPr marL="274955" indent="-274955" algn="l" rtl="0" eaLnBrk="0" fontAlgn="base" hangingPunct="0">
                <a:spcBef>
                  <a:spcPts val="600"/>
                </a:spcBef>
                <a:spcAft>
                  <a:spcPct val="0"/>
                </a:spcAft>
                <a:buClr>
                  <a:schemeClr val="accent1"/>
                </a:buClr>
                <a:buSzPct val="70000"/>
                <a:buFont typeface="Wingdings" panose="05000000000000000000" pitchFamily="2" charset="2"/>
                <a:buChar char=""/>
                <a:defRPr sz="2400" b="0" kern="1200">
                  <a:solidFill>
                    <a:schemeClr val="tx1"/>
                  </a:solidFill>
                  <a:latin typeface="+mn-lt"/>
                  <a:ea typeface="+mn-ea"/>
                  <a:cs typeface="+mn-cs"/>
                </a:defRPr>
              </a:lvl1pPr>
              <a:lvl2pPr marL="640080" indent="-274955" algn="l" rtl="0" eaLnBrk="0" fontAlgn="base" hangingPunct="0">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mn-lt"/>
                  <a:ea typeface="+mn-ea"/>
                  <a:cs typeface="+mn-cs"/>
                </a:defRPr>
              </a:lvl2pPr>
              <a:lvl3pPr marL="914400" indent="-182880" algn="l" rtl="0" eaLnBrk="0" fontAlgn="base" hangingPunct="0">
                <a:spcBef>
                  <a:spcPct val="20000"/>
                </a:spcBef>
                <a:spcAft>
                  <a:spcPct val="0"/>
                </a:spcAft>
                <a:buClr>
                  <a:srgbClr val="E0752F"/>
                </a:buClr>
                <a:buSzPct val="60000"/>
                <a:buFont typeface="Wingdings" panose="05000000000000000000" pitchFamily="2" charset="2"/>
                <a:buChar char=""/>
                <a:defRPr kern="1200">
                  <a:solidFill>
                    <a:schemeClr val="tx1"/>
                  </a:solidFill>
                  <a:latin typeface="+mn-lt"/>
                  <a:ea typeface="+mn-ea"/>
                  <a:cs typeface="+mn-cs"/>
                </a:defRPr>
              </a:lvl3pPr>
              <a:lvl4pPr marL="1189355" indent="-182880" algn="l" rtl="0" eaLnBrk="0" fontAlgn="base" hangingPunct="0">
                <a:spcBef>
                  <a:spcPct val="20000"/>
                </a:spcBef>
                <a:spcAft>
                  <a:spcPct val="0"/>
                </a:spcAft>
                <a:buClr>
                  <a:srgbClr val="FEC3AE"/>
                </a:buClr>
                <a:buSzPct val="60000"/>
                <a:buFont typeface="Wingdings" panose="05000000000000000000" pitchFamily="2" charset="2"/>
                <a:buChar char=""/>
                <a:defRPr kern="1200">
                  <a:solidFill>
                    <a:schemeClr val="tx1"/>
                  </a:solidFill>
                  <a:latin typeface="+mn-lt"/>
                  <a:ea typeface="+mn-ea"/>
                  <a:cs typeface="+mn-cs"/>
                </a:defRPr>
              </a:lvl4pPr>
              <a:lvl5pPr marL="1463675" indent="-184150" algn="l" rtl="0" eaLnBrk="0" fontAlgn="base" hangingPunct="0">
                <a:spcBef>
                  <a:spcPct val="20000"/>
                </a:spcBef>
                <a:spcAft>
                  <a:spcPct val="0"/>
                </a:spcAft>
                <a:buClr>
                  <a:srgbClr val="BDCAE9"/>
                </a:buClr>
                <a:buSzPct val="68000"/>
                <a:buFont typeface="Wingdings 2" panose="05020102010507070707" pitchFamily="18" charset="2"/>
                <a:buChar char=""/>
                <a:defRPr sz="1600" kern="1200">
                  <a:solidFill>
                    <a:schemeClr val="tx1"/>
                  </a:solidFill>
                  <a:latin typeface="+mn-lt"/>
                  <a:ea typeface="+mn-ea"/>
                  <a:cs typeface="+mn-cs"/>
                </a:defRPr>
              </a:lvl5pPr>
            </a:lstStyle>
            <a:p>
              <a:pPr marL="0" lvl="0" indent="0" defTabSz="662305">
                <a:spcBef>
                  <a:spcPct val="0"/>
                </a:spcBef>
                <a:buClrTx/>
                <a:buSzPct val="100000"/>
                <a:buFont typeface="Arial" panose="020B0604020202020204" pitchFamily="34" charset="0"/>
                <a:buNone/>
              </a:pPr>
              <a:r>
                <a:rPr lang="zh-CN" altLang="en-US" b="1" dirty="0">
                  <a:solidFill>
                    <a:srgbClr val="3333CC"/>
                  </a:solidFill>
                </a:rPr>
                <a:t>用例模型概述</a:t>
              </a:r>
              <a:endParaRPr lang="zh-CN" altLang="en-US" b="1" dirty="0">
                <a:solidFill>
                  <a:srgbClr val="3333CC"/>
                </a:solidFill>
              </a:endParaRPr>
            </a:p>
            <a:p>
              <a:pPr marL="0" lvl="0" indent="0" defTabSz="662305">
                <a:spcBef>
                  <a:spcPct val="0"/>
                </a:spcBef>
                <a:buClrTx/>
                <a:buSzPct val="100000"/>
                <a:buFont typeface="Arial" panose="020B0604020202020204" pitchFamily="34" charset="0"/>
                <a:buNone/>
              </a:pPr>
              <a:r>
                <a:rPr lang="en-US" altLang="zh-TW" sz="2000" b="1" dirty="0"/>
                <a:t>- </a:t>
              </a:r>
              <a:r>
                <a:rPr lang="zh-CN" altLang="en-US" sz="2000" b="1" dirty="0"/>
                <a:t>概要描述</a:t>
              </a:r>
              <a:r>
                <a:rPr lang="zh-TW" altLang="en-US" sz="2000" b="1" dirty="0"/>
                <a:t> </a:t>
              </a:r>
              <a:endParaRPr lang="zh-TW" altLang="en-US" sz="2000" b="1" dirty="0"/>
            </a:p>
            <a:p>
              <a:pPr marL="0" lvl="0" indent="0" defTabSz="662305">
                <a:spcBef>
                  <a:spcPct val="0"/>
                </a:spcBef>
                <a:buClrTx/>
                <a:buSzPct val="100000"/>
                <a:buFont typeface="Arial" panose="020B0604020202020204" pitchFamily="34" charset="0"/>
                <a:buNone/>
              </a:pPr>
              <a:r>
                <a:rPr lang="en-US" altLang="zh-TW" sz="2000" b="1" dirty="0"/>
                <a:t>- </a:t>
              </a:r>
              <a:r>
                <a:rPr lang="zh-CN" altLang="en-US" sz="2000" b="1" dirty="0"/>
                <a:t>行为者列表</a:t>
              </a:r>
              <a:endParaRPr lang="en-US" altLang="zh-TW" sz="2000" b="1" dirty="0"/>
            </a:p>
            <a:p>
              <a:pPr marL="0" lvl="0" indent="0" defTabSz="662305">
                <a:spcBef>
                  <a:spcPct val="0"/>
                </a:spcBef>
                <a:buClrTx/>
                <a:buSzPct val="100000"/>
                <a:buFont typeface="Arial" panose="020B0604020202020204" pitchFamily="34" charset="0"/>
                <a:buNone/>
              </a:pPr>
              <a:r>
                <a:rPr lang="en-US" altLang="zh-TW" sz="2000" b="1" dirty="0"/>
                <a:t>- </a:t>
              </a:r>
              <a:r>
                <a:rPr lang="zh-CN" altLang="en-US" sz="2000" b="1" dirty="0"/>
                <a:t>用例列表</a:t>
              </a:r>
              <a:endParaRPr lang="zh-CN" altLang="en-US" sz="2000" b="1" dirty="0"/>
            </a:p>
          </p:txBody>
        </p:sp>
        <p:graphicFrame>
          <p:nvGraphicFramePr>
            <p:cNvPr id="77874" name="Object 7"/>
            <p:cNvGraphicFramePr/>
            <p:nvPr/>
          </p:nvGraphicFramePr>
          <p:xfrm>
            <a:off x="519" y="1068"/>
            <a:ext cx="336" cy="432"/>
          </p:xfrm>
          <a:graphic>
            <a:graphicData uri="http://schemas.openxmlformats.org/presentationml/2006/ole">
              <mc:AlternateContent xmlns:mc="http://schemas.openxmlformats.org/markup-compatibility/2006">
                <mc:Choice xmlns:v="urn:schemas-microsoft-com:vml" Requires="v">
                  <p:oleObj spid="_x0000_s3082" name="" r:id="rId1" imgW="9525" imgH="9525" progId="CorelDRAW.Graphic.6">
                    <p:embed/>
                  </p:oleObj>
                </mc:Choice>
                <mc:Fallback>
                  <p:oleObj name="" r:id="rId1" imgW="9525" imgH="9525" progId="CorelDRAW.Graphic.6">
                    <p:embed/>
                    <p:pic>
                      <p:nvPicPr>
                        <p:cNvPr id="0" name="图片 3081"/>
                        <p:cNvPicPr/>
                        <p:nvPr/>
                      </p:nvPicPr>
                      <p:blipFill>
                        <a:blip r:embed="rId2"/>
                        <a:stretch>
                          <a:fillRect/>
                        </a:stretch>
                      </p:blipFill>
                      <p:spPr>
                        <a:xfrm>
                          <a:off x="519" y="1068"/>
                          <a:ext cx="336" cy="432"/>
                        </a:xfrm>
                        <a:prstGeom prst="rect">
                          <a:avLst/>
                        </a:prstGeom>
                        <a:noFill/>
                        <a:ln w="38100">
                          <a:noFill/>
                          <a:miter/>
                        </a:ln>
                      </p:spPr>
                    </p:pic>
                  </p:oleObj>
                </mc:Fallback>
              </mc:AlternateContent>
            </a:graphicData>
          </a:graphic>
        </p:graphicFrame>
      </p:grpSp>
      <p:grpSp>
        <p:nvGrpSpPr>
          <p:cNvPr id="77828" name="Group 8"/>
          <p:cNvGrpSpPr/>
          <p:nvPr/>
        </p:nvGrpSpPr>
        <p:grpSpPr>
          <a:xfrm>
            <a:off x="3302000" y="4598988"/>
            <a:ext cx="1517650" cy="1758950"/>
            <a:chOff x="2080" y="2897"/>
            <a:chExt cx="956" cy="1108"/>
          </a:xfrm>
        </p:grpSpPr>
        <p:sp>
          <p:nvSpPr>
            <p:cNvPr id="77871" name="Rectangle 9"/>
            <p:cNvSpPr/>
            <p:nvPr/>
          </p:nvSpPr>
          <p:spPr>
            <a:xfrm>
              <a:off x="2080" y="3341"/>
              <a:ext cx="956" cy="664"/>
            </a:xfrm>
            <a:prstGeom prst="rect">
              <a:avLst/>
            </a:prstGeom>
            <a:noFill/>
            <a:ln w="9525">
              <a:noFill/>
            </a:ln>
          </p:spPr>
          <p:txBody>
            <a:bodyPr wrap="none" lIns="77788" tIns="39688" rIns="77788" bIns="39688">
              <a:spAutoFit/>
            </a:bodyPr>
            <a:lstStyle>
              <a:lvl1pPr marL="274955" indent="-274955" algn="l" rtl="0" eaLnBrk="0" fontAlgn="base" hangingPunct="0">
                <a:spcBef>
                  <a:spcPts val="600"/>
                </a:spcBef>
                <a:spcAft>
                  <a:spcPct val="0"/>
                </a:spcAft>
                <a:buClr>
                  <a:schemeClr val="accent1"/>
                </a:buClr>
                <a:buSzPct val="70000"/>
                <a:buFont typeface="Wingdings" panose="05000000000000000000" pitchFamily="2" charset="2"/>
                <a:buChar char=""/>
                <a:defRPr sz="2400" b="0" kern="1200">
                  <a:solidFill>
                    <a:schemeClr val="tx1"/>
                  </a:solidFill>
                  <a:latin typeface="+mn-lt"/>
                  <a:ea typeface="+mn-ea"/>
                  <a:cs typeface="+mn-cs"/>
                </a:defRPr>
              </a:lvl1pPr>
              <a:lvl2pPr marL="640080" indent="-274955" algn="l" rtl="0" eaLnBrk="0" fontAlgn="base" hangingPunct="0">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mn-lt"/>
                  <a:ea typeface="+mn-ea"/>
                  <a:cs typeface="+mn-cs"/>
                </a:defRPr>
              </a:lvl2pPr>
              <a:lvl3pPr marL="914400" indent="-182880" algn="l" rtl="0" eaLnBrk="0" fontAlgn="base" hangingPunct="0">
                <a:spcBef>
                  <a:spcPct val="20000"/>
                </a:spcBef>
                <a:spcAft>
                  <a:spcPct val="0"/>
                </a:spcAft>
                <a:buClr>
                  <a:srgbClr val="E0752F"/>
                </a:buClr>
                <a:buSzPct val="60000"/>
                <a:buFont typeface="Wingdings" panose="05000000000000000000" pitchFamily="2" charset="2"/>
                <a:buChar char=""/>
                <a:defRPr kern="1200">
                  <a:solidFill>
                    <a:schemeClr val="tx1"/>
                  </a:solidFill>
                  <a:latin typeface="+mn-lt"/>
                  <a:ea typeface="+mn-ea"/>
                  <a:cs typeface="+mn-cs"/>
                </a:defRPr>
              </a:lvl3pPr>
              <a:lvl4pPr marL="1189355" indent="-182880" algn="l" rtl="0" eaLnBrk="0" fontAlgn="base" hangingPunct="0">
                <a:spcBef>
                  <a:spcPct val="20000"/>
                </a:spcBef>
                <a:spcAft>
                  <a:spcPct val="0"/>
                </a:spcAft>
                <a:buClr>
                  <a:srgbClr val="FEC3AE"/>
                </a:buClr>
                <a:buSzPct val="60000"/>
                <a:buFont typeface="Wingdings" panose="05000000000000000000" pitchFamily="2" charset="2"/>
                <a:buChar char=""/>
                <a:defRPr kern="1200">
                  <a:solidFill>
                    <a:schemeClr val="tx1"/>
                  </a:solidFill>
                  <a:latin typeface="+mn-lt"/>
                  <a:ea typeface="+mn-ea"/>
                  <a:cs typeface="+mn-cs"/>
                </a:defRPr>
              </a:lvl4pPr>
              <a:lvl5pPr marL="1463675" indent="-184150" algn="l" rtl="0" eaLnBrk="0" fontAlgn="base" hangingPunct="0">
                <a:spcBef>
                  <a:spcPct val="20000"/>
                </a:spcBef>
                <a:spcAft>
                  <a:spcPct val="0"/>
                </a:spcAft>
                <a:buClr>
                  <a:srgbClr val="BDCAE9"/>
                </a:buClr>
                <a:buSzPct val="68000"/>
                <a:buFont typeface="Wingdings 2" panose="05020102010507070707" pitchFamily="18" charset="2"/>
                <a:buChar char=""/>
                <a:defRPr sz="1600" kern="1200">
                  <a:solidFill>
                    <a:schemeClr val="tx1"/>
                  </a:solidFill>
                  <a:latin typeface="+mn-lt"/>
                  <a:ea typeface="+mn-ea"/>
                  <a:cs typeface="+mn-cs"/>
                </a:defRPr>
              </a:lvl5pPr>
            </a:lstStyle>
            <a:p>
              <a:pPr marL="0" lvl="0" indent="0" defTabSz="662305" eaLnBrk="1" hangingPunct="1">
                <a:spcBef>
                  <a:spcPct val="0"/>
                </a:spcBef>
                <a:buClrTx/>
                <a:buSzPct val="100000"/>
                <a:buFont typeface="Arial" panose="020B0604020202020204" pitchFamily="34" charset="0"/>
                <a:buNone/>
              </a:pPr>
              <a:r>
                <a:rPr lang="zh-CN" altLang="en-US" b="1" dirty="0">
                  <a:solidFill>
                    <a:srgbClr val="3333CC"/>
                  </a:solidFill>
                </a:rPr>
                <a:t>用例</a:t>
              </a:r>
              <a:r>
                <a:rPr lang="en-US" altLang="zh-CN" b="1" dirty="0">
                  <a:solidFill>
                    <a:srgbClr val="3333CC"/>
                  </a:solidFill>
                </a:rPr>
                <a:t>2</a:t>
              </a:r>
              <a:r>
                <a:rPr lang="zh-CN" altLang="en-US" b="1" dirty="0">
                  <a:solidFill>
                    <a:srgbClr val="3333CC"/>
                  </a:solidFill>
                </a:rPr>
                <a:t>文档</a:t>
              </a:r>
              <a:endParaRPr lang="zh-CN" altLang="en-US" b="1" dirty="0">
                <a:solidFill>
                  <a:srgbClr val="3333CC"/>
                </a:solidFill>
              </a:endParaRPr>
            </a:p>
            <a:p>
              <a:pPr marL="0" lvl="0" indent="0" defTabSz="662305" eaLnBrk="1" hangingPunct="1">
                <a:spcBef>
                  <a:spcPct val="0"/>
                </a:spcBef>
                <a:buClrTx/>
                <a:buSzPct val="100000"/>
                <a:buFont typeface="Arial" panose="020B0604020202020204" pitchFamily="34" charset="0"/>
                <a:buNone/>
              </a:pPr>
              <a:r>
                <a:rPr lang="en-US" altLang="zh-TW" sz="2000" dirty="0"/>
                <a:t>- </a:t>
              </a:r>
              <a:r>
                <a:rPr lang="zh-CN" altLang="en-US" sz="2000" b="1" dirty="0"/>
                <a:t>简述</a:t>
              </a:r>
              <a:r>
                <a:rPr lang="zh-TW" altLang="en-US" sz="2000" b="1" dirty="0"/>
                <a:t> </a:t>
              </a:r>
              <a:endParaRPr lang="zh-TW" altLang="en-US" sz="2000" b="1" dirty="0"/>
            </a:p>
            <a:p>
              <a:pPr marL="0" lvl="0" indent="0" defTabSz="662305" eaLnBrk="1" hangingPunct="1">
                <a:spcBef>
                  <a:spcPct val="0"/>
                </a:spcBef>
                <a:buClrTx/>
                <a:buSzPct val="100000"/>
                <a:buFont typeface="Arial" panose="020B0604020202020204" pitchFamily="34" charset="0"/>
                <a:buNone/>
              </a:pPr>
              <a:r>
                <a:rPr lang="en-US" altLang="zh-TW" sz="2000" b="1" dirty="0"/>
                <a:t>- </a:t>
              </a:r>
              <a:r>
                <a:rPr lang="zh-CN" altLang="en-US" sz="2000" b="1" dirty="0"/>
                <a:t>事件流</a:t>
              </a:r>
              <a:endParaRPr lang="zh-CN" altLang="en-US" sz="2000" b="1" dirty="0"/>
            </a:p>
          </p:txBody>
        </p:sp>
        <p:graphicFrame>
          <p:nvGraphicFramePr>
            <p:cNvPr id="77872" name="Object 10"/>
            <p:cNvGraphicFramePr/>
            <p:nvPr/>
          </p:nvGraphicFramePr>
          <p:xfrm>
            <a:off x="2194" y="2897"/>
            <a:ext cx="336" cy="432"/>
          </p:xfrm>
          <a:graphic>
            <a:graphicData uri="http://schemas.openxmlformats.org/presentationml/2006/ole">
              <mc:AlternateContent xmlns:mc="http://schemas.openxmlformats.org/markup-compatibility/2006">
                <mc:Choice xmlns:v="urn:schemas-microsoft-com:vml" Requires="v">
                  <p:oleObj spid="_x0000_s3083" name="" r:id="rId3" imgW="9525" imgH="9525" progId="CorelDRAW.Graphic.6">
                    <p:embed/>
                  </p:oleObj>
                </mc:Choice>
                <mc:Fallback>
                  <p:oleObj name="" r:id="rId3" imgW="9525" imgH="9525" progId="CorelDRAW.Graphic.6">
                    <p:embed/>
                    <p:pic>
                      <p:nvPicPr>
                        <p:cNvPr id="0" name="图片 3082"/>
                        <p:cNvPicPr/>
                        <p:nvPr/>
                      </p:nvPicPr>
                      <p:blipFill>
                        <a:blip r:embed="rId2"/>
                        <a:stretch>
                          <a:fillRect/>
                        </a:stretch>
                      </p:blipFill>
                      <p:spPr>
                        <a:xfrm>
                          <a:off x="2194" y="2897"/>
                          <a:ext cx="336" cy="432"/>
                        </a:xfrm>
                        <a:prstGeom prst="rect">
                          <a:avLst/>
                        </a:prstGeom>
                        <a:noFill/>
                        <a:ln w="38100">
                          <a:noFill/>
                          <a:miter/>
                        </a:ln>
                      </p:spPr>
                    </p:pic>
                  </p:oleObj>
                </mc:Fallback>
              </mc:AlternateContent>
            </a:graphicData>
          </a:graphic>
        </p:graphicFrame>
      </p:grpSp>
      <p:grpSp>
        <p:nvGrpSpPr>
          <p:cNvPr id="77829" name="Group 11"/>
          <p:cNvGrpSpPr/>
          <p:nvPr/>
        </p:nvGrpSpPr>
        <p:grpSpPr>
          <a:xfrm>
            <a:off x="5618163" y="4575175"/>
            <a:ext cx="1571625" cy="1827213"/>
            <a:chOff x="3587" y="3072"/>
            <a:chExt cx="990" cy="1151"/>
          </a:xfrm>
        </p:grpSpPr>
        <p:sp>
          <p:nvSpPr>
            <p:cNvPr id="77869" name="Rectangle 12"/>
            <p:cNvSpPr/>
            <p:nvPr/>
          </p:nvSpPr>
          <p:spPr>
            <a:xfrm>
              <a:off x="3587" y="3552"/>
              <a:ext cx="990" cy="671"/>
            </a:xfrm>
            <a:prstGeom prst="rect">
              <a:avLst/>
            </a:prstGeom>
            <a:noFill/>
            <a:ln w="9525">
              <a:noFill/>
            </a:ln>
          </p:spPr>
          <p:txBody>
            <a:bodyPr wrap="none" lIns="77788" tIns="39688" rIns="77788" bIns="39688">
              <a:spAutoFit/>
            </a:bodyPr>
            <a:lstStyle>
              <a:lvl1pPr marL="274955" indent="-274955" algn="l" rtl="0" eaLnBrk="0" fontAlgn="base" hangingPunct="0">
                <a:spcBef>
                  <a:spcPts val="600"/>
                </a:spcBef>
                <a:spcAft>
                  <a:spcPct val="0"/>
                </a:spcAft>
                <a:buClr>
                  <a:schemeClr val="accent1"/>
                </a:buClr>
                <a:buSzPct val="70000"/>
                <a:buFont typeface="Wingdings" panose="05000000000000000000" pitchFamily="2" charset="2"/>
                <a:buChar char=""/>
                <a:defRPr sz="2400" b="0" kern="1200">
                  <a:solidFill>
                    <a:schemeClr val="tx1"/>
                  </a:solidFill>
                  <a:latin typeface="+mn-lt"/>
                  <a:ea typeface="+mn-ea"/>
                  <a:cs typeface="+mn-cs"/>
                </a:defRPr>
              </a:lvl1pPr>
              <a:lvl2pPr marL="640080" indent="-274955" algn="l" rtl="0" eaLnBrk="0" fontAlgn="base" hangingPunct="0">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mn-lt"/>
                  <a:ea typeface="+mn-ea"/>
                  <a:cs typeface="+mn-cs"/>
                </a:defRPr>
              </a:lvl2pPr>
              <a:lvl3pPr marL="914400" indent="-182880" algn="l" rtl="0" eaLnBrk="0" fontAlgn="base" hangingPunct="0">
                <a:spcBef>
                  <a:spcPct val="20000"/>
                </a:spcBef>
                <a:spcAft>
                  <a:spcPct val="0"/>
                </a:spcAft>
                <a:buClr>
                  <a:srgbClr val="E0752F"/>
                </a:buClr>
                <a:buSzPct val="60000"/>
                <a:buFont typeface="Wingdings" panose="05000000000000000000" pitchFamily="2" charset="2"/>
                <a:buChar char=""/>
                <a:defRPr kern="1200">
                  <a:solidFill>
                    <a:schemeClr val="tx1"/>
                  </a:solidFill>
                  <a:latin typeface="+mn-lt"/>
                  <a:ea typeface="+mn-ea"/>
                  <a:cs typeface="+mn-cs"/>
                </a:defRPr>
              </a:lvl3pPr>
              <a:lvl4pPr marL="1189355" indent="-182880" algn="l" rtl="0" eaLnBrk="0" fontAlgn="base" hangingPunct="0">
                <a:spcBef>
                  <a:spcPct val="20000"/>
                </a:spcBef>
                <a:spcAft>
                  <a:spcPct val="0"/>
                </a:spcAft>
                <a:buClr>
                  <a:srgbClr val="FEC3AE"/>
                </a:buClr>
                <a:buSzPct val="60000"/>
                <a:buFont typeface="Wingdings" panose="05000000000000000000" pitchFamily="2" charset="2"/>
                <a:buChar char=""/>
                <a:defRPr kern="1200">
                  <a:solidFill>
                    <a:schemeClr val="tx1"/>
                  </a:solidFill>
                  <a:latin typeface="+mn-lt"/>
                  <a:ea typeface="+mn-ea"/>
                  <a:cs typeface="+mn-cs"/>
                </a:defRPr>
              </a:lvl4pPr>
              <a:lvl5pPr marL="1463675" indent="-184150" algn="l" rtl="0" eaLnBrk="0" fontAlgn="base" hangingPunct="0">
                <a:spcBef>
                  <a:spcPct val="20000"/>
                </a:spcBef>
                <a:spcAft>
                  <a:spcPct val="0"/>
                </a:spcAft>
                <a:buClr>
                  <a:srgbClr val="BDCAE9"/>
                </a:buClr>
                <a:buSzPct val="68000"/>
                <a:buFont typeface="Wingdings 2" panose="05020102010507070707" pitchFamily="18" charset="2"/>
                <a:buChar char=""/>
                <a:defRPr sz="1600" kern="1200">
                  <a:solidFill>
                    <a:schemeClr val="tx1"/>
                  </a:solidFill>
                  <a:latin typeface="+mn-lt"/>
                  <a:ea typeface="+mn-ea"/>
                  <a:cs typeface="+mn-cs"/>
                </a:defRPr>
              </a:lvl5pPr>
            </a:lstStyle>
            <a:p>
              <a:pPr marL="0" lvl="0" indent="0" defTabSz="662305" eaLnBrk="1" hangingPunct="1">
                <a:spcBef>
                  <a:spcPct val="0"/>
                </a:spcBef>
                <a:buClrTx/>
                <a:buSzPct val="100000"/>
                <a:buFont typeface="Arial" panose="020B0604020202020204" pitchFamily="34" charset="0"/>
                <a:buNone/>
              </a:pPr>
              <a:r>
                <a:rPr lang="zh-CN" altLang="en-US" b="1" dirty="0">
                  <a:solidFill>
                    <a:srgbClr val="3333CC"/>
                  </a:solidFill>
                </a:rPr>
                <a:t>用例</a:t>
              </a:r>
              <a:r>
                <a:rPr lang="en-US" altLang="zh-CN" b="1" dirty="0">
                  <a:solidFill>
                    <a:srgbClr val="3333CC"/>
                  </a:solidFill>
                </a:rPr>
                <a:t>3</a:t>
              </a:r>
              <a:r>
                <a:rPr lang="zh-CN" altLang="en-US" b="1" dirty="0">
                  <a:solidFill>
                    <a:srgbClr val="3333CC"/>
                  </a:solidFill>
                </a:rPr>
                <a:t>文档</a:t>
              </a:r>
              <a:endParaRPr lang="zh-CN" altLang="en-US" b="1" dirty="0">
                <a:solidFill>
                  <a:srgbClr val="3333CC"/>
                </a:solidFill>
              </a:endParaRPr>
            </a:p>
            <a:p>
              <a:pPr marL="0" lvl="0" indent="0" defTabSz="662305" eaLnBrk="1" hangingPunct="1">
                <a:spcBef>
                  <a:spcPct val="0"/>
                </a:spcBef>
                <a:buClrTx/>
                <a:buSzPct val="100000"/>
                <a:buFont typeface="Arial" panose="020B0604020202020204" pitchFamily="34" charset="0"/>
                <a:buNone/>
              </a:pPr>
              <a:r>
                <a:rPr lang="en-US" altLang="zh-TW" sz="2000" dirty="0"/>
                <a:t>- </a:t>
              </a:r>
              <a:r>
                <a:rPr lang="zh-CN" altLang="en-US" sz="2000" b="1" dirty="0"/>
                <a:t>简述</a:t>
              </a:r>
              <a:r>
                <a:rPr lang="zh-TW" altLang="en-US" sz="2000" b="1" dirty="0"/>
                <a:t> </a:t>
              </a:r>
              <a:endParaRPr lang="zh-TW" altLang="en-US" sz="2000" b="1" dirty="0"/>
            </a:p>
            <a:p>
              <a:pPr marL="0" lvl="0" indent="0" defTabSz="662305" eaLnBrk="1" hangingPunct="1">
                <a:spcBef>
                  <a:spcPct val="0"/>
                </a:spcBef>
                <a:buClrTx/>
                <a:buSzPct val="100000"/>
                <a:buFont typeface="Arial" panose="020B0604020202020204" pitchFamily="34" charset="0"/>
                <a:buNone/>
              </a:pPr>
              <a:r>
                <a:rPr lang="en-US" altLang="zh-TW" sz="2000" b="1" dirty="0"/>
                <a:t>- </a:t>
              </a:r>
              <a:r>
                <a:rPr lang="zh-CN" altLang="en-US" sz="2000" b="1" dirty="0"/>
                <a:t>事件流</a:t>
              </a:r>
              <a:endParaRPr lang="zh-CN" altLang="en-US" sz="2000" b="1" dirty="0"/>
            </a:p>
          </p:txBody>
        </p:sp>
        <p:graphicFrame>
          <p:nvGraphicFramePr>
            <p:cNvPr id="77870" name="Object 13"/>
            <p:cNvGraphicFramePr/>
            <p:nvPr/>
          </p:nvGraphicFramePr>
          <p:xfrm>
            <a:off x="3696" y="3072"/>
            <a:ext cx="336" cy="432"/>
          </p:xfrm>
          <a:graphic>
            <a:graphicData uri="http://schemas.openxmlformats.org/presentationml/2006/ole">
              <mc:AlternateContent xmlns:mc="http://schemas.openxmlformats.org/markup-compatibility/2006">
                <mc:Choice xmlns:v="urn:schemas-microsoft-com:vml" Requires="v">
                  <p:oleObj spid="_x0000_s3084" name="" r:id="rId4" imgW="9525" imgH="9525" progId="CorelDRAW.Graphic.6">
                    <p:embed/>
                  </p:oleObj>
                </mc:Choice>
                <mc:Fallback>
                  <p:oleObj name="" r:id="rId4" imgW="9525" imgH="9525" progId="CorelDRAW.Graphic.6">
                    <p:embed/>
                    <p:pic>
                      <p:nvPicPr>
                        <p:cNvPr id="0" name="图片 3083"/>
                        <p:cNvPicPr/>
                        <p:nvPr/>
                      </p:nvPicPr>
                      <p:blipFill>
                        <a:blip r:embed="rId2"/>
                        <a:stretch>
                          <a:fillRect/>
                        </a:stretch>
                      </p:blipFill>
                      <p:spPr>
                        <a:xfrm>
                          <a:off x="3696" y="3072"/>
                          <a:ext cx="336" cy="432"/>
                        </a:xfrm>
                        <a:prstGeom prst="rect">
                          <a:avLst/>
                        </a:prstGeom>
                        <a:noFill/>
                        <a:ln w="38100">
                          <a:noFill/>
                          <a:miter/>
                        </a:ln>
                      </p:spPr>
                    </p:pic>
                  </p:oleObj>
                </mc:Fallback>
              </mc:AlternateContent>
            </a:graphicData>
          </a:graphic>
        </p:graphicFrame>
      </p:grpSp>
      <p:sp>
        <p:nvSpPr>
          <p:cNvPr id="77830" name="Rectangle 14"/>
          <p:cNvSpPr/>
          <p:nvPr/>
        </p:nvSpPr>
        <p:spPr>
          <a:xfrm>
            <a:off x="4745038" y="1412875"/>
            <a:ext cx="2627312" cy="2854325"/>
          </a:xfrm>
          <a:prstGeom prst="rect">
            <a:avLst/>
          </a:prstGeom>
          <a:noFill/>
          <a:ln w="28575" cap="flat" cmpd="sng">
            <a:solidFill>
              <a:schemeClr val="tx1"/>
            </a:solidFill>
            <a:prstDash val="solid"/>
            <a:miter/>
            <a:headEnd type="none" w="med" len="med"/>
            <a:tailEnd type="none" w="med" len="med"/>
          </a:ln>
        </p:spPr>
        <p:txBody>
          <a:bodyPr wrap="none" anchor="ctr"/>
          <a:lstStyle>
            <a:lvl1pPr marL="274955" indent="-274955" algn="l" rtl="0" eaLnBrk="0" fontAlgn="base" hangingPunct="0">
              <a:spcBef>
                <a:spcPts val="600"/>
              </a:spcBef>
              <a:spcAft>
                <a:spcPct val="0"/>
              </a:spcAft>
              <a:buClr>
                <a:schemeClr val="accent1"/>
              </a:buClr>
              <a:buSzPct val="70000"/>
              <a:buFont typeface="Wingdings" panose="05000000000000000000" pitchFamily="2" charset="2"/>
              <a:buChar char=""/>
              <a:defRPr sz="2400" b="0" kern="1200">
                <a:solidFill>
                  <a:schemeClr val="tx1"/>
                </a:solidFill>
                <a:latin typeface="+mn-lt"/>
                <a:ea typeface="+mn-ea"/>
                <a:cs typeface="+mn-cs"/>
              </a:defRPr>
            </a:lvl1pPr>
            <a:lvl2pPr marL="640080" indent="-274955" algn="l" rtl="0" eaLnBrk="0" fontAlgn="base" hangingPunct="0">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mn-lt"/>
                <a:ea typeface="+mn-ea"/>
                <a:cs typeface="+mn-cs"/>
              </a:defRPr>
            </a:lvl2pPr>
            <a:lvl3pPr marL="914400" indent="-182880" algn="l" rtl="0" eaLnBrk="0" fontAlgn="base" hangingPunct="0">
              <a:spcBef>
                <a:spcPct val="20000"/>
              </a:spcBef>
              <a:spcAft>
                <a:spcPct val="0"/>
              </a:spcAft>
              <a:buClr>
                <a:srgbClr val="E0752F"/>
              </a:buClr>
              <a:buSzPct val="60000"/>
              <a:buFont typeface="Wingdings" panose="05000000000000000000" pitchFamily="2" charset="2"/>
              <a:buChar char=""/>
              <a:defRPr kern="1200">
                <a:solidFill>
                  <a:schemeClr val="tx1"/>
                </a:solidFill>
                <a:latin typeface="+mn-lt"/>
                <a:ea typeface="+mn-ea"/>
                <a:cs typeface="+mn-cs"/>
              </a:defRPr>
            </a:lvl3pPr>
            <a:lvl4pPr marL="1189355" indent="-182880" algn="l" rtl="0" eaLnBrk="0" fontAlgn="base" hangingPunct="0">
              <a:spcBef>
                <a:spcPct val="20000"/>
              </a:spcBef>
              <a:spcAft>
                <a:spcPct val="0"/>
              </a:spcAft>
              <a:buClr>
                <a:srgbClr val="FEC3AE"/>
              </a:buClr>
              <a:buSzPct val="60000"/>
              <a:buFont typeface="Wingdings" panose="05000000000000000000" pitchFamily="2" charset="2"/>
              <a:buChar char=""/>
              <a:defRPr kern="1200">
                <a:solidFill>
                  <a:schemeClr val="tx1"/>
                </a:solidFill>
                <a:latin typeface="+mn-lt"/>
                <a:ea typeface="+mn-ea"/>
                <a:cs typeface="+mn-cs"/>
              </a:defRPr>
            </a:lvl4pPr>
            <a:lvl5pPr marL="1463675" indent="-184150" algn="l" rtl="0" eaLnBrk="0" fontAlgn="base" hangingPunct="0">
              <a:spcBef>
                <a:spcPct val="20000"/>
              </a:spcBef>
              <a:spcAft>
                <a:spcPct val="0"/>
              </a:spcAft>
              <a:buClr>
                <a:srgbClr val="BDCAE9"/>
              </a:buClr>
              <a:buSzPct val="68000"/>
              <a:buFont typeface="Wingdings 2" panose="05020102010507070707" pitchFamily="18" charset="2"/>
              <a:buChar char=""/>
              <a:defRPr sz="1600" kern="1200">
                <a:solidFill>
                  <a:schemeClr val="tx1"/>
                </a:solidFill>
                <a:latin typeface="+mn-lt"/>
                <a:ea typeface="+mn-ea"/>
                <a:cs typeface="+mn-cs"/>
              </a:defRPr>
            </a:lvl5pPr>
          </a:lstStyle>
          <a:p>
            <a:pPr marL="0" lvl="0" indent="0" eaLnBrk="1" hangingPunct="1">
              <a:spcBef>
                <a:spcPct val="0"/>
              </a:spcBef>
              <a:buClrTx/>
              <a:buSzPct val="100000"/>
              <a:buFont typeface="Arial" panose="020B0604020202020204" pitchFamily="34" charset="0"/>
              <a:buNone/>
            </a:pPr>
            <a:endParaRPr lang="zh-CN" altLang="en-US" sz="2000" b="1" dirty="0"/>
          </a:p>
        </p:txBody>
      </p:sp>
      <p:grpSp>
        <p:nvGrpSpPr>
          <p:cNvPr id="77831" name="Group 15"/>
          <p:cNvGrpSpPr/>
          <p:nvPr/>
        </p:nvGrpSpPr>
        <p:grpSpPr>
          <a:xfrm>
            <a:off x="3198813" y="1484313"/>
            <a:ext cx="1058862" cy="860425"/>
            <a:chOff x="1649" y="1008"/>
            <a:chExt cx="667" cy="542"/>
          </a:xfrm>
        </p:grpSpPr>
        <p:grpSp>
          <p:nvGrpSpPr>
            <p:cNvPr id="77863" name="Group 16"/>
            <p:cNvGrpSpPr>
              <a:grpSpLocks noChangeAspect="1"/>
            </p:cNvGrpSpPr>
            <p:nvPr/>
          </p:nvGrpSpPr>
          <p:grpSpPr>
            <a:xfrm>
              <a:off x="1847" y="1008"/>
              <a:ext cx="264" cy="333"/>
              <a:chOff x="7654" y="3380"/>
              <a:chExt cx="554" cy="754"/>
            </a:xfrm>
          </p:grpSpPr>
          <p:sp>
            <p:nvSpPr>
              <p:cNvPr id="77865" name="Oval 17"/>
              <p:cNvSpPr>
                <a:spLocks noChangeAspect="1"/>
              </p:cNvSpPr>
              <p:nvPr/>
            </p:nvSpPr>
            <p:spPr>
              <a:xfrm>
                <a:off x="7805" y="3380"/>
                <a:ext cx="253" cy="248"/>
              </a:xfrm>
              <a:prstGeom prst="ellipse">
                <a:avLst/>
              </a:prstGeom>
              <a:noFill/>
              <a:ln w="28575" cap="flat" cmpd="sng">
                <a:solidFill>
                  <a:schemeClr val="tx1"/>
                </a:solidFill>
                <a:prstDash val="solid"/>
                <a:headEnd type="none" w="med" len="med"/>
                <a:tailEnd type="none" w="med" len="med"/>
              </a:ln>
            </p:spPr>
            <p:txBody>
              <a:bodyPr/>
              <a:lstStyle>
                <a:lvl1pPr marL="274955" indent="-274955" algn="l" rtl="0" eaLnBrk="0" fontAlgn="base" hangingPunct="0">
                  <a:spcBef>
                    <a:spcPts val="600"/>
                  </a:spcBef>
                  <a:spcAft>
                    <a:spcPct val="0"/>
                  </a:spcAft>
                  <a:buClr>
                    <a:schemeClr val="accent1"/>
                  </a:buClr>
                  <a:buSzPct val="70000"/>
                  <a:buFont typeface="Wingdings" panose="05000000000000000000" pitchFamily="2" charset="2"/>
                  <a:buChar char=""/>
                  <a:defRPr sz="2400" b="0" kern="1200">
                    <a:solidFill>
                      <a:schemeClr val="tx1"/>
                    </a:solidFill>
                    <a:latin typeface="+mn-lt"/>
                    <a:ea typeface="+mn-ea"/>
                    <a:cs typeface="+mn-cs"/>
                  </a:defRPr>
                </a:lvl1pPr>
                <a:lvl2pPr marL="640080" indent="-274955" algn="l" rtl="0" eaLnBrk="0" fontAlgn="base" hangingPunct="0">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mn-lt"/>
                    <a:ea typeface="+mn-ea"/>
                    <a:cs typeface="+mn-cs"/>
                  </a:defRPr>
                </a:lvl2pPr>
                <a:lvl3pPr marL="914400" indent="-182880" algn="l" rtl="0" eaLnBrk="0" fontAlgn="base" hangingPunct="0">
                  <a:spcBef>
                    <a:spcPct val="20000"/>
                  </a:spcBef>
                  <a:spcAft>
                    <a:spcPct val="0"/>
                  </a:spcAft>
                  <a:buClr>
                    <a:srgbClr val="E0752F"/>
                  </a:buClr>
                  <a:buSzPct val="60000"/>
                  <a:buFont typeface="Wingdings" panose="05000000000000000000" pitchFamily="2" charset="2"/>
                  <a:buChar char=""/>
                  <a:defRPr kern="1200">
                    <a:solidFill>
                      <a:schemeClr val="tx1"/>
                    </a:solidFill>
                    <a:latin typeface="+mn-lt"/>
                    <a:ea typeface="+mn-ea"/>
                    <a:cs typeface="+mn-cs"/>
                  </a:defRPr>
                </a:lvl3pPr>
                <a:lvl4pPr marL="1189355" indent="-182880" algn="l" rtl="0" eaLnBrk="0" fontAlgn="base" hangingPunct="0">
                  <a:spcBef>
                    <a:spcPct val="20000"/>
                  </a:spcBef>
                  <a:spcAft>
                    <a:spcPct val="0"/>
                  </a:spcAft>
                  <a:buClr>
                    <a:srgbClr val="FEC3AE"/>
                  </a:buClr>
                  <a:buSzPct val="60000"/>
                  <a:buFont typeface="Wingdings" panose="05000000000000000000" pitchFamily="2" charset="2"/>
                  <a:buChar char=""/>
                  <a:defRPr kern="1200">
                    <a:solidFill>
                      <a:schemeClr val="tx1"/>
                    </a:solidFill>
                    <a:latin typeface="+mn-lt"/>
                    <a:ea typeface="+mn-ea"/>
                    <a:cs typeface="+mn-cs"/>
                  </a:defRPr>
                </a:lvl4pPr>
                <a:lvl5pPr marL="1463675" indent="-184150" algn="l" rtl="0" eaLnBrk="0" fontAlgn="base" hangingPunct="0">
                  <a:spcBef>
                    <a:spcPct val="20000"/>
                  </a:spcBef>
                  <a:spcAft>
                    <a:spcPct val="0"/>
                  </a:spcAft>
                  <a:buClr>
                    <a:srgbClr val="BDCAE9"/>
                  </a:buClr>
                  <a:buSzPct val="68000"/>
                  <a:buFont typeface="Wingdings 2" panose="05020102010507070707" pitchFamily="18" charset="2"/>
                  <a:buChar char=""/>
                  <a:defRPr sz="1600" kern="1200">
                    <a:solidFill>
                      <a:schemeClr val="tx1"/>
                    </a:solidFill>
                    <a:latin typeface="+mn-lt"/>
                    <a:ea typeface="+mn-ea"/>
                    <a:cs typeface="+mn-cs"/>
                  </a:defRPr>
                </a:lvl5pPr>
              </a:lstStyle>
              <a:p>
                <a:pPr marL="0" lvl="0" indent="0" eaLnBrk="1" hangingPunct="1">
                  <a:spcBef>
                    <a:spcPct val="0"/>
                  </a:spcBef>
                  <a:buClrTx/>
                  <a:buSzPct val="100000"/>
                  <a:buFont typeface="Arial" panose="020B0604020202020204" pitchFamily="34" charset="0"/>
                  <a:buNone/>
                </a:pPr>
                <a:endParaRPr lang="zh-CN" altLang="en-US" sz="2000" b="1" dirty="0"/>
              </a:p>
            </p:txBody>
          </p:sp>
          <p:sp>
            <p:nvSpPr>
              <p:cNvPr id="77866" name="Line 18"/>
              <p:cNvSpPr>
                <a:spLocks noChangeAspect="1"/>
              </p:cNvSpPr>
              <p:nvPr/>
            </p:nvSpPr>
            <p:spPr>
              <a:xfrm>
                <a:off x="7931" y="3630"/>
                <a:ext cx="1" cy="232"/>
              </a:xfrm>
              <a:prstGeom prst="line">
                <a:avLst/>
              </a:prstGeom>
              <a:ln w="28575" cap="flat" cmpd="sng">
                <a:solidFill>
                  <a:schemeClr val="tx1"/>
                </a:solidFill>
                <a:prstDash val="solid"/>
                <a:headEnd type="none" w="med" len="med"/>
                <a:tailEnd type="none" w="med" len="med"/>
              </a:ln>
            </p:spPr>
          </p:sp>
          <p:sp>
            <p:nvSpPr>
              <p:cNvPr id="77867" name="Line 19"/>
              <p:cNvSpPr>
                <a:spLocks noChangeAspect="1"/>
              </p:cNvSpPr>
              <p:nvPr/>
            </p:nvSpPr>
            <p:spPr>
              <a:xfrm>
                <a:off x="7731" y="3695"/>
                <a:ext cx="401" cy="1"/>
              </a:xfrm>
              <a:prstGeom prst="line">
                <a:avLst/>
              </a:prstGeom>
              <a:ln w="28575" cap="flat" cmpd="sng">
                <a:solidFill>
                  <a:schemeClr val="tx1"/>
                </a:solidFill>
                <a:prstDash val="solid"/>
                <a:headEnd type="none" w="med" len="med"/>
                <a:tailEnd type="none" w="med" len="med"/>
              </a:ln>
            </p:spPr>
          </p:sp>
          <p:sp>
            <p:nvSpPr>
              <p:cNvPr id="77868" name="Freeform 20"/>
              <p:cNvSpPr>
                <a:spLocks noChangeAspect="1"/>
              </p:cNvSpPr>
              <p:nvPr/>
            </p:nvSpPr>
            <p:spPr>
              <a:xfrm>
                <a:off x="7654" y="3862"/>
                <a:ext cx="554" cy="272"/>
              </a:xfrm>
              <a:custGeom>
                <a:avLst/>
                <a:gdLst>
                  <a:gd name="txL" fmla="*/ 0 w 108"/>
                  <a:gd name="txT" fmla="*/ 0 h 54"/>
                  <a:gd name="txR" fmla="*/ 108 w 108"/>
                  <a:gd name="txB" fmla="*/ 54 h 54"/>
                </a:gdLst>
                <a:ahLst/>
                <a:cxnLst>
                  <a:cxn ang="0">
                    <a:pos x="0" y="1370"/>
                  </a:cxn>
                  <a:cxn ang="0">
                    <a:pos x="1421" y="0"/>
                  </a:cxn>
                  <a:cxn ang="0">
                    <a:pos x="2842" y="1370"/>
                  </a:cxn>
                </a:cxnLst>
                <a:rect l="txL" t="txT" r="txR" b="txB"/>
                <a:pathLst>
                  <a:path w="108" h="54">
                    <a:moveTo>
                      <a:pt x="0" y="54"/>
                    </a:moveTo>
                    <a:lnTo>
                      <a:pt x="54" y="0"/>
                    </a:lnTo>
                    <a:lnTo>
                      <a:pt x="108" y="54"/>
                    </a:lnTo>
                  </a:path>
                </a:pathLst>
              </a:custGeom>
              <a:noFill/>
              <a:ln w="28575" cap="flat" cmpd="sng">
                <a:solidFill>
                  <a:schemeClr val="tx1">
                    <a:alpha val="100000"/>
                  </a:schemeClr>
                </a:solidFill>
                <a:prstDash val="solid"/>
                <a:round/>
                <a:headEnd type="none" w="med" len="med"/>
                <a:tailEnd type="none" w="med" len="med"/>
              </a:ln>
            </p:spPr>
            <p:txBody>
              <a:bodyPr/>
              <a:p>
                <a:endParaRPr lang="zh-CN" altLang="en-US"/>
              </a:p>
            </p:txBody>
          </p:sp>
        </p:grpSp>
        <p:sp>
          <p:nvSpPr>
            <p:cNvPr id="77864" name="Text Box 21"/>
            <p:cNvSpPr txBox="1">
              <a:spLocks noChangeAspect="1"/>
            </p:cNvSpPr>
            <p:nvPr/>
          </p:nvSpPr>
          <p:spPr>
            <a:xfrm>
              <a:off x="1649" y="1300"/>
              <a:ext cx="667" cy="250"/>
            </a:xfrm>
            <a:prstGeom prst="rect">
              <a:avLst/>
            </a:prstGeom>
            <a:noFill/>
            <a:ln w="28575">
              <a:noFill/>
            </a:ln>
          </p:spPr>
          <p:txBody>
            <a:bodyPr wrap="none">
              <a:spAutoFit/>
            </a:bodyPr>
            <a:lstStyle>
              <a:lvl1pPr marL="274955" indent="-274955" algn="l" rtl="0" eaLnBrk="0" fontAlgn="base" hangingPunct="0">
                <a:spcBef>
                  <a:spcPts val="600"/>
                </a:spcBef>
                <a:spcAft>
                  <a:spcPct val="0"/>
                </a:spcAft>
                <a:buClr>
                  <a:schemeClr val="accent1"/>
                </a:buClr>
                <a:buSzPct val="70000"/>
                <a:buFont typeface="Wingdings" panose="05000000000000000000" pitchFamily="2" charset="2"/>
                <a:buChar char=""/>
                <a:defRPr sz="2400" b="0" kern="1200">
                  <a:solidFill>
                    <a:schemeClr val="tx1"/>
                  </a:solidFill>
                  <a:latin typeface="+mn-lt"/>
                  <a:ea typeface="+mn-ea"/>
                  <a:cs typeface="+mn-cs"/>
                </a:defRPr>
              </a:lvl1pPr>
              <a:lvl2pPr marL="640080" indent="-274955" algn="l" rtl="0" eaLnBrk="0" fontAlgn="base" hangingPunct="0">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mn-lt"/>
                  <a:ea typeface="+mn-ea"/>
                  <a:cs typeface="+mn-cs"/>
                </a:defRPr>
              </a:lvl2pPr>
              <a:lvl3pPr marL="914400" indent="-182880" algn="l" rtl="0" eaLnBrk="0" fontAlgn="base" hangingPunct="0">
                <a:spcBef>
                  <a:spcPct val="20000"/>
                </a:spcBef>
                <a:spcAft>
                  <a:spcPct val="0"/>
                </a:spcAft>
                <a:buClr>
                  <a:srgbClr val="E0752F"/>
                </a:buClr>
                <a:buSzPct val="60000"/>
                <a:buFont typeface="Wingdings" panose="05000000000000000000" pitchFamily="2" charset="2"/>
                <a:buChar char=""/>
                <a:defRPr kern="1200">
                  <a:solidFill>
                    <a:schemeClr val="tx1"/>
                  </a:solidFill>
                  <a:latin typeface="+mn-lt"/>
                  <a:ea typeface="+mn-ea"/>
                  <a:cs typeface="+mn-cs"/>
                </a:defRPr>
              </a:lvl3pPr>
              <a:lvl4pPr marL="1189355" indent="-182880" algn="l" rtl="0" eaLnBrk="0" fontAlgn="base" hangingPunct="0">
                <a:spcBef>
                  <a:spcPct val="20000"/>
                </a:spcBef>
                <a:spcAft>
                  <a:spcPct val="0"/>
                </a:spcAft>
                <a:buClr>
                  <a:srgbClr val="FEC3AE"/>
                </a:buClr>
                <a:buSzPct val="60000"/>
                <a:buFont typeface="Wingdings" panose="05000000000000000000" pitchFamily="2" charset="2"/>
                <a:buChar char=""/>
                <a:defRPr kern="1200">
                  <a:solidFill>
                    <a:schemeClr val="tx1"/>
                  </a:solidFill>
                  <a:latin typeface="+mn-lt"/>
                  <a:ea typeface="+mn-ea"/>
                  <a:cs typeface="+mn-cs"/>
                </a:defRPr>
              </a:lvl4pPr>
              <a:lvl5pPr marL="1463675" indent="-184150" algn="l" rtl="0" eaLnBrk="0" fontAlgn="base" hangingPunct="0">
                <a:spcBef>
                  <a:spcPct val="20000"/>
                </a:spcBef>
                <a:spcAft>
                  <a:spcPct val="0"/>
                </a:spcAft>
                <a:buClr>
                  <a:srgbClr val="BDCAE9"/>
                </a:buClr>
                <a:buSzPct val="68000"/>
                <a:buFont typeface="Wingdings 2" panose="05020102010507070707" pitchFamily="18" charset="2"/>
                <a:buChar char=""/>
                <a:defRPr sz="1600" kern="1200">
                  <a:solidFill>
                    <a:schemeClr val="tx1"/>
                  </a:solidFill>
                  <a:latin typeface="+mn-lt"/>
                  <a:ea typeface="+mn-ea"/>
                  <a:cs typeface="+mn-cs"/>
                </a:defRPr>
              </a:lvl5pPr>
            </a:lstStyle>
            <a:p>
              <a:pPr marL="0" lvl="0" indent="0">
                <a:spcBef>
                  <a:spcPct val="0"/>
                </a:spcBef>
                <a:buClrTx/>
                <a:buSzPct val="100000"/>
                <a:buFont typeface="Arial" panose="020B0604020202020204" pitchFamily="34" charset="0"/>
                <a:buNone/>
              </a:pPr>
              <a:r>
                <a:rPr lang="zh-CN" altLang="en-US" sz="2000" b="1" dirty="0"/>
                <a:t>行为者</a:t>
              </a:r>
              <a:r>
                <a:rPr lang="en-US" altLang="zh-TW" sz="1600" b="1" dirty="0">
                  <a:ea typeface="PMingLiU" pitchFamily="18" charset="-120"/>
                </a:rPr>
                <a:t>1</a:t>
              </a:r>
              <a:endParaRPr lang="en-US" altLang="zh-TW" sz="1600" b="1" dirty="0">
                <a:ea typeface="PMingLiU" pitchFamily="18" charset="-120"/>
              </a:endParaRPr>
            </a:p>
          </p:txBody>
        </p:sp>
      </p:grpSp>
      <p:sp>
        <p:nvSpPr>
          <p:cNvPr id="77832" name="Rectangle 22"/>
          <p:cNvSpPr/>
          <p:nvPr/>
        </p:nvSpPr>
        <p:spPr>
          <a:xfrm>
            <a:off x="5616575" y="2781300"/>
            <a:ext cx="773113" cy="387350"/>
          </a:xfrm>
          <a:prstGeom prst="rect">
            <a:avLst/>
          </a:prstGeom>
          <a:noFill/>
          <a:ln w="9525">
            <a:noFill/>
          </a:ln>
        </p:spPr>
        <p:txBody>
          <a:bodyPr wrap="none" lIns="77788" tIns="39688" rIns="77788" bIns="39688">
            <a:spAutoFit/>
          </a:bodyPr>
          <a:lstStyle>
            <a:lvl1pPr marL="274955" indent="-274955" algn="l" rtl="0" eaLnBrk="0" fontAlgn="base" hangingPunct="0">
              <a:spcBef>
                <a:spcPts val="600"/>
              </a:spcBef>
              <a:spcAft>
                <a:spcPct val="0"/>
              </a:spcAft>
              <a:buClr>
                <a:schemeClr val="accent1"/>
              </a:buClr>
              <a:buSzPct val="70000"/>
              <a:buFont typeface="Wingdings" panose="05000000000000000000" pitchFamily="2" charset="2"/>
              <a:buChar char=""/>
              <a:defRPr sz="2400" b="0" kern="1200">
                <a:solidFill>
                  <a:schemeClr val="tx1"/>
                </a:solidFill>
                <a:latin typeface="+mn-lt"/>
                <a:ea typeface="+mn-ea"/>
                <a:cs typeface="+mn-cs"/>
              </a:defRPr>
            </a:lvl1pPr>
            <a:lvl2pPr marL="640080" indent="-274955" algn="l" rtl="0" eaLnBrk="0" fontAlgn="base" hangingPunct="0">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mn-lt"/>
                <a:ea typeface="+mn-ea"/>
                <a:cs typeface="+mn-cs"/>
              </a:defRPr>
            </a:lvl2pPr>
            <a:lvl3pPr marL="914400" indent="-182880" algn="l" rtl="0" eaLnBrk="0" fontAlgn="base" hangingPunct="0">
              <a:spcBef>
                <a:spcPct val="20000"/>
              </a:spcBef>
              <a:spcAft>
                <a:spcPct val="0"/>
              </a:spcAft>
              <a:buClr>
                <a:srgbClr val="E0752F"/>
              </a:buClr>
              <a:buSzPct val="60000"/>
              <a:buFont typeface="Wingdings" panose="05000000000000000000" pitchFamily="2" charset="2"/>
              <a:buChar char=""/>
              <a:defRPr kern="1200">
                <a:solidFill>
                  <a:schemeClr val="tx1"/>
                </a:solidFill>
                <a:latin typeface="+mn-lt"/>
                <a:ea typeface="+mn-ea"/>
                <a:cs typeface="+mn-cs"/>
              </a:defRPr>
            </a:lvl3pPr>
            <a:lvl4pPr marL="1189355" indent="-182880" algn="l" rtl="0" eaLnBrk="0" fontAlgn="base" hangingPunct="0">
              <a:spcBef>
                <a:spcPct val="20000"/>
              </a:spcBef>
              <a:spcAft>
                <a:spcPct val="0"/>
              </a:spcAft>
              <a:buClr>
                <a:srgbClr val="FEC3AE"/>
              </a:buClr>
              <a:buSzPct val="60000"/>
              <a:buFont typeface="Wingdings" panose="05000000000000000000" pitchFamily="2" charset="2"/>
              <a:buChar char=""/>
              <a:defRPr kern="1200">
                <a:solidFill>
                  <a:schemeClr val="tx1"/>
                </a:solidFill>
                <a:latin typeface="+mn-lt"/>
                <a:ea typeface="+mn-ea"/>
                <a:cs typeface="+mn-cs"/>
              </a:defRPr>
            </a:lvl4pPr>
            <a:lvl5pPr marL="1463675" indent="-184150" algn="l" rtl="0" eaLnBrk="0" fontAlgn="base" hangingPunct="0">
              <a:spcBef>
                <a:spcPct val="20000"/>
              </a:spcBef>
              <a:spcAft>
                <a:spcPct val="0"/>
              </a:spcAft>
              <a:buClr>
                <a:srgbClr val="BDCAE9"/>
              </a:buClr>
              <a:buSzPct val="68000"/>
              <a:buFont typeface="Wingdings 2" panose="05020102010507070707" pitchFamily="18" charset="2"/>
              <a:buChar char=""/>
              <a:defRPr sz="1600" kern="1200">
                <a:solidFill>
                  <a:schemeClr val="tx1"/>
                </a:solidFill>
                <a:latin typeface="+mn-lt"/>
                <a:ea typeface="+mn-ea"/>
                <a:cs typeface="+mn-cs"/>
              </a:defRPr>
            </a:lvl5pPr>
          </a:lstStyle>
          <a:p>
            <a:pPr marL="0" lvl="0" indent="0">
              <a:spcBef>
                <a:spcPct val="0"/>
              </a:spcBef>
              <a:buClrTx/>
              <a:buSzPct val="100000"/>
              <a:buFont typeface="Arial" panose="020B0604020202020204" pitchFamily="34" charset="0"/>
              <a:buNone/>
            </a:pPr>
            <a:r>
              <a:rPr lang="zh-CN" altLang="en-US" sz="2000" b="1" dirty="0"/>
              <a:t>用例</a:t>
            </a:r>
            <a:r>
              <a:rPr lang="en-US" altLang="zh-TW" sz="1400" b="1" dirty="0">
                <a:ea typeface="PMingLiU" pitchFamily="18" charset="-120"/>
              </a:rPr>
              <a:t>2</a:t>
            </a:r>
            <a:endParaRPr lang="en-US" altLang="zh-TW" sz="1400" b="1" dirty="0">
              <a:ea typeface="PMingLiU" pitchFamily="18" charset="-120"/>
            </a:endParaRPr>
          </a:p>
        </p:txBody>
      </p:sp>
      <p:sp>
        <p:nvSpPr>
          <p:cNvPr id="77833" name="Line 23"/>
          <p:cNvSpPr/>
          <p:nvPr/>
        </p:nvSpPr>
        <p:spPr>
          <a:xfrm flipV="1">
            <a:off x="6477000" y="2295525"/>
            <a:ext cx="1462088" cy="269875"/>
          </a:xfrm>
          <a:prstGeom prst="line">
            <a:avLst/>
          </a:prstGeom>
          <a:ln w="28575" cap="flat" cmpd="sng">
            <a:solidFill>
              <a:schemeClr val="folHlink"/>
            </a:solidFill>
            <a:prstDash val="solid"/>
            <a:headEnd type="triangle" w="med" len="med"/>
            <a:tailEnd type="none" w="sm" len="sm"/>
          </a:ln>
        </p:spPr>
      </p:sp>
      <p:sp>
        <p:nvSpPr>
          <p:cNvPr id="77834" name="Rectangle 24"/>
          <p:cNvSpPr/>
          <p:nvPr/>
        </p:nvSpPr>
        <p:spPr>
          <a:xfrm>
            <a:off x="5581650" y="3638550"/>
            <a:ext cx="773113" cy="387350"/>
          </a:xfrm>
          <a:prstGeom prst="rect">
            <a:avLst/>
          </a:prstGeom>
          <a:noFill/>
          <a:ln w="9525">
            <a:noFill/>
          </a:ln>
        </p:spPr>
        <p:txBody>
          <a:bodyPr wrap="none" lIns="77788" tIns="39688" rIns="77788" bIns="39688">
            <a:spAutoFit/>
          </a:bodyPr>
          <a:lstStyle>
            <a:lvl1pPr marL="274955" indent="-274955" algn="l" rtl="0" eaLnBrk="0" fontAlgn="base" hangingPunct="0">
              <a:spcBef>
                <a:spcPts val="600"/>
              </a:spcBef>
              <a:spcAft>
                <a:spcPct val="0"/>
              </a:spcAft>
              <a:buClr>
                <a:schemeClr val="accent1"/>
              </a:buClr>
              <a:buSzPct val="70000"/>
              <a:buFont typeface="Wingdings" panose="05000000000000000000" pitchFamily="2" charset="2"/>
              <a:buChar char=""/>
              <a:defRPr sz="2400" b="0" kern="1200">
                <a:solidFill>
                  <a:schemeClr val="tx1"/>
                </a:solidFill>
                <a:latin typeface="+mn-lt"/>
                <a:ea typeface="+mn-ea"/>
                <a:cs typeface="+mn-cs"/>
              </a:defRPr>
            </a:lvl1pPr>
            <a:lvl2pPr marL="640080" indent="-274955" algn="l" rtl="0" eaLnBrk="0" fontAlgn="base" hangingPunct="0">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mn-lt"/>
                <a:ea typeface="+mn-ea"/>
                <a:cs typeface="+mn-cs"/>
              </a:defRPr>
            </a:lvl2pPr>
            <a:lvl3pPr marL="914400" indent="-182880" algn="l" rtl="0" eaLnBrk="0" fontAlgn="base" hangingPunct="0">
              <a:spcBef>
                <a:spcPct val="20000"/>
              </a:spcBef>
              <a:spcAft>
                <a:spcPct val="0"/>
              </a:spcAft>
              <a:buClr>
                <a:srgbClr val="E0752F"/>
              </a:buClr>
              <a:buSzPct val="60000"/>
              <a:buFont typeface="Wingdings" panose="05000000000000000000" pitchFamily="2" charset="2"/>
              <a:buChar char=""/>
              <a:defRPr kern="1200">
                <a:solidFill>
                  <a:schemeClr val="tx1"/>
                </a:solidFill>
                <a:latin typeface="+mn-lt"/>
                <a:ea typeface="+mn-ea"/>
                <a:cs typeface="+mn-cs"/>
              </a:defRPr>
            </a:lvl3pPr>
            <a:lvl4pPr marL="1189355" indent="-182880" algn="l" rtl="0" eaLnBrk="0" fontAlgn="base" hangingPunct="0">
              <a:spcBef>
                <a:spcPct val="20000"/>
              </a:spcBef>
              <a:spcAft>
                <a:spcPct val="0"/>
              </a:spcAft>
              <a:buClr>
                <a:srgbClr val="FEC3AE"/>
              </a:buClr>
              <a:buSzPct val="60000"/>
              <a:buFont typeface="Wingdings" panose="05000000000000000000" pitchFamily="2" charset="2"/>
              <a:buChar char=""/>
              <a:defRPr kern="1200">
                <a:solidFill>
                  <a:schemeClr val="tx1"/>
                </a:solidFill>
                <a:latin typeface="+mn-lt"/>
                <a:ea typeface="+mn-ea"/>
                <a:cs typeface="+mn-cs"/>
              </a:defRPr>
            </a:lvl4pPr>
            <a:lvl5pPr marL="1463675" indent="-184150" algn="l" rtl="0" eaLnBrk="0" fontAlgn="base" hangingPunct="0">
              <a:spcBef>
                <a:spcPct val="20000"/>
              </a:spcBef>
              <a:spcAft>
                <a:spcPct val="0"/>
              </a:spcAft>
              <a:buClr>
                <a:srgbClr val="BDCAE9"/>
              </a:buClr>
              <a:buSzPct val="68000"/>
              <a:buFont typeface="Wingdings 2" panose="05020102010507070707" pitchFamily="18" charset="2"/>
              <a:buChar char=""/>
              <a:defRPr sz="1600" kern="1200">
                <a:solidFill>
                  <a:schemeClr val="tx1"/>
                </a:solidFill>
                <a:latin typeface="+mn-lt"/>
                <a:ea typeface="+mn-ea"/>
                <a:cs typeface="+mn-cs"/>
              </a:defRPr>
            </a:lvl5pPr>
          </a:lstStyle>
          <a:p>
            <a:pPr marL="0" lvl="0" indent="0">
              <a:spcBef>
                <a:spcPct val="0"/>
              </a:spcBef>
              <a:buClrTx/>
              <a:buSzPct val="100000"/>
              <a:buFont typeface="Arial" panose="020B0604020202020204" pitchFamily="34" charset="0"/>
              <a:buNone/>
            </a:pPr>
            <a:r>
              <a:rPr lang="zh-CN" altLang="en-US" sz="2000" b="1" dirty="0"/>
              <a:t>用例</a:t>
            </a:r>
            <a:r>
              <a:rPr lang="en-US" altLang="zh-TW" sz="1400" b="1" dirty="0">
                <a:ea typeface="PMingLiU" pitchFamily="18" charset="-120"/>
              </a:rPr>
              <a:t>3</a:t>
            </a:r>
            <a:endParaRPr lang="en-US" altLang="zh-TW" sz="1400" b="1" dirty="0">
              <a:ea typeface="PMingLiU" pitchFamily="18" charset="-120"/>
            </a:endParaRPr>
          </a:p>
        </p:txBody>
      </p:sp>
      <p:sp>
        <p:nvSpPr>
          <p:cNvPr id="77835" name="Line 25"/>
          <p:cNvSpPr/>
          <p:nvPr/>
        </p:nvSpPr>
        <p:spPr>
          <a:xfrm>
            <a:off x="6461125" y="3446463"/>
            <a:ext cx="1477963" cy="319087"/>
          </a:xfrm>
          <a:prstGeom prst="line">
            <a:avLst/>
          </a:prstGeom>
          <a:ln w="28575" cap="flat" cmpd="sng">
            <a:solidFill>
              <a:schemeClr val="folHlink"/>
            </a:solidFill>
            <a:prstDash val="solid"/>
            <a:headEnd type="triangle" w="med" len="med"/>
            <a:tailEnd type="none" w="sm" len="sm"/>
          </a:ln>
        </p:spPr>
      </p:sp>
      <p:sp>
        <p:nvSpPr>
          <p:cNvPr id="77836" name="Line 26"/>
          <p:cNvSpPr/>
          <p:nvPr/>
        </p:nvSpPr>
        <p:spPr>
          <a:xfrm>
            <a:off x="4125913" y="1758950"/>
            <a:ext cx="1397000" cy="36513"/>
          </a:xfrm>
          <a:prstGeom prst="line">
            <a:avLst/>
          </a:prstGeom>
          <a:ln w="28575" cap="flat" cmpd="sng">
            <a:solidFill>
              <a:schemeClr val="folHlink"/>
            </a:solidFill>
            <a:prstDash val="solid"/>
            <a:headEnd type="none" w="sm" len="sm"/>
            <a:tailEnd type="arrow" w="med" len="med"/>
          </a:ln>
        </p:spPr>
      </p:sp>
      <p:sp>
        <p:nvSpPr>
          <p:cNvPr id="77837" name="Line 27"/>
          <p:cNvSpPr/>
          <p:nvPr/>
        </p:nvSpPr>
        <p:spPr>
          <a:xfrm>
            <a:off x="6589713" y="1873250"/>
            <a:ext cx="1365250" cy="269875"/>
          </a:xfrm>
          <a:prstGeom prst="line">
            <a:avLst/>
          </a:prstGeom>
          <a:ln w="28575" cap="flat" cmpd="sng">
            <a:solidFill>
              <a:schemeClr val="folHlink"/>
            </a:solidFill>
            <a:prstDash val="solid"/>
            <a:headEnd type="none" w="sm" len="sm"/>
            <a:tailEnd type="none" w="med" len="lg"/>
          </a:ln>
        </p:spPr>
      </p:sp>
      <p:sp>
        <p:nvSpPr>
          <p:cNvPr id="77838" name="Rectangle 28"/>
          <p:cNvSpPr/>
          <p:nvPr/>
        </p:nvSpPr>
        <p:spPr>
          <a:xfrm>
            <a:off x="5759450" y="873125"/>
            <a:ext cx="673100" cy="393700"/>
          </a:xfrm>
          <a:prstGeom prst="rect">
            <a:avLst/>
          </a:prstGeom>
          <a:noFill/>
          <a:ln w="9525">
            <a:noFill/>
          </a:ln>
        </p:spPr>
        <p:txBody>
          <a:bodyPr wrap="none" lIns="77788" tIns="39688" rIns="77788" bIns="39688">
            <a:spAutoFit/>
          </a:bodyPr>
          <a:lstStyle>
            <a:lvl1pPr marL="274955" indent="-274955" algn="l" rtl="0" eaLnBrk="0" fontAlgn="base" hangingPunct="0">
              <a:spcBef>
                <a:spcPts val="600"/>
              </a:spcBef>
              <a:spcAft>
                <a:spcPct val="0"/>
              </a:spcAft>
              <a:buClr>
                <a:schemeClr val="accent1"/>
              </a:buClr>
              <a:buSzPct val="70000"/>
              <a:buFont typeface="Wingdings" panose="05000000000000000000" pitchFamily="2" charset="2"/>
              <a:buChar char=""/>
              <a:defRPr sz="2400" b="0" kern="1200">
                <a:solidFill>
                  <a:schemeClr val="tx1"/>
                </a:solidFill>
                <a:latin typeface="+mn-lt"/>
                <a:ea typeface="+mn-ea"/>
                <a:cs typeface="+mn-cs"/>
              </a:defRPr>
            </a:lvl1pPr>
            <a:lvl2pPr marL="640080" indent="-274955" algn="l" rtl="0" eaLnBrk="0" fontAlgn="base" hangingPunct="0">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mn-lt"/>
                <a:ea typeface="+mn-ea"/>
                <a:cs typeface="+mn-cs"/>
              </a:defRPr>
            </a:lvl2pPr>
            <a:lvl3pPr marL="914400" indent="-182880" algn="l" rtl="0" eaLnBrk="0" fontAlgn="base" hangingPunct="0">
              <a:spcBef>
                <a:spcPct val="20000"/>
              </a:spcBef>
              <a:spcAft>
                <a:spcPct val="0"/>
              </a:spcAft>
              <a:buClr>
                <a:srgbClr val="E0752F"/>
              </a:buClr>
              <a:buSzPct val="60000"/>
              <a:buFont typeface="Wingdings" panose="05000000000000000000" pitchFamily="2" charset="2"/>
              <a:buChar char=""/>
              <a:defRPr kern="1200">
                <a:solidFill>
                  <a:schemeClr val="tx1"/>
                </a:solidFill>
                <a:latin typeface="+mn-lt"/>
                <a:ea typeface="+mn-ea"/>
                <a:cs typeface="+mn-cs"/>
              </a:defRPr>
            </a:lvl3pPr>
            <a:lvl4pPr marL="1189355" indent="-182880" algn="l" rtl="0" eaLnBrk="0" fontAlgn="base" hangingPunct="0">
              <a:spcBef>
                <a:spcPct val="20000"/>
              </a:spcBef>
              <a:spcAft>
                <a:spcPct val="0"/>
              </a:spcAft>
              <a:buClr>
                <a:srgbClr val="FEC3AE"/>
              </a:buClr>
              <a:buSzPct val="60000"/>
              <a:buFont typeface="Wingdings" panose="05000000000000000000" pitchFamily="2" charset="2"/>
              <a:buChar char=""/>
              <a:defRPr kern="1200">
                <a:solidFill>
                  <a:schemeClr val="tx1"/>
                </a:solidFill>
                <a:latin typeface="+mn-lt"/>
                <a:ea typeface="+mn-ea"/>
                <a:cs typeface="+mn-cs"/>
              </a:defRPr>
            </a:lvl4pPr>
            <a:lvl5pPr marL="1463675" indent="-184150" algn="l" rtl="0" eaLnBrk="0" fontAlgn="base" hangingPunct="0">
              <a:spcBef>
                <a:spcPct val="20000"/>
              </a:spcBef>
              <a:spcAft>
                <a:spcPct val="0"/>
              </a:spcAft>
              <a:buClr>
                <a:srgbClr val="BDCAE9"/>
              </a:buClr>
              <a:buSzPct val="68000"/>
              <a:buFont typeface="Wingdings 2" panose="05020102010507070707" pitchFamily="18" charset="2"/>
              <a:buChar char=""/>
              <a:defRPr sz="1600" kern="1200">
                <a:solidFill>
                  <a:schemeClr val="tx1"/>
                </a:solidFill>
                <a:latin typeface="+mn-lt"/>
                <a:ea typeface="+mn-ea"/>
                <a:cs typeface="+mn-cs"/>
              </a:defRPr>
            </a:lvl5pPr>
          </a:lstStyle>
          <a:p>
            <a:pPr marL="0" lvl="0" indent="0">
              <a:spcBef>
                <a:spcPct val="0"/>
              </a:spcBef>
              <a:buClrTx/>
              <a:buSzPct val="100000"/>
              <a:buFont typeface="Arial" panose="020B0604020202020204" pitchFamily="34" charset="0"/>
              <a:buNone/>
            </a:pPr>
            <a:r>
              <a:rPr lang="zh-CN" altLang="en-US" sz="2000" dirty="0">
                <a:ea typeface="PMingLiU" pitchFamily="18" charset="-120"/>
              </a:rPr>
              <a:t>系统</a:t>
            </a:r>
            <a:endParaRPr lang="zh-CN" altLang="en-US" sz="2000" dirty="0">
              <a:ea typeface="PMingLiU" pitchFamily="18" charset="-120"/>
            </a:endParaRPr>
          </a:p>
        </p:txBody>
      </p:sp>
      <p:sp>
        <p:nvSpPr>
          <p:cNvPr id="77839" name="Oval 29"/>
          <p:cNvSpPr>
            <a:spLocks noChangeAspect="1"/>
          </p:cNvSpPr>
          <p:nvPr/>
        </p:nvSpPr>
        <p:spPr>
          <a:xfrm>
            <a:off x="5689600" y="1651000"/>
            <a:ext cx="738188" cy="341313"/>
          </a:xfrm>
          <a:prstGeom prst="ellipse">
            <a:avLst/>
          </a:prstGeom>
          <a:noFill/>
          <a:ln w="28575" cap="flat" cmpd="sng">
            <a:solidFill>
              <a:schemeClr val="tx1"/>
            </a:solidFill>
            <a:prstDash val="solid"/>
            <a:headEnd type="none" w="sm" len="sm"/>
            <a:tailEnd type="none" w="lg" len="lg"/>
          </a:ln>
        </p:spPr>
        <p:txBody>
          <a:bodyPr wrap="none" anchor="ctr"/>
          <a:lstStyle>
            <a:lvl1pPr marL="274955" indent="-274955" algn="l" rtl="0" eaLnBrk="0" fontAlgn="base" hangingPunct="0">
              <a:spcBef>
                <a:spcPts val="600"/>
              </a:spcBef>
              <a:spcAft>
                <a:spcPct val="0"/>
              </a:spcAft>
              <a:buClr>
                <a:schemeClr val="accent1"/>
              </a:buClr>
              <a:buSzPct val="70000"/>
              <a:buFont typeface="Wingdings" panose="05000000000000000000" pitchFamily="2" charset="2"/>
              <a:buChar char=""/>
              <a:defRPr sz="2400" b="0" kern="1200">
                <a:solidFill>
                  <a:schemeClr val="tx1"/>
                </a:solidFill>
                <a:latin typeface="+mn-lt"/>
                <a:ea typeface="+mn-ea"/>
                <a:cs typeface="+mn-cs"/>
              </a:defRPr>
            </a:lvl1pPr>
            <a:lvl2pPr marL="640080" indent="-274955" algn="l" rtl="0" eaLnBrk="0" fontAlgn="base" hangingPunct="0">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mn-lt"/>
                <a:ea typeface="+mn-ea"/>
                <a:cs typeface="+mn-cs"/>
              </a:defRPr>
            </a:lvl2pPr>
            <a:lvl3pPr marL="914400" indent="-182880" algn="l" rtl="0" eaLnBrk="0" fontAlgn="base" hangingPunct="0">
              <a:spcBef>
                <a:spcPct val="20000"/>
              </a:spcBef>
              <a:spcAft>
                <a:spcPct val="0"/>
              </a:spcAft>
              <a:buClr>
                <a:srgbClr val="E0752F"/>
              </a:buClr>
              <a:buSzPct val="60000"/>
              <a:buFont typeface="Wingdings" panose="05000000000000000000" pitchFamily="2" charset="2"/>
              <a:buChar char=""/>
              <a:defRPr kern="1200">
                <a:solidFill>
                  <a:schemeClr val="tx1"/>
                </a:solidFill>
                <a:latin typeface="+mn-lt"/>
                <a:ea typeface="+mn-ea"/>
                <a:cs typeface="+mn-cs"/>
              </a:defRPr>
            </a:lvl3pPr>
            <a:lvl4pPr marL="1189355" indent="-182880" algn="l" rtl="0" eaLnBrk="0" fontAlgn="base" hangingPunct="0">
              <a:spcBef>
                <a:spcPct val="20000"/>
              </a:spcBef>
              <a:spcAft>
                <a:spcPct val="0"/>
              </a:spcAft>
              <a:buClr>
                <a:srgbClr val="FEC3AE"/>
              </a:buClr>
              <a:buSzPct val="60000"/>
              <a:buFont typeface="Wingdings" panose="05000000000000000000" pitchFamily="2" charset="2"/>
              <a:buChar char=""/>
              <a:defRPr kern="1200">
                <a:solidFill>
                  <a:schemeClr val="tx1"/>
                </a:solidFill>
                <a:latin typeface="+mn-lt"/>
                <a:ea typeface="+mn-ea"/>
                <a:cs typeface="+mn-cs"/>
              </a:defRPr>
            </a:lvl4pPr>
            <a:lvl5pPr marL="1463675" indent="-184150" algn="l" rtl="0" eaLnBrk="0" fontAlgn="base" hangingPunct="0">
              <a:spcBef>
                <a:spcPct val="20000"/>
              </a:spcBef>
              <a:spcAft>
                <a:spcPct val="0"/>
              </a:spcAft>
              <a:buClr>
                <a:srgbClr val="BDCAE9"/>
              </a:buClr>
              <a:buSzPct val="68000"/>
              <a:buFont typeface="Wingdings 2" panose="05020102010507070707" pitchFamily="18" charset="2"/>
              <a:buChar char=""/>
              <a:defRPr sz="1600" kern="1200">
                <a:solidFill>
                  <a:schemeClr val="tx1"/>
                </a:solidFill>
                <a:latin typeface="+mn-lt"/>
                <a:ea typeface="+mn-ea"/>
                <a:cs typeface="+mn-cs"/>
              </a:defRPr>
            </a:lvl5pPr>
          </a:lstStyle>
          <a:p>
            <a:pPr marL="0" lvl="0" indent="0" eaLnBrk="1" hangingPunct="1">
              <a:spcBef>
                <a:spcPct val="0"/>
              </a:spcBef>
              <a:buClrTx/>
              <a:buSzPct val="100000"/>
              <a:buFont typeface="Arial" panose="020B0604020202020204" pitchFamily="34" charset="0"/>
              <a:buNone/>
            </a:pPr>
            <a:endParaRPr lang="zh-CN" altLang="en-US" sz="2000" b="1" dirty="0"/>
          </a:p>
        </p:txBody>
      </p:sp>
      <p:sp>
        <p:nvSpPr>
          <p:cNvPr id="77840" name="Text Box 30"/>
          <p:cNvSpPr txBox="1">
            <a:spLocks noChangeAspect="1"/>
          </p:cNvSpPr>
          <p:nvPr/>
        </p:nvSpPr>
        <p:spPr>
          <a:xfrm>
            <a:off x="5651500" y="1989138"/>
            <a:ext cx="800100" cy="400050"/>
          </a:xfrm>
          <a:prstGeom prst="rect">
            <a:avLst/>
          </a:prstGeom>
          <a:noFill/>
          <a:ln w="28575">
            <a:noFill/>
          </a:ln>
        </p:spPr>
        <p:txBody>
          <a:bodyPr wrap="none">
            <a:spAutoFit/>
          </a:bodyPr>
          <a:lstStyle>
            <a:lvl1pPr marL="274955" indent="-274955" algn="l" rtl="0" eaLnBrk="0" fontAlgn="base" hangingPunct="0">
              <a:spcBef>
                <a:spcPts val="600"/>
              </a:spcBef>
              <a:spcAft>
                <a:spcPct val="0"/>
              </a:spcAft>
              <a:buClr>
                <a:schemeClr val="accent1"/>
              </a:buClr>
              <a:buSzPct val="70000"/>
              <a:buFont typeface="Wingdings" panose="05000000000000000000" pitchFamily="2" charset="2"/>
              <a:buChar char=""/>
              <a:defRPr sz="2400" b="0" kern="1200">
                <a:solidFill>
                  <a:schemeClr val="tx1"/>
                </a:solidFill>
                <a:latin typeface="+mn-lt"/>
                <a:ea typeface="+mn-ea"/>
                <a:cs typeface="+mn-cs"/>
              </a:defRPr>
            </a:lvl1pPr>
            <a:lvl2pPr marL="640080" indent="-274955" algn="l" rtl="0" eaLnBrk="0" fontAlgn="base" hangingPunct="0">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mn-lt"/>
                <a:ea typeface="+mn-ea"/>
                <a:cs typeface="+mn-cs"/>
              </a:defRPr>
            </a:lvl2pPr>
            <a:lvl3pPr marL="914400" indent="-182880" algn="l" rtl="0" eaLnBrk="0" fontAlgn="base" hangingPunct="0">
              <a:spcBef>
                <a:spcPct val="20000"/>
              </a:spcBef>
              <a:spcAft>
                <a:spcPct val="0"/>
              </a:spcAft>
              <a:buClr>
                <a:srgbClr val="E0752F"/>
              </a:buClr>
              <a:buSzPct val="60000"/>
              <a:buFont typeface="Wingdings" panose="05000000000000000000" pitchFamily="2" charset="2"/>
              <a:buChar char=""/>
              <a:defRPr kern="1200">
                <a:solidFill>
                  <a:schemeClr val="tx1"/>
                </a:solidFill>
                <a:latin typeface="+mn-lt"/>
                <a:ea typeface="+mn-ea"/>
                <a:cs typeface="+mn-cs"/>
              </a:defRPr>
            </a:lvl3pPr>
            <a:lvl4pPr marL="1189355" indent="-182880" algn="l" rtl="0" eaLnBrk="0" fontAlgn="base" hangingPunct="0">
              <a:spcBef>
                <a:spcPct val="20000"/>
              </a:spcBef>
              <a:spcAft>
                <a:spcPct val="0"/>
              </a:spcAft>
              <a:buClr>
                <a:srgbClr val="FEC3AE"/>
              </a:buClr>
              <a:buSzPct val="60000"/>
              <a:buFont typeface="Wingdings" panose="05000000000000000000" pitchFamily="2" charset="2"/>
              <a:buChar char=""/>
              <a:defRPr kern="1200">
                <a:solidFill>
                  <a:schemeClr val="tx1"/>
                </a:solidFill>
                <a:latin typeface="+mn-lt"/>
                <a:ea typeface="+mn-ea"/>
                <a:cs typeface="+mn-cs"/>
              </a:defRPr>
            </a:lvl4pPr>
            <a:lvl5pPr marL="1463675" indent="-184150" algn="l" rtl="0" eaLnBrk="0" fontAlgn="base" hangingPunct="0">
              <a:spcBef>
                <a:spcPct val="20000"/>
              </a:spcBef>
              <a:spcAft>
                <a:spcPct val="0"/>
              </a:spcAft>
              <a:buClr>
                <a:srgbClr val="BDCAE9"/>
              </a:buClr>
              <a:buSzPct val="68000"/>
              <a:buFont typeface="Wingdings 2" panose="05020102010507070707" pitchFamily="18" charset="2"/>
              <a:buChar char=""/>
              <a:defRPr sz="1600" kern="1200">
                <a:solidFill>
                  <a:schemeClr val="tx1"/>
                </a:solidFill>
                <a:latin typeface="+mn-lt"/>
                <a:ea typeface="+mn-ea"/>
                <a:cs typeface="+mn-cs"/>
              </a:defRPr>
            </a:lvl5pPr>
          </a:lstStyle>
          <a:p>
            <a:pPr marL="0" lvl="0" indent="0">
              <a:spcBef>
                <a:spcPct val="0"/>
              </a:spcBef>
              <a:buClrTx/>
              <a:buSzPct val="100000"/>
              <a:buFont typeface="Arial" panose="020B0604020202020204" pitchFamily="34" charset="0"/>
              <a:buNone/>
            </a:pPr>
            <a:r>
              <a:rPr lang="zh-CN" altLang="en-US" sz="2000" b="1" dirty="0"/>
              <a:t>用例</a:t>
            </a:r>
            <a:r>
              <a:rPr lang="en-US" altLang="zh-TW" sz="1400" b="1" dirty="0">
                <a:ea typeface="PMingLiU" pitchFamily="18" charset="-120"/>
              </a:rPr>
              <a:t>1</a:t>
            </a:r>
            <a:endParaRPr lang="en-US" altLang="zh-TW" sz="1400" b="1" dirty="0">
              <a:ea typeface="PMingLiU" pitchFamily="18" charset="-120"/>
            </a:endParaRPr>
          </a:p>
        </p:txBody>
      </p:sp>
      <p:sp>
        <p:nvSpPr>
          <p:cNvPr id="77841" name="Oval 31"/>
          <p:cNvSpPr>
            <a:spLocks noChangeAspect="1"/>
          </p:cNvSpPr>
          <p:nvPr/>
        </p:nvSpPr>
        <p:spPr>
          <a:xfrm>
            <a:off x="5676900" y="2439988"/>
            <a:ext cx="738188" cy="341312"/>
          </a:xfrm>
          <a:prstGeom prst="ellipse">
            <a:avLst/>
          </a:prstGeom>
          <a:noFill/>
          <a:ln w="28575" cap="flat" cmpd="sng">
            <a:solidFill>
              <a:schemeClr val="tx1"/>
            </a:solidFill>
            <a:prstDash val="solid"/>
            <a:headEnd type="none" w="sm" len="sm"/>
            <a:tailEnd type="none" w="lg" len="lg"/>
          </a:ln>
        </p:spPr>
        <p:txBody>
          <a:bodyPr wrap="none" anchor="ctr"/>
          <a:lstStyle>
            <a:lvl1pPr marL="274955" indent="-274955" algn="l" rtl="0" eaLnBrk="0" fontAlgn="base" hangingPunct="0">
              <a:spcBef>
                <a:spcPts val="600"/>
              </a:spcBef>
              <a:spcAft>
                <a:spcPct val="0"/>
              </a:spcAft>
              <a:buClr>
                <a:schemeClr val="accent1"/>
              </a:buClr>
              <a:buSzPct val="70000"/>
              <a:buFont typeface="Wingdings" panose="05000000000000000000" pitchFamily="2" charset="2"/>
              <a:buChar char=""/>
              <a:defRPr sz="2400" b="0" kern="1200">
                <a:solidFill>
                  <a:schemeClr val="tx1"/>
                </a:solidFill>
                <a:latin typeface="+mn-lt"/>
                <a:ea typeface="+mn-ea"/>
                <a:cs typeface="+mn-cs"/>
              </a:defRPr>
            </a:lvl1pPr>
            <a:lvl2pPr marL="640080" indent="-274955" algn="l" rtl="0" eaLnBrk="0" fontAlgn="base" hangingPunct="0">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mn-lt"/>
                <a:ea typeface="+mn-ea"/>
                <a:cs typeface="+mn-cs"/>
              </a:defRPr>
            </a:lvl2pPr>
            <a:lvl3pPr marL="914400" indent="-182880" algn="l" rtl="0" eaLnBrk="0" fontAlgn="base" hangingPunct="0">
              <a:spcBef>
                <a:spcPct val="20000"/>
              </a:spcBef>
              <a:spcAft>
                <a:spcPct val="0"/>
              </a:spcAft>
              <a:buClr>
                <a:srgbClr val="E0752F"/>
              </a:buClr>
              <a:buSzPct val="60000"/>
              <a:buFont typeface="Wingdings" panose="05000000000000000000" pitchFamily="2" charset="2"/>
              <a:buChar char=""/>
              <a:defRPr kern="1200">
                <a:solidFill>
                  <a:schemeClr val="tx1"/>
                </a:solidFill>
                <a:latin typeface="+mn-lt"/>
                <a:ea typeface="+mn-ea"/>
                <a:cs typeface="+mn-cs"/>
              </a:defRPr>
            </a:lvl3pPr>
            <a:lvl4pPr marL="1189355" indent="-182880" algn="l" rtl="0" eaLnBrk="0" fontAlgn="base" hangingPunct="0">
              <a:spcBef>
                <a:spcPct val="20000"/>
              </a:spcBef>
              <a:spcAft>
                <a:spcPct val="0"/>
              </a:spcAft>
              <a:buClr>
                <a:srgbClr val="FEC3AE"/>
              </a:buClr>
              <a:buSzPct val="60000"/>
              <a:buFont typeface="Wingdings" panose="05000000000000000000" pitchFamily="2" charset="2"/>
              <a:buChar char=""/>
              <a:defRPr kern="1200">
                <a:solidFill>
                  <a:schemeClr val="tx1"/>
                </a:solidFill>
                <a:latin typeface="+mn-lt"/>
                <a:ea typeface="+mn-ea"/>
                <a:cs typeface="+mn-cs"/>
              </a:defRPr>
            </a:lvl4pPr>
            <a:lvl5pPr marL="1463675" indent="-184150" algn="l" rtl="0" eaLnBrk="0" fontAlgn="base" hangingPunct="0">
              <a:spcBef>
                <a:spcPct val="20000"/>
              </a:spcBef>
              <a:spcAft>
                <a:spcPct val="0"/>
              </a:spcAft>
              <a:buClr>
                <a:srgbClr val="BDCAE9"/>
              </a:buClr>
              <a:buSzPct val="68000"/>
              <a:buFont typeface="Wingdings 2" panose="05020102010507070707" pitchFamily="18" charset="2"/>
              <a:buChar char=""/>
              <a:defRPr sz="1600" kern="1200">
                <a:solidFill>
                  <a:schemeClr val="tx1"/>
                </a:solidFill>
                <a:latin typeface="+mn-lt"/>
                <a:ea typeface="+mn-ea"/>
                <a:cs typeface="+mn-cs"/>
              </a:defRPr>
            </a:lvl5pPr>
          </a:lstStyle>
          <a:p>
            <a:pPr marL="0" lvl="0" indent="0" eaLnBrk="1" hangingPunct="1">
              <a:spcBef>
                <a:spcPct val="0"/>
              </a:spcBef>
              <a:buClrTx/>
              <a:buSzPct val="100000"/>
              <a:buFont typeface="Arial" panose="020B0604020202020204" pitchFamily="34" charset="0"/>
              <a:buNone/>
            </a:pPr>
            <a:endParaRPr lang="zh-CN" altLang="en-US" sz="2000" b="1" dirty="0"/>
          </a:p>
        </p:txBody>
      </p:sp>
      <p:sp>
        <p:nvSpPr>
          <p:cNvPr id="77842" name="Oval 32"/>
          <p:cNvSpPr>
            <a:spLocks noChangeAspect="1"/>
          </p:cNvSpPr>
          <p:nvPr/>
        </p:nvSpPr>
        <p:spPr>
          <a:xfrm>
            <a:off x="5689600" y="3244850"/>
            <a:ext cx="738188" cy="341313"/>
          </a:xfrm>
          <a:prstGeom prst="ellipse">
            <a:avLst/>
          </a:prstGeom>
          <a:noFill/>
          <a:ln w="28575" cap="flat" cmpd="sng">
            <a:solidFill>
              <a:schemeClr val="tx1"/>
            </a:solidFill>
            <a:prstDash val="solid"/>
            <a:headEnd type="none" w="sm" len="sm"/>
            <a:tailEnd type="none" w="lg" len="lg"/>
          </a:ln>
        </p:spPr>
        <p:txBody>
          <a:bodyPr wrap="none" anchor="ctr"/>
          <a:lstStyle>
            <a:lvl1pPr marL="274955" indent="-274955" algn="l" rtl="0" eaLnBrk="0" fontAlgn="base" hangingPunct="0">
              <a:spcBef>
                <a:spcPts val="600"/>
              </a:spcBef>
              <a:spcAft>
                <a:spcPct val="0"/>
              </a:spcAft>
              <a:buClr>
                <a:schemeClr val="accent1"/>
              </a:buClr>
              <a:buSzPct val="70000"/>
              <a:buFont typeface="Wingdings" panose="05000000000000000000" pitchFamily="2" charset="2"/>
              <a:buChar char=""/>
              <a:defRPr sz="2400" b="0" kern="1200">
                <a:solidFill>
                  <a:schemeClr val="tx1"/>
                </a:solidFill>
                <a:latin typeface="+mn-lt"/>
                <a:ea typeface="+mn-ea"/>
                <a:cs typeface="+mn-cs"/>
              </a:defRPr>
            </a:lvl1pPr>
            <a:lvl2pPr marL="640080" indent="-274955" algn="l" rtl="0" eaLnBrk="0" fontAlgn="base" hangingPunct="0">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mn-lt"/>
                <a:ea typeface="+mn-ea"/>
                <a:cs typeface="+mn-cs"/>
              </a:defRPr>
            </a:lvl2pPr>
            <a:lvl3pPr marL="914400" indent="-182880" algn="l" rtl="0" eaLnBrk="0" fontAlgn="base" hangingPunct="0">
              <a:spcBef>
                <a:spcPct val="20000"/>
              </a:spcBef>
              <a:spcAft>
                <a:spcPct val="0"/>
              </a:spcAft>
              <a:buClr>
                <a:srgbClr val="E0752F"/>
              </a:buClr>
              <a:buSzPct val="60000"/>
              <a:buFont typeface="Wingdings" panose="05000000000000000000" pitchFamily="2" charset="2"/>
              <a:buChar char=""/>
              <a:defRPr kern="1200">
                <a:solidFill>
                  <a:schemeClr val="tx1"/>
                </a:solidFill>
                <a:latin typeface="+mn-lt"/>
                <a:ea typeface="+mn-ea"/>
                <a:cs typeface="+mn-cs"/>
              </a:defRPr>
            </a:lvl3pPr>
            <a:lvl4pPr marL="1189355" indent="-182880" algn="l" rtl="0" eaLnBrk="0" fontAlgn="base" hangingPunct="0">
              <a:spcBef>
                <a:spcPct val="20000"/>
              </a:spcBef>
              <a:spcAft>
                <a:spcPct val="0"/>
              </a:spcAft>
              <a:buClr>
                <a:srgbClr val="FEC3AE"/>
              </a:buClr>
              <a:buSzPct val="60000"/>
              <a:buFont typeface="Wingdings" panose="05000000000000000000" pitchFamily="2" charset="2"/>
              <a:buChar char=""/>
              <a:defRPr kern="1200">
                <a:solidFill>
                  <a:schemeClr val="tx1"/>
                </a:solidFill>
                <a:latin typeface="+mn-lt"/>
                <a:ea typeface="+mn-ea"/>
                <a:cs typeface="+mn-cs"/>
              </a:defRPr>
            </a:lvl4pPr>
            <a:lvl5pPr marL="1463675" indent="-184150" algn="l" rtl="0" eaLnBrk="0" fontAlgn="base" hangingPunct="0">
              <a:spcBef>
                <a:spcPct val="20000"/>
              </a:spcBef>
              <a:spcAft>
                <a:spcPct val="0"/>
              </a:spcAft>
              <a:buClr>
                <a:srgbClr val="BDCAE9"/>
              </a:buClr>
              <a:buSzPct val="68000"/>
              <a:buFont typeface="Wingdings 2" panose="05020102010507070707" pitchFamily="18" charset="2"/>
              <a:buChar char=""/>
              <a:defRPr sz="1600" kern="1200">
                <a:solidFill>
                  <a:schemeClr val="tx1"/>
                </a:solidFill>
                <a:latin typeface="+mn-lt"/>
                <a:ea typeface="+mn-ea"/>
                <a:cs typeface="+mn-cs"/>
              </a:defRPr>
            </a:lvl5pPr>
          </a:lstStyle>
          <a:p>
            <a:pPr marL="0" lvl="0" indent="0" eaLnBrk="1" hangingPunct="1">
              <a:spcBef>
                <a:spcPct val="0"/>
              </a:spcBef>
              <a:buClrTx/>
              <a:buSzPct val="100000"/>
              <a:buFont typeface="Arial" panose="020B0604020202020204" pitchFamily="34" charset="0"/>
              <a:buNone/>
            </a:pPr>
            <a:endParaRPr lang="zh-CN" altLang="en-US" sz="2000" b="1" dirty="0"/>
          </a:p>
        </p:txBody>
      </p:sp>
      <p:grpSp>
        <p:nvGrpSpPr>
          <p:cNvPr id="77843" name="Group 33"/>
          <p:cNvGrpSpPr/>
          <p:nvPr/>
        </p:nvGrpSpPr>
        <p:grpSpPr>
          <a:xfrm>
            <a:off x="7793038" y="1873250"/>
            <a:ext cx="1058862" cy="860425"/>
            <a:chOff x="1651" y="1008"/>
            <a:chExt cx="667" cy="542"/>
          </a:xfrm>
        </p:grpSpPr>
        <p:grpSp>
          <p:nvGrpSpPr>
            <p:cNvPr id="77857" name="Group 34"/>
            <p:cNvGrpSpPr>
              <a:grpSpLocks noChangeAspect="1"/>
            </p:cNvGrpSpPr>
            <p:nvPr/>
          </p:nvGrpSpPr>
          <p:grpSpPr>
            <a:xfrm>
              <a:off x="1847" y="1008"/>
              <a:ext cx="264" cy="333"/>
              <a:chOff x="7654" y="3380"/>
              <a:chExt cx="554" cy="754"/>
            </a:xfrm>
          </p:grpSpPr>
          <p:sp>
            <p:nvSpPr>
              <p:cNvPr id="77859" name="Oval 35"/>
              <p:cNvSpPr>
                <a:spLocks noChangeAspect="1"/>
              </p:cNvSpPr>
              <p:nvPr/>
            </p:nvSpPr>
            <p:spPr>
              <a:xfrm>
                <a:off x="7805" y="3380"/>
                <a:ext cx="253" cy="248"/>
              </a:xfrm>
              <a:prstGeom prst="ellipse">
                <a:avLst/>
              </a:prstGeom>
              <a:noFill/>
              <a:ln w="28575" cap="flat" cmpd="sng">
                <a:solidFill>
                  <a:schemeClr val="tx1"/>
                </a:solidFill>
                <a:prstDash val="solid"/>
                <a:headEnd type="none" w="med" len="med"/>
                <a:tailEnd type="none" w="med" len="med"/>
              </a:ln>
            </p:spPr>
            <p:txBody>
              <a:bodyPr/>
              <a:lstStyle>
                <a:lvl1pPr marL="274955" indent="-274955" algn="l" rtl="0" eaLnBrk="0" fontAlgn="base" hangingPunct="0">
                  <a:spcBef>
                    <a:spcPts val="600"/>
                  </a:spcBef>
                  <a:spcAft>
                    <a:spcPct val="0"/>
                  </a:spcAft>
                  <a:buClr>
                    <a:schemeClr val="accent1"/>
                  </a:buClr>
                  <a:buSzPct val="70000"/>
                  <a:buFont typeface="Wingdings" panose="05000000000000000000" pitchFamily="2" charset="2"/>
                  <a:buChar char=""/>
                  <a:defRPr sz="2400" b="0" kern="1200">
                    <a:solidFill>
                      <a:schemeClr val="tx1"/>
                    </a:solidFill>
                    <a:latin typeface="+mn-lt"/>
                    <a:ea typeface="+mn-ea"/>
                    <a:cs typeface="+mn-cs"/>
                  </a:defRPr>
                </a:lvl1pPr>
                <a:lvl2pPr marL="640080" indent="-274955" algn="l" rtl="0" eaLnBrk="0" fontAlgn="base" hangingPunct="0">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mn-lt"/>
                    <a:ea typeface="+mn-ea"/>
                    <a:cs typeface="+mn-cs"/>
                  </a:defRPr>
                </a:lvl2pPr>
                <a:lvl3pPr marL="914400" indent="-182880" algn="l" rtl="0" eaLnBrk="0" fontAlgn="base" hangingPunct="0">
                  <a:spcBef>
                    <a:spcPct val="20000"/>
                  </a:spcBef>
                  <a:spcAft>
                    <a:spcPct val="0"/>
                  </a:spcAft>
                  <a:buClr>
                    <a:srgbClr val="E0752F"/>
                  </a:buClr>
                  <a:buSzPct val="60000"/>
                  <a:buFont typeface="Wingdings" panose="05000000000000000000" pitchFamily="2" charset="2"/>
                  <a:buChar char=""/>
                  <a:defRPr kern="1200">
                    <a:solidFill>
                      <a:schemeClr val="tx1"/>
                    </a:solidFill>
                    <a:latin typeface="+mn-lt"/>
                    <a:ea typeface="+mn-ea"/>
                    <a:cs typeface="+mn-cs"/>
                  </a:defRPr>
                </a:lvl3pPr>
                <a:lvl4pPr marL="1189355" indent="-182880" algn="l" rtl="0" eaLnBrk="0" fontAlgn="base" hangingPunct="0">
                  <a:spcBef>
                    <a:spcPct val="20000"/>
                  </a:spcBef>
                  <a:spcAft>
                    <a:spcPct val="0"/>
                  </a:spcAft>
                  <a:buClr>
                    <a:srgbClr val="FEC3AE"/>
                  </a:buClr>
                  <a:buSzPct val="60000"/>
                  <a:buFont typeface="Wingdings" panose="05000000000000000000" pitchFamily="2" charset="2"/>
                  <a:buChar char=""/>
                  <a:defRPr kern="1200">
                    <a:solidFill>
                      <a:schemeClr val="tx1"/>
                    </a:solidFill>
                    <a:latin typeface="+mn-lt"/>
                    <a:ea typeface="+mn-ea"/>
                    <a:cs typeface="+mn-cs"/>
                  </a:defRPr>
                </a:lvl4pPr>
                <a:lvl5pPr marL="1463675" indent="-184150" algn="l" rtl="0" eaLnBrk="0" fontAlgn="base" hangingPunct="0">
                  <a:spcBef>
                    <a:spcPct val="20000"/>
                  </a:spcBef>
                  <a:spcAft>
                    <a:spcPct val="0"/>
                  </a:spcAft>
                  <a:buClr>
                    <a:srgbClr val="BDCAE9"/>
                  </a:buClr>
                  <a:buSzPct val="68000"/>
                  <a:buFont typeface="Wingdings 2" panose="05020102010507070707" pitchFamily="18" charset="2"/>
                  <a:buChar char=""/>
                  <a:defRPr sz="1600" kern="1200">
                    <a:solidFill>
                      <a:schemeClr val="tx1"/>
                    </a:solidFill>
                    <a:latin typeface="+mn-lt"/>
                    <a:ea typeface="+mn-ea"/>
                    <a:cs typeface="+mn-cs"/>
                  </a:defRPr>
                </a:lvl5pPr>
              </a:lstStyle>
              <a:p>
                <a:pPr marL="0" lvl="0" indent="0" eaLnBrk="1" hangingPunct="1">
                  <a:spcBef>
                    <a:spcPct val="0"/>
                  </a:spcBef>
                  <a:buClrTx/>
                  <a:buSzPct val="100000"/>
                  <a:buFont typeface="Arial" panose="020B0604020202020204" pitchFamily="34" charset="0"/>
                  <a:buNone/>
                </a:pPr>
                <a:endParaRPr lang="zh-CN" altLang="en-US" sz="2000" b="1" dirty="0"/>
              </a:p>
            </p:txBody>
          </p:sp>
          <p:sp>
            <p:nvSpPr>
              <p:cNvPr id="77860" name="Line 36"/>
              <p:cNvSpPr>
                <a:spLocks noChangeAspect="1"/>
              </p:cNvSpPr>
              <p:nvPr/>
            </p:nvSpPr>
            <p:spPr>
              <a:xfrm>
                <a:off x="7931" y="3630"/>
                <a:ext cx="1" cy="232"/>
              </a:xfrm>
              <a:prstGeom prst="line">
                <a:avLst/>
              </a:prstGeom>
              <a:ln w="28575" cap="flat" cmpd="sng">
                <a:solidFill>
                  <a:schemeClr val="tx1"/>
                </a:solidFill>
                <a:prstDash val="solid"/>
                <a:headEnd type="none" w="med" len="med"/>
                <a:tailEnd type="none" w="med" len="med"/>
              </a:ln>
            </p:spPr>
          </p:sp>
          <p:sp>
            <p:nvSpPr>
              <p:cNvPr id="77861" name="Line 37"/>
              <p:cNvSpPr>
                <a:spLocks noChangeAspect="1"/>
              </p:cNvSpPr>
              <p:nvPr/>
            </p:nvSpPr>
            <p:spPr>
              <a:xfrm>
                <a:off x="7731" y="3695"/>
                <a:ext cx="401" cy="1"/>
              </a:xfrm>
              <a:prstGeom prst="line">
                <a:avLst/>
              </a:prstGeom>
              <a:ln w="28575" cap="flat" cmpd="sng">
                <a:solidFill>
                  <a:schemeClr val="tx1"/>
                </a:solidFill>
                <a:prstDash val="solid"/>
                <a:headEnd type="none" w="med" len="med"/>
                <a:tailEnd type="none" w="med" len="med"/>
              </a:ln>
            </p:spPr>
          </p:sp>
          <p:sp>
            <p:nvSpPr>
              <p:cNvPr id="77862" name="Freeform 38"/>
              <p:cNvSpPr>
                <a:spLocks noChangeAspect="1"/>
              </p:cNvSpPr>
              <p:nvPr/>
            </p:nvSpPr>
            <p:spPr>
              <a:xfrm>
                <a:off x="7654" y="3862"/>
                <a:ext cx="554" cy="272"/>
              </a:xfrm>
              <a:custGeom>
                <a:avLst/>
                <a:gdLst>
                  <a:gd name="txL" fmla="*/ 0 w 108"/>
                  <a:gd name="txT" fmla="*/ 0 h 54"/>
                  <a:gd name="txR" fmla="*/ 108 w 108"/>
                  <a:gd name="txB" fmla="*/ 54 h 54"/>
                </a:gdLst>
                <a:ahLst/>
                <a:cxnLst>
                  <a:cxn ang="0">
                    <a:pos x="0" y="1370"/>
                  </a:cxn>
                  <a:cxn ang="0">
                    <a:pos x="1421" y="0"/>
                  </a:cxn>
                  <a:cxn ang="0">
                    <a:pos x="2842" y="1370"/>
                  </a:cxn>
                </a:cxnLst>
                <a:rect l="txL" t="txT" r="txR" b="txB"/>
                <a:pathLst>
                  <a:path w="108" h="54">
                    <a:moveTo>
                      <a:pt x="0" y="54"/>
                    </a:moveTo>
                    <a:lnTo>
                      <a:pt x="54" y="0"/>
                    </a:lnTo>
                    <a:lnTo>
                      <a:pt x="108" y="54"/>
                    </a:lnTo>
                  </a:path>
                </a:pathLst>
              </a:custGeom>
              <a:noFill/>
              <a:ln w="28575" cap="flat" cmpd="sng">
                <a:solidFill>
                  <a:schemeClr val="tx1">
                    <a:alpha val="100000"/>
                  </a:schemeClr>
                </a:solidFill>
                <a:prstDash val="solid"/>
                <a:round/>
                <a:headEnd type="none" w="med" len="med"/>
                <a:tailEnd type="none" w="med" len="med"/>
              </a:ln>
            </p:spPr>
            <p:txBody>
              <a:bodyPr/>
              <a:p>
                <a:endParaRPr lang="zh-CN" altLang="en-US"/>
              </a:p>
            </p:txBody>
          </p:sp>
        </p:grpSp>
        <p:sp>
          <p:nvSpPr>
            <p:cNvPr id="77858" name="Text Box 39"/>
            <p:cNvSpPr txBox="1">
              <a:spLocks noChangeAspect="1"/>
            </p:cNvSpPr>
            <p:nvPr/>
          </p:nvSpPr>
          <p:spPr>
            <a:xfrm>
              <a:off x="1651" y="1300"/>
              <a:ext cx="667" cy="250"/>
            </a:xfrm>
            <a:prstGeom prst="rect">
              <a:avLst/>
            </a:prstGeom>
            <a:noFill/>
            <a:ln w="28575">
              <a:noFill/>
            </a:ln>
          </p:spPr>
          <p:txBody>
            <a:bodyPr wrap="none">
              <a:spAutoFit/>
            </a:bodyPr>
            <a:lstStyle>
              <a:lvl1pPr marL="274955" indent="-274955" algn="l" rtl="0" eaLnBrk="0" fontAlgn="base" hangingPunct="0">
                <a:spcBef>
                  <a:spcPts val="600"/>
                </a:spcBef>
                <a:spcAft>
                  <a:spcPct val="0"/>
                </a:spcAft>
                <a:buClr>
                  <a:schemeClr val="accent1"/>
                </a:buClr>
                <a:buSzPct val="70000"/>
                <a:buFont typeface="Wingdings" panose="05000000000000000000" pitchFamily="2" charset="2"/>
                <a:buChar char=""/>
                <a:defRPr sz="2400" b="0" kern="1200">
                  <a:solidFill>
                    <a:schemeClr val="tx1"/>
                  </a:solidFill>
                  <a:latin typeface="+mn-lt"/>
                  <a:ea typeface="+mn-ea"/>
                  <a:cs typeface="+mn-cs"/>
                </a:defRPr>
              </a:lvl1pPr>
              <a:lvl2pPr marL="640080" indent="-274955" algn="l" rtl="0" eaLnBrk="0" fontAlgn="base" hangingPunct="0">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mn-lt"/>
                  <a:ea typeface="+mn-ea"/>
                  <a:cs typeface="+mn-cs"/>
                </a:defRPr>
              </a:lvl2pPr>
              <a:lvl3pPr marL="914400" indent="-182880" algn="l" rtl="0" eaLnBrk="0" fontAlgn="base" hangingPunct="0">
                <a:spcBef>
                  <a:spcPct val="20000"/>
                </a:spcBef>
                <a:spcAft>
                  <a:spcPct val="0"/>
                </a:spcAft>
                <a:buClr>
                  <a:srgbClr val="E0752F"/>
                </a:buClr>
                <a:buSzPct val="60000"/>
                <a:buFont typeface="Wingdings" panose="05000000000000000000" pitchFamily="2" charset="2"/>
                <a:buChar char=""/>
                <a:defRPr kern="1200">
                  <a:solidFill>
                    <a:schemeClr val="tx1"/>
                  </a:solidFill>
                  <a:latin typeface="+mn-lt"/>
                  <a:ea typeface="+mn-ea"/>
                  <a:cs typeface="+mn-cs"/>
                </a:defRPr>
              </a:lvl3pPr>
              <a:lvl4pPr marL="1189355" indent="-182880" algn="l" rtl="0" eaLnBrk="0" fontAlgn="base" hangingPunct="0">
                <a:spcBef>
                  <a:spcPct val="20000"/>
                </a:spcBef>
                <a:spcAft>
                  <a:spcPct val="0"/>
                </a:spcAft>
                <a:buClr>
                  <a:srgbClr val="FEC3AE"/>
                </a:buClr>
                <a:buSzPct val="60000"/>
                <a:buFont typeface="Wingdings" panose="05000000000000000000" pitchFamily="2" charset="2"/>
                <a:buChar char=""/>
                <a:defRPr kern="1200">
                  <a:solidFill>
                    <a:schemeClr val="tx1"/>
                  </a:solidFill>
                  <a:latin typeface="+mn-lt"/>
                  <a:ea typeface="+mn-ea"/>
                  <a:cs typeface="+mn-cs"/>
                </a:defRPr>
              </a:lvl4pPr>
              <a:lvl5pPr marL="1463675" indent="-184150" algn="l" rtl="0" eaLnBrk="0" fontAlgn="base" hangingPunct="0">
                <a:spcBef>
                  <a:spcPct val="20000"/>
                </a:spcBef>
                <a:spcAft>
                  <a:spcPct val="0"/>
                </a:spcAft>
                <a:buClr>
                  <a:srgbClr val="BDCAE9"/>
                </a:buClr>
                <a:buSzPct val="68000"/>
                <a:buFont typeface="Wingdings 2" panose="05020102010507070707" pitchFamily="18" charset="2"/>
                <a:buChar char=""/>
                <a:defRPr sz="1600" kern="1200">
                  <a:solidFill>
                    <a:schemeClr val="tx1"/>
                  </a:solidFill>
                  <a:latin typeface="+mn-lt"/>
                  <a:ea typeface="+mn-ea"/>
                  <a:cs typeface="+mn-cs"/>
                </a:defRPr>
              </a:lvl5pPr>
            </a:lstStyle>
            <a:p>
              <a:pPr marL="0" lvl="0" indent="0">
                <a:spcBef>
                  <a:spcPct val="0"/>
                </a:spcBef>
                <a:buClrTx/>
                <a:buSzPct val="100000"/>
                <a:buFont typeface="Arial" panose="020B0604020202020204" pitchFamily="34" charset="0"/>
                <a:buNone/>
              </a:pPr>
              <a:r>
                <a:rPr lang="zh-CN" altLang="en-US" sz="2000" b="1" dirty="0"/>
                <a:t>行为者</a:t>
              </a:r>
              <a:r>
                <a:rPr lang="en-US" altLang="zh-TW" sz="1600" b="1" dirty="0">
                  <a:ea typeface="PMingLiU" pitchFamily="18" charset="-120"/>
                </a:rPr>
                <a:t>2</a:t>
              </a:r>
              <a:endParaRPr lang="en-US" altLang="zh-TW" sz="1600" b="1" dirty="0">
                <a:ea typeface="PMingLiU" pitchFamily="18" charset="-120"/>
              </a:endParaRPr>
            </a:p>
          </p:txBody>
        </p:sp>
      </p:grpSp>
      <p:grpSp>
        <p:nvGrpSpPr>
          <p:cNvPr id="77844" name="Group 40"/>
          <p:cNvGrpSpPr/>
          <p:nvPr/>
        </p:nvGrpSpPr>
        <p:grpSpPr>
          <a:xfrm>
            <a:off x="7796213" y="3498850"/>
            <a:ext cx="1058862" cy="860425"/>
            <a:chOff x="1648" y="1008"/>
            <a:chExt cx="667" cy="542"/>
          </a:xfrm>
        </p:grpSpPr>
        <p:grpSp>
          <p:nvGrpSpPr>
            <p:cNvPr id="77851" name="Group 41"/>
            <p:cNvGrpSpPr>
              <a:grpSpLocks noChangeAspect="1"/>
            </p:cNvGrpSpPr>
            <p:nvPr/>
          </p:nvGrpSpPr>
          <p:grpSpPr>
            <a:xfrm>
              <a:off x="1847" y="1008"/>
              <a:ext cx="264" cy="333"/>
              <a:chOff x="7654" y="3380"/>
              <a:chExt cx="554" cy="754"/>
            </a:xfrm>
          </p:grpSpPr>
          <p:sp>
            <p:nvSpPr>
              <p:cNvPr id="77853" name="Oval 42"/>
              <p:cNvSpPr>
                <a:spLocks noChangeAspect="1"/>
              </p:cNvSpPr>
              <p:nvPr/>
            </p:nvSpPr>
            <p:spPr>
              <a:xfrm>
                <a:off x="7805" y="3380"/>
                <a:ext cx="253" cy="248"/>
              </a:xfrm>
              <a:prstGeom prst="ellipse">
                <a:avLst/>
              </a:prstGeom>
              <a:noFill/>
              <a:ln w="28575" cap="flat" cmpd="sng">
                <a:solidFill>
                  <a:schemeClr val="tx1"/>
                </a:solidFill>
                <a:prstDash val="solid"/>
                <a:headEnd type="none" w="med" len="med"/>
                <a:tailEnd type="none" w="med" len="med"/>
              </a:ln>
            </p:spPr>
            <p:txBody>
              <a:bodyPr/>
              <a:lstStyle>
                <a:lvl1pPr marL="274955" indent="-274955" algn="l" rtl="0" eaLnBrk="0" fontAlgn="base" hangingPunct="0">
                  <a:spcBef>
                    <a:spcPts val="600"/>
                  </a:spcBef>
                  <a:spcAft>
                    <a:spcPct val="0"/>
                  </a:spcAft>
                  <a:buClr>
                    <a:schemeClr val="accent1"/>
                  </a:buClr>
                  <a:buSzPct val="70000"/>
                  <a:buFont typeface="Wingdings" panose="05000000000000000000" pitchFamily="2" charset="2"/>
                  <a:buChar char=""/>
                  <a:defRPr sz="2400" b="0" kern="1200">
                    <a:solidFill>
                      <a:schemeClr val="tx1"/>
                    </a:solidFill>
                    <a:latin typeface="+mn-lt"/>
                    <a:ea typeface="+mn-ea"/>
                    <a:cs typeface="+mn-cs"/>
                  </a:defRPr>
                </a:lvl1pPr>
                <a:lvl2pPr marL="640080" indent="-274955" algn="l" rtl="0" eaLnBrk="0" fontAlgn="base" hangingPunct="0">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mn-lt"/>
                    <a:ea typeface="+mn-ea"/>
                    <a:cs typeface="+mn-cs"/>
                  </a:defRPr>
                </a:lvl2pPr>
                <a:lvl3pPr marL="914400" indent="-182880" algn="l" rtl="0" eaLnBrk="0" fontAlgn="base" hangingPunct="0">
                  <a:spcBef>
                    <a:spcPct val="20000"/>
                  </a:spcBef>
                  <a:spcAft>
                    <a:spcPct val="0"/>
                  </a:spcAft>
                  <a:buClr>
                    <a:srgbClr val="E0752F"/>
                  </a:buClr>
                  <a:buSzPct val="60000"/>
                  <a:buFont typeface="Wingdings" panose="05000000000000000000" pitchFamily="2" charset="2"/>
                  <a:buChar char=""/>
                  <a:defRPr kern="1200">
                    <a:solidFill>
                      <a:schemeClr val="tx1"/>
                    </a:solidFill>
                    <a:latin typeface="+mn-lt"/>
                    <a:ea typeface="+mn-ea"/>
                    <a:cs typeface="+mn-cs"/>
                  </a:defRPr>
                </a:lvl3pPr>
                <a:lvl4pPr marL="1189355" indent="-182880" algn="l" rtl="0" eaLnBrk="0" fontAlgn="base" hangingPunct="0">
                  <a:spcBef>
                    <a:spcPct val="20000"/>
                  </a:spcBef>
                  <a:spcAft>
                    <a:spcPct val="0"/>
                  </a:spcAft>
                  <a:buClr>
                    <a:srgbClr val="FEC3AE"/>
                  </a:buClr>
                  <a:buSzPct val="60000"/>
                  <a:buFont typeface="Wingdings" panose="05000000000000000000" pitchFamily="2" charset="2"/>
                  <a:buChar char=""/>
                  <a:defRPr kern="1200">
                    <a:solidFill>
                      <a:schemeClr val="tx1"/>
                    </a:solidFill>
                    <a:latin typeface="+mn-lt"/>
                    <a:ea typeface="+mn-ea"/>
                    <a:cs typeface="+mn-cs"/>
                  </a:defRPr>
                </a:lvl4pPr>
                <a:lvl5pPr marL="1463675" indent="-184150" algn="l" rtl="0" eaLnBrk="0" fontAlgn="base" hangingPunct="0">
                  <a:spcBef>
                    <a:spcPct val="20000"/>
                  </a:spcBef>
                  <a:spcAft>
                    <a:spcPct val="0"/>
                  </a:spcAft>
                  <a:buClr>
                    <a:srgbClr val="BDCAE9"/>
                  </a:buClr>
                  <a:buSzPct val="68000"/>
                  <a:buFont typeface="Wingdings 2" panose="05020102010507070707" pitchFamily="18" charset="2"/>
                  <a:buChar char=""/>
                  <a:defRPr sz="1600" kern="1200">
                    <a:solidFill>
                      <a:schemeClr val="tx1"/>
                    </a:solidFill>
                    <a:latin typeface="+mn-lt"/>
                    <a:ea typeface="+mn-ea"/>
                    <a:cs typeface="+mn-cs"/>
                  </a:defRPr>
                </a:lvl5pPr>
              </a:lstStyle>
              <a:p>
                <a:pPr marL="0" lvl="0" indent="0" eaLnBrk="1" hangingPunct="1">
                  <a:spcBef>
                    <a:spcPct val="0"/>
                  </a:spcBef>
                  <a:buClrTx/>
                  <a:buSzPct val="100000"/>
                  <a:buFont typeface="Arial" panose="020B0604020202020204" pitchFamily="34" charset="0"/>
                  <a:buNone/>
                </a:pPr>
                <a:endParaRPr lang="zh-CN" altLang="en-US" sz="2000" b="1" dirty="0"/>
              </a:p>
            </p:txBody>
          </p:sp>
          <p:sp>
            <p:nvSpPr>
              <p:cNvPr id="77854" name="Line 43"/>
              <p:cNvSpPr>
                <a:spLocks noChangeAspect="1"/>
              </p:cNvSpPr>
              <p:nvPr/>
            </p:nvSpPr>
            <p:spPr>
              <a:xfrm>
                <a:off x="7931" y="3630"/>
                <a:ext cx="1" cy="232"/>
              </a:xfrm>
              <a:prstGeom prst="line">
                <a:avLst/>
              </a:prstGeom>
              <a:ln w="28575" cap="flat" cmpd="sng">
                <a:solidFill>
                  <a:schemeClr val="tx1"/>
                </a:solidFill>
                <a:prstDash val="solid"/>
                <a:headEnd type="none" w="med" len="med"/>
                <a:tailEnd type="none" w="med" len="med"/>
              </a:ln>
            </p:spPr>
          </p:sp>
          <p:sp>
            <p:nvSpPr>
              <p:cNvPr id="77855" name="Line 44"/>
              <p:cNvSpPr>
                <a:spLocks noChangeAspect="1"/>
              </p:cNvSpPr>
              <p:nvPr/>
            </p:nvSpPr>
            <p:spPr>
              <a:xfrm>
                <a:off x="7731" y="3695"/>
                <a:ext cx="401" cy="1"/>
              </a:xfrm>
              <a:prstGeom prst="line">
                <a:avLst/>
              </a:prstGeom>
              <a:ln w="28575" cap="flat" cmpd="sng">
                <a:solidFill>
                  <a:schemeClr val="tx1"/>
                </a:solidFill>
                <a:prstDash val="solid"/>
                <a:headEnd type="none" w="med" len="med"/>
                <a:tailEnd type="none" w="med" len="med"/>
              </a:ln>
            </p:spPr>
          </p:sp>
          <p:sp>
            <p:nvSpPr>
              <p:cNvPr id="77856" name="Freeform 45"/>
              <p:cNvSpPr>
                <a:spLocks noChangeAspect="1"/>
              </p:cNvSpPr>
              <p:nvPr/>
            </p:nvSpPr>
            <p:spPr>
              <a:xfrm>
                <a:off x="7654" y="3862"/>
                <a:ext cx="554" cy="272"/>
              </a:xfrm>
              <a:custGeom>
                <a:avLst/>
                <a:gdLst>
                  <a:gd name="txL" fmla="*/ 0 w 108"/>
                  <a:gd name="txT" fmla="*/ 0 h 54"/>
                  <a:gd name="txR" fmla="*/ 108 w 108"/>
                  <a:gd name="txB" fmla="*/ 54 h 54"/>
                </a:gdLst>
                <a:ahLst/>
                <a:cxnLst>
                  <a:cxn ang="0">
                    <a:pos x="0" y="1370"/>
                  </a:cxn>
                  <a:cxn ang="0">
                    <a:pos x="1421" y="0"/>
                  </a:cxn>
                  <a:cxn ang="0">
                    <a:pos x="2842" y="1370"/>
                  </a:cxn>
                </a:cxnLst>
                <a:rect l="txL" t="txT" r="txR" b="txB"/>
                <a:pathLst>
                  <a:path w="108" h="54">
                    <a:moveTo>
                      <a:pt x="0" y="54"/>
                    </a:moveTo>
                    <a:lnTo>
                      <a:pt x="54" y="0"/>
                    </a:lnTo>
                    <a:lnTo>
                      <a:pt x="108" y="54"/>
                    </a:lnTo>
                  </a:path>
                </a:pathLst>
              </a:custGeom>
              <a:noFill/>
              <a:ln w="28575" cap="flat" cmpd="sng">
                <a:solidFill>
                  <a:schemeClr val="tx1">
                    <a:alpha val="100000"/>
                  </a:schemeClr>
                </a:solidFill>
                <a:prstDash val="solid"/>
                <a:round/>
                <a:headEnd type="none" w="med" len="med"/>
                <a:tailEnd type="none" w="med" len="med"/>
              </a:ln>
            </p:spPr>
            <p:txBody>
              <a:bodyPr/>
              <a:p>
                <a:endParaRPr lang="zh-CN" altLang="en-US"/>
              </a:p>
            </p:txBody>
          </p:sp>
        </p:grpSp>
        <p:sp>
          <p:nvSpPr>
            <p:cNvPr id="77852" name="Text Box 46"/>
            <p:cNvSpPr txBox="1">
              <a:spLocks noChangeAspect="1"/>
            </p:cNvSpPr>
            <p:nvPr/>
          </p:nvSpPr>
          <p:spPr>
            <a:xfrm>
              <a:off x="1648" y="1300"/>
              <a:ext cx="667" cy="250"/>
            </a:xfrm>
            <a:prstGeom prst="rect">
              <a:avLst/>
            </a:prstGeom>
            <a:noFill/>
            <a:ln w="28575">
              <a:noFill/>
            </a:ln>
          </p:spPr>
          <p:txBody>
            <a:bodyPr wrap="none">
              <a:spAutoFit/>
            </a:bodyPr>
            <a:lstStyle>
              <a:lvl1pPr marL="274955" indent="-274955" algn="l" rtl="0" eaLnBrk="0" fontAlgn="base" hangingPunct="0">
                <a:spcBef>
                  <a:spcPts val="600"/>
                </a:spcBef>
                <a:spcAft>
                  <a:spcPct val="0"/>
                </a:spcAft>
                <a:buClr>
                  <a:schemeClr val="accent1"/>
                </a:buClr>
                <a:buSzPct val="70000"/>
                <a:buFont typeface="Wingdings" panose="05000000000000000000" pitchFamily="2" charset="2"/>
                <a:buChar char=""/>
                <a:defRPr sz="2400" b="0" kern="1200">
                  <a:solidFill>
                    <a:schemeClr val="tx1"/>
                  </a:solidFill>
                  <a:latin typeface="+mn-lt"/>
                  <a:ea typeface="+mn-ea"/>
                  <a:cs typeface="+mn-cs"/>
                </a:defRPr>
              </a:lvl1pPr>
              <a:lvl2pPr marL="640080" indent="-274955" algn="l" rtl="0" eaLnBrk="0" fontAlgn="base" hangingPunct="0">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mn-lt"/>
                  <a:ea typeface="+mn-ea"/>
                  <a:cs typeface="+mn-cs"/>
                </a:defRPr>
              </a:lvl2pPr>
              <a:lvl3pPr marL="914400" indent="-182880" algn="l" rtl="0" eaLnBrk="0" fontAlgn="base" hangingPunct="0">
                <a:spcBef>
                  <a:spcPct val="20000"/>
                </a:spcBef>
                <a:spcAft>
                  <a:spcPct val="0"/>
                </a:spcAft>
                <a:buClr>
                  <a:srgbClr val="E0752F"/>
                </a:buClr>
                <a:buSzPct val="60000"/>
                <a:buFont typeface="Wingdings" panose="05000000000000000000" pitchFamily="2" charset="2"/>
                <a:buChar char=""/>
                <a:defRPr kern="1200">
                  <a:solidFill>
                    <a:schemeClr val="tx1"/>
                  </a:solidFill>
                  <a:latin typeface="+mn-lt"/>
                  <a:ea typeface="+mn-ea"/>
                  <a:cs typeface="+mn-cs"/>
                </a:defRPr>
              </a:lvl3pPr>
              <a:lvl4pPr marL="1189355" indent="-182880" algn="l" rtl="0" eaLnBrk="0" fontAlgn="base" hangingPunct="0">
                <a:spcBef>
                  <a:spcPct val="20000"/>
                </a:spcBef>
                <a:spcAft>
                  <a:spcPct val="0"/>
                </a:spcAft>
                <a:buClr>
                  <a:srgbClr val="FEC3AE"/>
                </a:buClr>
                <a:buSzPct val="60000"/>
                <a:buFont typeface="Wingdings" panose="05000000000000000000" pitchFamily="2" charset="2"/>
                <a:buChar char=""/>
                <a:defRPr kern="1200">
                  <a:solidFill>
                    <a:schemeClr val="tx1"/>
                  </a:solidFill>
                  <a:latin typeface="+mn-lt"/>
                  <a:ea typeface="+mn-ea"/>
                  <a:cs typeface="+mn-cs"/>
                </a:defRPr>
              </a:lvl4pPr>
              <a:lvl5pPr marL="1463675" indent="-184150" algn="l" rtl="0" eaLnBrk="0" fontAlgn="base" hangingPunct="0">
                <a:spcBef>
                  <a:spcPct val="20000"/>
                </a:spcBef>
                <a:spcAft>
                  <a:spcPct val="0"/>
                </a:spcAft>
                <a:buClr>
                  <a:srgbClr val="BDCAE9"/>
                </a:buClr>
                <a:buSzPct val="68000"/>
                <a:buFont typeface="Wingdings 2" panose="05020102010507070707" pitchFamily="18" charset="2"/>
                <a:buChar char=""/>
                <a:defRPr sz="1600" kern="1200">
                  <a:solidFill>
                    <a:schemeClr val="tx1"/>
                  </a:solidFill>
                  <a:latin typeface="+mn-lt"/>
                  <a:ea typeface="+mn-ea"/>
                  <a:cs typeface="+mn-cs"/>
                </a:defRPr>
              </a:lvl5pPr>
            </a:lstStyle>
            <a:p>
              <a:pPr marL="0" lvl="0" indent="0">
                <a:spcBef>
                  <a:spcPct val="0"/>
                </a:spcBef>
                <a:buClrTx/>
                <a:buSzPct val="100000"/>
                <a:buFont typeface="Arial" panose="020B0604020202020204" pitchFamily="34" charset="0"/>
                <a:buNone/>
              </a:pPr>
              <a:r>
                <a:rPr lang="zh-CN" altLang="en-US" sz="2000" b="1" dirty="0"/>
                <a:t>行为者</a:t>
              </a:r>
              <a:r>
                <a:rPr lang="en-US" altLang="zh-TW" sz="1600" b="1" dirty="0">
                  <a:ea typeface="PMingLiU" pitchFamily="18" charset="-120"/>
                </a:rPr>
                <a:t>3</a:t>
              </a:r>
              <a:endParaRPr lang="en-US" altLang="zh-TW" sz="1600" b="1" dirty="0">
                <a:ea typeface="PMingLiU" pitchFamily="18" charset="-120"/>
              </a:endParaRPr>
            </a:p>
          </p:txBody>
        </p:sp>
      </p:grpSp>
      <p:cxnSp>
        <p:nvCxnSpPr>
          <p:cNvPr id="77845" name="AutoShape 47"/>
          <p:cNvCxnSpPr/>
          <p:nvPr/>
        </p:nvCxnSpPr>
        <p:spPr>
          <a:xfrm flipV="1">
            <a:off x="1584325" y="1881188"/>
            <a:ext cx="4144963" cy="3084512"/>
          </a:xfrm>
          <a:prstGeom prst="curvedConnector3">
            <a:avLst>
              <a:gd name="adj1" fmla="val 50171"/>
            </a:avLst>
          </a:prstGeom>
          <a:ln w="28575" cap="flat" cmpd="sng">
            <a:solidFill>
              <a:schemeClr val="folHlink"/>
            </a:solidFill>
            <a:prstDash val="dash"/>
            <a:headEnd type="none" w="med" len="med"/>
            <a:tailEnd type="none" w="med" len="med"/>
          </a:ln>
        </p:spPr>
      </p:cxnSp>
      <p:cxnSp>
        <p:nvCxnSpPr>
          <p:cNvPr id="77846" name="AutoShape 48"/>
          <p:cNvCxnSpPr>
            <a:endCxn id="77841" idx="2"/>
          </p:cNvCxnSpPr>
          <p:nvPr/>
        </p:nvCxnSpPr>
        <p:spPr>
          <a:xfrm flipV="1">
            <a:off x="4016375" y="2611438"/>
            <a:ext cx="1646238" cy="2330450"/>
          </a:xfrm>
          <a:prstGeom prst="curvedConnector3">
            <a:avLst>
              <a:gd name="adj1" fmla="val 50435"/>
            </a:avLst>
          </a:prstGeom>
          <a:ln w="28575" cap="flat" cmpd="sng">
            <a:solidFill>
              <a:schemeClr val="folHlink"/>
            </a:solidFill>
            <a:prstDash val="dash"/>
            <a:headEnd type="none" w="med" len="med"/>
            <a:tailEnd type="none" w="med" len="med"/>
          </a:ln>
        </p:spPr>
      </p:cxnSp>
      <p:cxnSp>
        <p:nvCxnSpPr>
          <p:cNvPr id="77847" name="AutoShape 49"/>
          <p:cNvCxnSpPr/>
          <p:nvPr/>
        </p:nvCxnSpPr>
        <p:spPr>
          <a:xfrm flipH="1" flipV="1">
            <a:off x="6132513" y="3930650"/>
            <a:ext cx="192087" cy="987425"/>
          </a:xfrm>
          <a:prstGeom prst="curvedConnector4">
            <a:avLst>
              <a:gd name="adj1" fmla="val -119009"/>
              <a:gd name="adj2" fmla="val 67361"/>
            </a:avLst>
          </a:prstGeom>
          <a:ln w="28575" cap="flat" cmpd="sng">
            <a:solidFill>
              <a:schemeClr val="folHlink"/>
            </a:solidFill>
            <a:prstDash val="dash"/>
            <a:headEnd type="none" w="med" len="med"/>
            <a:tailEnd type="none" w="med" len="med"/>
          </a:ln>
        </p:spPr>
      </p:cxnSp>
      <p:grpSp>
        <p:nvGrpSpPr>
          <p:cNvPr id="77848" name="Group 50"/>
          <p:cNvGrpSpPr/>
          <p:nvPr/>
        </p:nvGrpSpPr>
        <p:grpSpPr>
          <a:xfrm>
            <a:off x="604838" y="4564063"/>
            <a:ext cx="1495425" cy="1768475"/>
            <a:chOff x="316" y="1722"/>
            <a:chExt cx="942" cy="1114"/>
          </a:xfrm>
        </p:grpSpPr>
        <p:graphicFrame>
          <p:nvGraphicFramePr>
            <p:cNvPr id="77849" name="Object 51"/>
            <p:cNvGraphicFramePr/>
            <p:nvPr/>
          </p:nvGraphicFramePr>
          <p:xfrm>
            <a:off x="563" y="1722"/>
            <a:ext cx="336" cy="432"/>
          </p:xfrm>
          <a:graphic>
            <a:graphicData uri="http://schemas.openxmlformats.org/presentationml/2006/ole">
              <mc:AlternateContent xmlns:mc="http://schemas.openxmlformats.org/markup-compatibility/2006">
                <mc:Choice xmlns:v="urn:schemas-microsoft-com:vml" Requires="v">
                  <p:oleObj spid="_x0000_s3085" name="" r:id="rId5" imgW="9525" imgH="9525" progId="CorelDRAW.Graphic.6">
                    <p:embed/>
                  </p:oleObj>
                </mc:Choice>
                <mc:Fallback>
                  <p:oleObj name="" r:id="rId5" imgW="9525" imgH="9525" progId="CorelDRAW.Graphic.6">
                    <p:embed/>
                    <p:pic>
                      <p:nvPicPr>
                        <p:cNvPr id="0" name="图片 3084"/>
                        <p:cNvPicPr/>
                        <p:nvPr/>
                      </p:nvPicPr>
                      <p:blipFill>
                        <a:blip r:embed="rId2"/>
                        <a:stretch>
                          <a:fillRect/>
                        </a:stretch>
                      </p:blipFill>
                      <p:spPr>
                        <a:xfrm>
                          <a:off x="563" y="1722"/>
                          <a:ext cx="336" cy="432"/>
                        </a:xfrm>
                        <a:prstGeom prst="rect">
                          <a:avLst/>
                        </a:prstGeom>
                        <a:noFill/>
                        <a:ln w="38100">
                          <a:noFill/>
                          <a:miter/>
                        </a:ln>
                      </p:spPr>
                    </p:pic>
                  </p:oleObj>
                </mc:Fallback>
              </mc:AlternateContent>
            </a:graphicData>
          </a:graphic>
        </p:graphicFrame>
        <p:sp>
          <p:nvSpPr>
            <p:cNvPr id="77850" name="Rectangle 52"/>
            <p:cNvSpPr/>
            <p:nvPr/>
          </p:nvSpPr>
          <p:spPr>
            <a:xfrm>
              <a:off x="316" y="2172"/>
              <a:ext cx="942" cy="664"/>
            </a:xfrm>
            <a:prstGeom prst="rect">
              <a:avLst/>
            </a:prstGeom>
            <a:noFill/>
            <a:ln w="9525">
              <a:noFill/>
            </a:ln>
          </p:spPr>
          <p:txBody>
            <a:bodyPr wrap="none" lIns="77788" tIns="39688" rIns="77788" bIns="39688">
              <a:spAutoFit/>
            </a:bodyPr>
            <a:lstStyle>
              <a:lvl1pPr marL="274955" indent="-274955" algn="l" rtl="0" eaLnBrk="0" fontAlgn="base" hangingPunct="0">
                <a:spcBef>
                  <a:spcPts val="600"/>
                </a:spcBef>
                <a:spcAft>
                  <a:spcPct val="0"/>
                </a:spcAft>
                <a:buClr>
                  <a:schemeClr val="accent1"/>
                </a:buClr>
                <a:buSzPct val="70000"/>
                <a:buFont typeface="Wingdings" panose="05000000000000000000" pitchFamily="2" charset="2"/>
                <a:buChar char=""/>
                <a:defRPr sz="2400" b="0" kern="1200">
                  <a:solidFill>
                    <a:schemeClr val="tx1"/>
                  </a:solidFill>
                  <a:latin typeface="+mn-lt"/>
                  <a:ea typeface="+mn-ea"/>
                  <a:cs typeface="+mn-cs"/>
                </a:defRPr>
              </a:lvl1pPr>
              <a:lvl2pPr marL="640080" indent="-274955" algn="l" rtl="0" eaLnBrk="0" fontAlgn="base" hangingPunct="0">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mn-lt"/>
                  <a:ea typeface="+mn-ea"/>
                  <a:cs typeface="+mn-cs"/>
                </a:defRPr>
              </a:lvl2pPr>
              <a:lvl3pPr marL="914400" indent="-182880" algn="l" rtl="0" eaLnBrk="0" fontAlgn="base" hangingPunct="0">
                <a:spcBef>
                  <a:spcPct val="20000"/>
                </a:spcBef>
                <a:spcAft>
                  <a:spcPct val="0"/>
                </a:spcAft>
                <a:buClr>
                  <a:srgbClr val="E0752F"/>
                </a:buClr>
                <a:buSzPct val="60000"/>
                <a:buFont typeface="Wingdings" panose="05000000000000000000" pitchFamily="2" charset="2"/>
                <a:buChar char=""/>
                <a:defRPr kern="1200">
                  <a:solidFill>
                    <a:schemeClr val="tx1"/>
                  </a:solidFill>
                  <a:latin typeface="+mn-lt"/>
                  <a:ea typeface="+mn-ea"/>
                  <a:cs typeface="+mn-cs"/>
                </a:defRPr>
              </a:lvl3pPr>
              <a:lvl4pPr marL="1189355" indent="-182880" algn="l" rtl="0" eaLnBrk="0" fontAlgn="base" hangingPunct="0">
                <a:spcBef>
                  <a:spcPct val="20000"/>
                </a:spcBef>
                <a:spcAft>
                  <a:spcPct val="0"/>
                </a:spcAft>
                <a:buClr>
                  <a:srgbClr val="FEC3AE"/>
                </a:buClr>
                <a:buSzPct val="60000"/>
                <a:buFont typeface="Wingdings" panose="05000000000000000000" pitchFamily="2" charset="2"/>
                <a:buChar char=""/>
                <a:defRPr kern="1200">
                  <a:solidFill>
                    <a:schemeClr val="tx1"/>
                  </a:solidFill>
                  <a:latin typeface="+mn-lt"/>
                  <a:ea typeface="+mn-ea"/>
                  <a:cs typeface="+mn-cs"/>
                </a:defRPr>
              </a:lvl4pPr>
              <a:lvl5pPr marL="1463675" indent="-184150" algn="l" rtl="0" eaLnBrk="0" fontAlgn="base" hangingPunct="0">
                <a:spcBef>
                  <a:spcPct val="20000"/>
                </a:spcBef>
                <a:spcAft>
                  <a:spcPct val="0"/>
                </a:spcAft>
                <a:buClr>
                  <a:srgbClr val="BDCAE9"/>
                </a:buClr>
                <a:buSzPct val="68000"/>
                <a:buFont typeface="Wingdings 2" panose="05020102010507070707" pitchFamily="18" charset="2"/>
                <a:buChar char=""/>
                <a:defRPr sz="1600" kern="1200">
                  <a:solidFill>
                    <a:schemeClr val="tx1"/>
                  </a:solidFill>
                  <a:latin typeface="+mn-lt"/>
                  <a:ea typeface="+mn-ea"/>
                  <a:cs typeface="+mn-cs"/>
                </a:defRPr>
              </a:lvl5pPr>
            </a:lstStyle>
            <a:p>
              <a:pPr marL="0" lvl="0" indent="0" defTabSz="662305">
                <a:spcBef>
                  <a:spcPct val="0"/>
                </a:spcBef>
                <a:buClrTx/>
                <a:buSzPct val="100000"/>
                <a:buFont typeface="Arial" panose="020B0604020202020204" pitchFamily="34" charset="0"/>
                <a:buNone/>
              </a:pPr>
              <a:r>
                <a:rPr lang="zh-CN" altLang="en-US" b="1" dirty="0">
                  <a:solidFill>
                    <a:srgbClr val="3333CC"/>
                  </a:solidFill>
                </a:rPr>
                <a:t>用例</a:t>
              </a:r>
              <a:r>
                <a:rPr lang="en-US" altLang="zh-CN" b="1" dirty="0">
                  <a:solidFill>
                    <a:srgbClr val="3333CC"/>
                  </a:solidFill>
                </a:rPr>
                <a:t>1</a:t>
              </a:r>
              <a:r>
                <a:rPr lang="zh-CN" altLang="en-US" b="1" dirty="0">
                  <a:solidFill>
                    <a:srgbClr val="3333CC"/>
                  </a:solidFill>
                </a:rPr>
                <a:t>文档</a:t>
              </a:r>
              <a:endParaRPr lang="zh-CN" altLang="en-US" b="1" dirty="0">
                <a:solidFill>
                  <a:srgbClr val="3333CC"/>
                </a:solidFill>
              </a:endParaRPr>
            </a:p>
            <a:p>
              <a:pPr marL="0" lvl="0" indent="0" defTabSz="662305">
                <a:spcBef>
                  <a:spcPct val="0"/>
                </a:spcBef>
                <a:buClrTx/>
                <a:buSzPct val="100000"/>
                <a:buFont typeface="Arial" panose="020B0604020202020204" pitchFamily="34" charset="0"/>
                <a:buNone/>
              </a:pPr>
              <a:r>
                <a:rPr lang="en-US" altLang="zh-TW" sz="1800" dirty="0">
                  <a:ea typeface="PMingLiU" pitchFamily="18" charset="-120"/>
                </a:rPr>
                <a:t>- </a:t>
              </a:r>
              <a:r>
                <a:rPr lang="zh-CN" altLang="en-US" sz="2000" b="1" dirty="0"/>
                <a:t>简述</a:t>
              </a:r>
              <a:r>
                <a:rPr lang="zh-TW" altLang="en-US" sz="2000" b="1" dirty="0"/>
                <a:t> </a:t>
              </a:r>
              <a:endParaRPr lang="zh-TW" altLang="en-US" sz="2000" b="1" dirty="0"/>
            </a:p>
            <a:p>
              <a:pPr marL="0" lvl="0" indent="0" defTabSz="662305">
                <a:spcBef>
                  <a:spcPct val="0"/>
                </a:spcBef>
                <a:buClrTx/>
                <a:buSzPct val="100000"/>
                <a:buFont typeface="Arial" panose="020B0604020202020204" pitchFamily="34" charset="0"/>
                <a:buNone/>
              </a:pPr>
              <a:r>
                <a:rPr lang="en-US" altLang="zh-TW" sz="2000" b="1" dirty="0"/>
                <a:t>- </a:t>
              </a:r>
              <a:r>
                <a:rPr lang="zh-CN" altLang="en-US" sz="2000" b="1" dirty="0"/>
                <a:t>事件流</a:t>
              </a:r>
              <a:endParaRPr lang="zh-CN" altLang="en-US" sz="2000" b="1" dirty="0"/>
            </a:p>
          </p:txBody>
        </p:sp>
      </p:grpSp>
    </p:spTree>
  </p:cSld>
  <p:clrMapOvr>
    <a:masterClrMapping/>
  </p:clrMapOvr>
  <p:transition>
    <p:wip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8850" name="Rectangle 3"/>
          <p:cNvSpPr>
            <a:spLocks noGrp="1"/>
          </p:cNvSpPr>
          <p:nvPr>
            <p:ph sz="quarter" idx="1"/>
          </p:nvPr>
        </p:nvSpPr>
        <p:spPr>
          <a:xfrm>
            <a:off x="395288" y="333375"/>
            <a:ext cx="7467600" cy="4873625"/>
          </a:xfrm>
          <a:ln/>
        </p:spPr>
        <p:txBody>
          <a:bodyPr vert="horz" wrap="square" lIns="91440" tIns="45720" rIns="91440" bIns="45720" anchor="t"/>
          <a:p>
            <a:pPr eaLnBrk="1" hangingPunct="1"/>
            <a:r>
              <a:rPr lang="zh-CN" altLang="en-US" sz="2600" dirty="0"/>
              <a:t>编写用例文档</a:t>
            </a:r>
            <a:endParaRPr lang="zh-CN" altLang="en-US" sz="2600" dirty="0"/>
          </a:p>
          <a:p>
            <a:pPr lvl="1" eaLnBrk="1" hangingPunct="1"/>
            <a:r>
              <a:rPr lang="zh-CN" altLang="en-US" sz="2200" dirty="0"/>
              <a:t>简述</a:t>
            </a:r>
            <a:endParaRPr lang="zh-CN" altLang="en-US" sz="2200" dirty="0"/>
          </a:p>
          <a:p>
            <a:pPr lvl="1" eaLnBrk="1" hangingPunct="1"/>
            <a:r>
              <a:rPr lang="zh-CN" altLang="en-US" sz="2200" dirty="0"/>
              <a:t>涉及的行为者</a:t>
            </a:r>
            <a:endParaRPr lang="zh-CN" altLang="en-US" sz="2200" dirty="0"/>
          </a:p>
          <a:p>
            <a:pPr lvl="1" eaLnBrk="1" hangingPunct="1"/>
            <a:r>
              <a:rPr lang="zh-CN" altLang="en-US" sz="2200" dirty="0"/>
              <a:t>用例开始的前置条件</a:t>
            </a:r>
            <a:endParaRPr lang="zh-CN" altLang="en-US" sz="2200" dirty="0"/>
          </a:p>
          <a:p>
            <a:pPr lvl="1" eaLnBrk="1" hangingPunct="1"/>
            <a:r>
              <a:rPr lang="zh-CN" altLang="en-US" sz="2200" dirty="0"/>
              <a:t>事件流的详细描述</a:t>
            </a:r>
            <a:endParaRPr lang="zh-CN" altLang="en-US" sz="2200" dirty="0"/>
          </a:p>
          <a:p>
            <a:pPr lvl="2" eaLnBrk="1" hangingPunct="1"/>
            <a:r>
              <a:rPr lang="zh-CN" altLang="en-US" sz="2500" dirty="0">
                <a:latin typeface="Times New Roman" panose="02020603050405020304" pitchFamily="18" charset="0"/>
              </a:rPr>
              <a:t>主事件流和次要事件流用来区分对系统功能的合法使用和非法使用。主事件流合法使用</a:t>
            </a:r>
            <a:r>
              <a:rPr lang="zh-CN" altLang="en-US" sz="2500" dirty="0">
                <a:solidFill>
                  <a:srgbClr val="FF3300"/>
                </a:solidFill>
                <a:latin typeface="Times New Roman" panose="02020603050405020304" pitchFamily="18" charset="0"/>
              </a:rPr>
              <a:t>只有一个，</a:t>
            </a:r>
            <a:r>
              <a:rPr lang="zh-CN" altLang="en-US" sz="2500" dirty="0">
                <a:latin typeface="Times New Roman" panose="02020603050405020304" pitchFamily="18" charset="0"/>
              </a:rPr>
              <a:t>次要事件流可包含若干个。</a:t>
            </a:r>
            <a:endParaRPr lang="zh-CN" altLang="en-US" sz="2500" dirty="0">
              <a:latin typeface="Times New Roman" panose="02020603050405020304" pitchFamily="18" charset="0"/>
            </a:endParaRPr>
          </a:p>
          <a:p>
            <a:pPr lvl="2" eaLnBrk="1" hangingPunct="1"/>
            <a:r>
              <a:rPr lang="zh-CN" altLang="en-US" sz="2500" dirty="0">
                <a:latin typeface="Times New Roman" panose="02020603050405020304" pitchFamily="18" charset="0"/>
              </a:rPr>
              <a:t>一个用例可以有多个事件流，每一个事件流是一个完整的用户对系统的功能的使用。它们出于同一个目的，但出于事件流不同，使得系统产生的响应不同。事件流是用例的实例（</a:t>
            </a:r>
            <a:r>
              <a:rPr lang="en-US" altLang="zh-CN" sz="2500" dirty="0"/>
              <a:t>instance</a:t>
            </a:r>
            <a:r>
              <a:rPr lang="zh-CN" altLang="en-US" sz="2500" dirty="0">
                <a:latin typeface="Times New Roman" panose="02020603050405020304" pitchFamily="18" charset="0"/>
              </a:rPr>
              <a:t>）。用例的实例在</a:t>
            </a:r>
            <a:r>
              <a:rPr lang="en-US" altLang="zh-CN" sz="2500" dirty="0"/>
              <a:t>UML</a:t>
            </a:r>
            <a:r>
              <a:rPr lang="zh-CN" altLang="en-US" sz="2500" dirty="0">
                <a:latin typeface="Times New Roman" panose="02020603050405020304" pitchFamily="18" charset="0"/>
              </a:rPr>
              <a:t>中被称为场景</a:t>
            </a:r>
            <a:r>
              <a:rPr lang="zh-CN" altLang="en-US" sz="2500" dirty="0">
                <a:latin typeface="宋体" panose="02010600030101010101" pitchFamily="2" charset="-122"/>
              </a:rPr>
              <a:t>（</a:t>
            </a:r>
            <a:r>
              <a:rPr lang="en-US" altLang="zh-CN" sz="2500" dirty="0"/>
              <a:t>scenario</a:t>
            </a:r>
            <a:r>
              <a:rPr lang="zh-CN" altLang="en-US" sz="2500" dirty="0">
                <a:latin typeface="宋体" panose="02010600030101010101" pitchFamily="2" charset="-122"/>
              </a:rPr>
              <a:t>）。</a:t>
            </a:r>
            <a:endParaRPr lang="zh-CN" altLang="en-US" sz="2500" dirty="0"/>
          </a:p>
        </p:txBody>
      </p:sp>
      <p:pic>
        <p:nvPicPr>
          <p:cNvPr id="4" name="Picture 5" descr="1-14"/>
          <p:cNvPicPr>
            <a:picLocks noChangeAspect="1"/>
          </p:cNvPicPr>
          <p:nvPr/>
        </p:nvPicPr>
        <p:blipFill>
          <a:blip r:embed="rId1"/>
          <a:stretch>
            <a:fillRect/>
          </a:stretch>
        </p:blipFill>
        <p:spPr>
          <a:xfrm>
            <a:off x="3059113" y="0"/>
            <a:ext cx="5808662" cy="6858000"/>
          </a:xfrm>
          <a:prstGeom prst="rect">
            <a:avLst/>
          </a:prstGeom>
          <a:noFill/>
          <a:ln w="9525">
            <a:noFill/>
          </a:ln>
        </p:spPr>
      </p:pic>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9"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ppt_x</p:attrName>
                                        </p:attrNameLst>
                                      </p:cBhvr>
                                      <p:tavLst>
                                        <p:tav tm="0">
                                          <p:val>
                                            <p:strVal val="#ppt_x-.2"/>
                                          </p:val>
                                        </p:tav>
                                        <p:tav tm="100000">
                                          <p:val>
                                            <p:strVal val="#ppt_x"/>
                                          </p:val>
                                        </p:tav>
                                      </p:tavLst>
                                    </p:anim>
                                    <p:anim calcmode="lin" valueType="num">
                                      <p:cBhvr>
                                        <p:cTn id="8" dur="1000" fill="hold"/>
                                        <p:tgtEl>
                                          <p:spTgt spid="4"/>
                                        </p:tgtEl>
                                        <p:attrNameLst>
                                          <p:attrName>ppt_y</p:attrName>
                                        </p:attrNameLst>
                                      </p:cBhvr>
                                      <p:tavLst>
                                        <p:tav tm="0">
                                          <p:val>
                                            <p:strVal val="#ppt_y"/>
                                          </p:val>
                                        </p:tav>
                                        <p:tav tm="100000">
                                          <p:val>
                                            <p:strVal val="#ppt_y"/>
                                          </p:val>
                                        </p:tav>
                                      </p:tavLst>
                                    </p:anim>
                                    <p:animEffect transition="in" filter="wipe(right)" prLst="gradientSize: 0.1">
                                      <p:cBhvr>
                                        <p:cTn id="9"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9874" name="Text Box 4"/>
          <p:cNvSpPr txBox="1"/>
          <p:nvPr/>
        </p:nvSpPr>
        <p:spPr>
          <a:xfrm>
            <a:off x="0" y="0"/>
            <a:ext cx="3733800" cy="579438"/>
          </a:xfrm>
          <a:prstGeom prst="rect">
            <a:avLst/>
          </a:prstGeom>
          <a:noFill/>
          <a:ln w="9525">
            <a:noFill/>
          </a:ln>
        </p:spPr>
        <p:txBody>
          <a:bodyPr>
            <a:spAutoFit/>
          </a:bodyPr>
          <a:lstStyle>
            <a:lvl1pPr marL="274955" indent="-274955" algn="l" rtl="0" eaLnBrk="0" fontAlgn="base" hangingPunct="0">
              <a:spcBef>
                <a:spcPts val="600"/>
              </a:spcBef>
              <a:spcAft>
                <a:spcPct val="0"/>
              </a:spcAft>
              <a:buClr>
                <a:schemeClr val="accent1"/>
              </a:buClr>
              <a:buSzPct val="70000"/>
              <a:buFont typeface="Wingdings" panose="05000000000000000000" pitchFamily="2" charset="2"/>
              <a:buChar char=""/>
              <a:defRPr sz="2400" b="0" kern="1200">
                <a:solidFill>
                  <a:schemeClr val="tx1"/>
                </a:solidFill>
                <a:latin typeface="+mn-lt"/>
                <a:ea typeface="+mn-ea"/>
                <a:cs typeface="+mn-cs"/>
              </a:defRPr>
            </a:lvl1pPr>
            <a:lvl2pPr marL="640080" indent="-274955" algn="l" rtl="0" eaLnBrk="0" fontAlgn="base" hangingPunct="0">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mn-lt"/>
                <a:ea typeface="+mn-ea"/>
                <a:cs typeface="+mn-cs"/>
              </a:defRPr>
            </a:lvl2pPr>
            <a:lvl3pPr marL="914400" indent="-182880" algn="l" rtl="0" eaLnBrk="0" fontAlgn="base" hangingPunct="0">
              <a:spcBef>
                <a:spcPct val="20000"/>
              </a:spcBef>
              <a:spcAft>
                <a:spcPct val="0"/>
              </a:spcAft>
              <a:buClr>
                <a:srgbClr val="E0752F"/>
              </a:buClr>
              <a:buSzPct val="60000"/>
              <a:buFont typeface="Wingdings" panose="05000000000000000000" pitchFamily="2" charset="2"/>
              <a:buChar char=""/>
              <a:defRPr kern="1200">
                <a:solidFill>
                  <a:schemeClr val="tx1"/>
                </a:solidFill>
                <a:latin typeface="+mn-lt"/>
                <a:ea typeface="+mn-ea"/>
                <a:cs typeface="+mn-cs"/>
              </a:defRPr>
            </a:lvl3pPr>
            <a:lvl4pPr marL="1189355" indent="-182880" algn="l" rtl="0" eaLnBrk="0" fontAlgn="base" hangingPunct="0">
              <a:spcBef>
                <a:spcPct val="20000"/>
              </a:spcBef>
              <a:spcAft>
                <a:spcPct val="0"/>
              </a:spcAft>
              <a:buClr>
                <a:srgbClr val="FEC3AE"/>
              </a:buClr>
              <a:buSzPct val="60000"/>
              <a:buFont typeface="Wingdings" panose="05000000000000000000" pitchFamily="2" charset="2"/>
              <a:buChar char=""/>
              <a:defRPr kern="1200">
                <a:solidFill>
                  <a:schemeClr val="tx1"/>
                </a:solidFill>
                <a:latin typeface="+mn-lt"/>
                <a:ea typeface="+mn-ea"/>
                <a:cs typeface="+mn-cs"/>
              </a:defRPr>
            </a:lvl4pPr>
            <a:lvl5pPr marL="1463675" indent="-184150" algn="l" rtl="0" eaLnBrk="0" fontAlgn="base" hangingPunct="0">
              <a:spcBef>
                <a:spcPct val="20000"/>
              </a:spcBef>
              <a:spcAft>
                <a:spcPct val="0"/>
              </a:spcAft>
              <a:buClr>
                <a:srgbClr val="BDCAE9"/>
              </a:buClr>
              <a:buSzPct val="68000"/>
              <a:buFont typeface="Wingdings 2" panose="05020102010507070707" pitchFamily="18" charset="2"/>
              <a:buChar char=""/>
              <a:defRPr sz="1600" kern="1200">
                <a:solidFill>
                  <a:schemeClr val="tx1"/>
                </a:solidFill>
                <a:latin typeface="+mn-lt"/>
                <a:ea typeface="+mn-ea"/>
                <a:cs typeface="+mn-cs"/>
              </a:defRPr>
            </a:lvl5pPr>
          </a:lstStyle>
          <a:p>
            <a:pPr marL="0" lvl="0" indent="0" eaLnBrk="1" hangingPunct="1">
              <a:spcBef>
                <a:spcPct val="50000"/>
              </a:spcBef>
              <a:buClrTx/>
              <a:buSzPct val="100000"/>
              <a:buFont typeface="Arial" panose="020B0604020202020204" pitchFamily="34" charset="0"/>
              <a:buNone/>
            </a:pPr>
            <a:r>
              <a:rPr lang="zh-CN" altLang="en-US" sz="3200" b="1" dirty="0">
                <a:solidFill>
                  <a:srgbClr val="006650"/>
                </a:solidFill>
                <a:latin typeface="Times New Roman" panose="02020603050405020304" pitchFamily="18" charset="0"/>
              </a:rPr>
              <a:t>订购货物基本路径：</a:t>
            </a:r>
            <a:endParaRPr lang="zh-CN" altLang="en-US" sz="3200" b="1" dirty="0">
              <a:solidFill>
                <a:schemeClr val="tx2"/>
              </a:solidFill>
              <a:latin typeface="Times New Roman" panose="02020603050405020304" pitchFamily="18" charset="0"/>
            </a:endParaRPr>
          </a:p>
        </p:txBody>
      </p:sp>
      <p:sp>
        <p:nvSpPr>
          <p:cNvPr id="158725" name="Text Box 5"/>
          <p:cNvSpPr txBox="1"/>
          <p:nvPr/>
        </p:nvSpPr>
        <p:spPr>
          <a:xfrm>
            <a:off x="0" y="549275"/>
            <a:ext cx="8763000" cy="5638800"/>
          </a:xfrm>
          <a:prstGeom prst="rect">
            <a:avLst/>
          </a:prstGeom>
          <a:solidFill>
            <a:schemeClr val="bg1"/>
          </a:solidFill>
          <a:ln w="9525" cap="flat" cmpd="sng">
            <a:solidFill>
              <a:schemeClr val="tx1"/>
            </a:solidFill>
            <a:prstDash val="solid"/>
            <a:miter/>
            <a:headEnd type="none" w="med" len="med"/>
            <a:tailEnd type="none" w="med" len="med"/>
          </a:ln>
        </p:spPr>
        <p:txBody>
          <a:bodyPr/>
          <a:lstStyle>
            <a:lvl1pPr marL="274955" indent="-274955" algn="l" rtl="0" eaLnBrk="0" fontAlgn="base" hangingPunct="0">
              <a:spcBef>
                <a:spcPts val="600"/>
              </a:spcBef>
              <a:spcAft>
                <a:spcPct val="0"/>
              </a:spcAft>
              <a:buClr>
                <a:schemeClr val="accent1"/>
              </a:buClr>
              <a:buSzPct val="70000"/>
              <a:buFont typeface="Wingdings" panose="05000000000000000000" pitchFamily="2" charset="2"/>
              <a:buChar char=""/>
              <a:defRPr sz="2400" b="0" kern="1200">
                <a:solidFill>
                  <a:schemeClr val="tx1"/>
                </a:solidFill>
                <a:latin typeface="+mn-lt"/>
                <a:ea typeface="+mn-ea"/>
                <a:cs typeface="+mn-cs"/>
              </a:defRPr>
            </a:lvl1pPr>
            <a:lvl2pPr marL="640080" indent="-274955" algn="l" rtl="0" eaLnBrk="0" fontAlgn="base" hangingPunct="0">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mn-lt"/>
                <a:ea typeface="+mn-ea"/>
                <a:cs typeface="+mn-cs"/>
              </a:defRPr>
            </a:lvl2pPr>
            <a:lvl3pPr marL="914400" indent="-182880" algn="l" rtl="0" eaLnBrk="0" fontAlgn="base" hangingPunct="0">
              <a:spcBef>
                <a:spcPct val="20000"/>
              </a:spcBef>
              <a:spcAft>
                <a:spcPct val="0"/>
              </a:spcAft>
              <a:buClr>
                <a:srgbClr val="E0752F"/>
              </a:buClr>
              <a:buSzPct val="60000"/>
              <a:buFont typeface="Wingdings" panose="05000000000000000000" pitchFamily="2" charset="2"/>
              <a:buChar char=""/>
              <a:defRPr kern="1200">
                <a:solidFill>
                  <a:schemeClr val="tx1"/>
                </a:solidFill>
                <a:latin typeface="+mn-lt"/>
                <a:ea typeface="+mn-ea"/>
                <a:cs typeface="+mn-cs"/>
              </a:defRPr>
            </a:lvl3pPr>
            <a:lvl4pPr marL="1189355" indent="-182880" algn="l" rtl="0" eaLnBrk="0" fontAlgn="base" hangingPunct="0">
              <a:spcBef>
                <a:spcPct val="20000"/>
              </a:spcBef>
              <a:spcAft>
                <a:spcPct val="0"/>
              </a:spcAft>
              <a:buClr>
                <a:srgbClr val="FEC3AE"/>
              </a:buClr>
              <a:buSzPct val="60000"/>
              <a:buFont typeface="Wingdings" panose="05000000000000000000" pitchFamily="2" charset="2"/>
              <a:buChar char=""/>
              <a:defRPr kern="1200">
                <a:solidFill>
                  <a:schemeClr val="tx1"/>
                </a:solidFill>
                <a:latin typeface="+mn-lt"/>
                <a:ea typeface="+mn-ea"/>
                <a:cs typeface="+mn-cs"/>
              </a:defRPr>
            </a:lvl4pPr>
            <a:lvl5pPr marL="1463675" indent="-184150" algn="l" rtl="0" eaLnBrk="0" fontAlgn="base" hangingPunct="0">
              <a:spcBef>
                <a:spcPct val="20000"/>
              </a:spcBef>
              <a:spcAft>
                <a:spcPct val="0"/>
              </a:spcAft>
              <a:buClr>
                <a:srgbClr val="BDCAE9"/>
              </a:buClr>
              <a:buSzPct val="68000"/>
              <a:buFont typeface="Wingdings 2" panose="05020102010507070707" pitchFamily="18" charset="2"/>
              <a:buChar char=""/>
              <a:defRPr sz="1600" kern="1200">
                <a:solidFill>
                  <a:schemeClr val="tx1"/>
                </a:solidFill>
                <a:latin typeface="+mn-lt"/>
                <a:ea typeface="+mn-ea"/>
                <a:cs typeface="+mn-cs"/>
              </a:defRPr>
            </a:lvl5pPr>
          </a:lstStyle>
          <a:p>
            <a:pPr marL="0" lvl="0" indent="0" eaLnBrk="1" hangingPunct="1">
              <a:lnSpc>
                <a:spcPct val="90000"/>
              </a:lnSpc>
              <a:spcBef>
                <a:spcPct val="50000"/>
              </a:spcBef>
              <a:buClrTx/>
              <a:buSzPct val="100000"/>
              <a:buFont typeface="Arial" panose="020B0604020202020204" pitchFamily="34" charset="0"/>
              <a:buNone/>
            </a:pPr>
            <a:r>
              <a:rPr lang="en-US" altLang="zh-CN" b="1" dirty="0">
                <a:latin typeface="Times New Roman" panose="02020603050405020304" pitchFamily="18" charset="0"/>
              </a:rPr>
              <a:t>1</a:t>
            </a:r>
            <a:r>
              <a:rPr lang="zh-CN" altLang="en-US" b="1" dirty="0">
                <a:latin typeface="Times New Roman" panose="02020603050405020304" pitchFamily="18" charset="0"/>
              </a:rPr>
              <a:t>，当客户选择订购货物时用例开始</a:t>
            </a:r>
            <a:endParaRPr lang="zh-CN" altLang="en-US" b="1" dirty="0">
              <a:latin typeface="Times New Roman" panose="02020603050405020304" pitchFamily="18" charset="0"/>
            </a:endParaRPr>
          </a:p>
          <a:p>
            <a:pPr marL="0" lvl="0" indent="0" eaLnBrk="1" hangingPunct="1">
              <a:lnSpc>
                <a:spcPct val="90000"/>
              </a:lnSpc>
              <a:spcBef>
                <a:spcPct val="50000"/>
              </a:spcBef>
              <a:buClrTx/>
              <a:buSzPct val="100000"/>
              <a:buFont typeface="Arial" panose="020B0604020202020204" pitchFamily="34" charset="0"/>
              <a:buNone/>
            </a:pPr>
            <a:r>
              <a:rPr lang="en-US" altLang="zh-CN" b="1" dirty="0">
                <a:latin typeface="Times New Roman" panose="02020603050405020304" pitchFamily="18" charset="0"/>
              </a:rPr>
              <a:t>2</a:t>
            </a:r>
            <a:r>
              <a:rPr lang="zh-CN" altLang="en-US" b="1" dirty="0">
                <a:latin typeface="Times New Roman" panose="02020603050405020304" pitchFamily="18" charset="0"/>
              </a:rPr>
              <a:t>，客户输入自己的姓名和地址</a:t>
            </a:r>
            <a:endParaRPr lang="zh-CN" altLang="en-US" b="1" dirty="0">
              <a:latin typeface="Times New Roman" panose="02020603050405020304" pitchFamily="18" charset="0"/>
            </a:endParaRPr>
          </a:p>
          <a:p>
            <a:pPr marL="0" lvl="0" indent="0" eaLnBrk="1" hangingPunct="1">
              <a:lnSpc>
                <a:spcPct val="90000"/>
              </a:lnSpc>
              <a:spcBef>
                <a:spcPct val="50000"/>
              </a:spcBef>
              <a:buClrTx/>
              <a:buSzPct val="100000"/>
              <a:buFont typeface="Arial" panose="020B0604020202020204" pitchFamily="34" charset="0"/>
              <a:buNone/>
            </a:pPr>
            <a:r>
              <a:rPr lang="en-US" altLang="zh-CN" b="1" dirty="0">
                <a:latin typeface="Times New Roman" panose="02020603050405020304" pitchFamily="18" charset="0"/>
              </a:rPr>
              <a:t>3</a:t>
            </a:r>
            <a:r>
              <a:rPr lang="zh-CN" altLang="en-US" b="1" dirty="0">
                <a:latin typeface="Times New Roman" panose="02020603050405020304" pitchFamily="18" charset="0"/>
              </a:rPr>
              <a:t>，客户输入产品代码</a:t>
            </a:r>
            <a:endParaRPr lang="zh-CN" altLang="en-US" b="1" dirty="0">
              <a:latin typeface="Times New Roman" panose="02020603050405020304" pitchFamily="18" charset="0"/>
            </a:endParaRPr>
          </a:p>
          <a:p>
            <a:pPr marL="457200" lvl="1" indent="0" eaLnBrk="1" hangingPunct="1">
              <a:lnSpc>
                <a:spcPct val="90000"/>
              </a:lnSpc>
              <a:spcBef>
                <a:spcPct val="50000"/>
              </a:spcBef>
              <a:buClrTx/>
              <a:buSzPct val="100000"/>
              <a:buFont typeface="Arial" panose="020B0604020202020204" pitchFamily="34" charset="0"/>
              <a:buNone/>
            </a:pPr>
            <a:r>
              <a:rPr lang="en-US" altLang="zh-CN" sz="2400" b="1" dirty="0">
                <a:latin typeface="Times New Roman" panose="02020603050405020304" pitchFamily="18" charset="0"/>
              </a:rPr>
              <a:t>a) </a:t>
            </a:r>
            <a:r>
              <a:rPr lang="zh-CN" altLang="en-US" sz="2400" b="1" dirty="0">
                <a:latin typeface="Times New Roman" panose="02020603050405020304" pitchFamily="18" charset="0"/>
              </a:rPr>
              <a:t>系统显示产品描述和价格</a:t>
            </a:r>
            <a:endParaRPr lang="zh-CN" altLang="en-US" sz="2400" b="1" dirty="0">
              <a:latin typeface="Times New Roman" panose="02020603050405020304" pitchFamily="18" charset="0"/>
            </a:endParaRPr>
          </a:p>
          <a:p>
            <a:pPr marL="457200" lvl="1" indent="0" eaLnBrk="1" hangingPunct="1">
              <a:lnSpc>
                <a:spcPct val="90000"/>
              </a:lnSpc>
              <a:spcBef>
                <a:spcPct val="50000"/>
              </a:spcBef>
              <a:buClrTx/>
              <a:buSzPct val="100000"/>
              <a:buFont typeface="Arial" panose="020B0604020202020204" pitchFamily="34" charset="0"/>
              <a:buNone/>
            </a:pPr>
            <a:r>
              <a:rPr lang="en-US" altLang="zh-CN" sz="2400" b="1" dirty="0">
                <a:latin typeface="Times New Roman" panose="02020603050405020304" pitchFamily="18" charset="0"/>
              </a:rPr>
              <a:t>b) </a:t>
            </a:r>
            <a:r>
              <a:rPr lang="zh-CN" altLang="en-US" sz="2400" b="1" dirty="0">
                <a:latin typeface="Times New Roman" panose="02020603050405020304" pitchFamily="18" charset="0"/>
              </a:rPr>
              <a:t>系统在客户订单中添加该产品的价格</a:t>
            </a:r>
            <a:endParaRPr lang="zh-CN" altLang="en-US" sz="2400" b="1" dirty="0">
              <a:latin typeface="Times New Roman" panose="02020603050405020304" pitchFamily="18" charset="0"/>
            </a:endParaRPr>
          </a:p>
          <a:p>
            <a:pPr marL="0" lvl="0" indent="0" eaLnBrk="1" hangingPunct="1">
              <a:lnSpc>
                <a:spcPct val="90000"/>
              </a:lnSpc>
              <a:spcBef>
                <a:spcPct val="50000"/>
              </a:spcBef>
              <a:buClrTx/>
              <a:buSzPct val="100000"/>
              <a:buFont typeface="Arial" panose="020B0604020202020204" pitchFamily="34" charset="0"/>
              <a:buNone/>
            </a:pPr>
            <a:r>
              <a:rPr lang="zh-CN" altLang="en-US" b="1" dirty="0">
                <a:latin typeface="Times New Roman" panose="02020603050405020304" pitchFamily="18" charset="0"/>
              </a:rPr>
              <a:t>循环结束</a:t>
            </a:r>
            <a:endParaRPr lang="zh-CN" altLang="en-US" b="1" dirty="0">
              <a:latin typeface="Times New Roman" panose="02020603050405020304" pitchFamily="18" charset="0"/>
            </a:endParaRPr>
          </a:p>
          <a:p>
            <a:pPr marL="0" lvl="0" indent="0" eaLnBrk="1" hangingPunct="1">
              <a:lnSpc>
                <a:spcPct val="90000"/>
              </a:lnSpc>
              <a:spcBef>
                <a:spcPct val="50000"/>
              </a:spcBef>
              <a:buClrTx/>
              <a:buSzPct val="100000"/>
              <a:buFont typeface="Arial" panose="020B0604020202020204" pitchFamily="34" charset="0"/>
              <a:buNone/>
            </a:pPr>
            <a:r>
              <a:rPr lang="en-US" altLang="zh-CN" b="1" dirty="0">
                <a:latin typeface="Times New Roman" panose="02020603050405020304" pitchFamily="18" charset="0"/>
              </a:rPr>
              <a:t>4</a:t>
            </a:r>
            <a:r>
              <a:rPr lang="zh-CN" altLang="en-US" b="1" dirty="0">
                <a:latin typeface="Times New Roman" panose="02020603050405020304" pitchFamily="18" charset="0"/>
              </a:rPr>
              <a:t>，客户输入信用卡支付信息</a:t>
            </a:r>
            <a:endParaRPr lang="zh-CN" altLang="en-US" b="1" dirty="0">
              <a:latin typeface="Times New Roman" panose="02020603050405020304" pitchFamily="18" charset="0"/>
            </a:endParaRPr>
          </a:p>
          <a:p>
            <a:pPr marL="0" lvl="0" indent="0" eaLnBrk="1" hangingPunct="1">
              <a:lnSpc>
                <a:spcPct val="90000"/>
              </a:lnSpc>
              <a:spcBef>
                <a:spcPct val="50000"/>
              </a:spcBef>
              <a:buClrTx/>
              <a:buSzPct val="100000"/>
              <a:buFont typeface="Arial" panose="020B0604020202020204" pitchFamily="34" charset="0"/>
              <a:buNone/>
            </a:pPr>
            <a:r>
              <a:rPr lang="en-US" altLang="zh-CN" b="1" dirty="0">
                <a:latin typeface="Times New Roman" panose="02020603050405020304" pitchFamily="18" charset="0"/>
              </a:rPr>
              <a:t>5</a:t>
            </a:r>
            <a:r>
              <a:rPr lang="zh-CN" altLang="en-US" b="1" dirty="0">
                <a:latin typeface="Times New Roman" panose="02020603050405020304" pitchFamily="18" charset="0"/>
              </a:rPr>
              <a:t>，客户选择提交</a:t>
            </a:r>
            <a:endParaRPr lang="zh-CN" altLang="en-US" b="1" dirty="0">
              <a:latin typeface="Times New Roman" panose="02020603050405020304" pitchFamily="18" charset="0"/>
            </a:endParaRPr>
          </a:p>
          <a:p>
            <a:pPr marL="0" lvl="0" indent="0" eaLnBrk="1" hangingPunct="1">
              <a:lnSpc>
                <a:spcPct val="90000"/>
              </a:lnSpc>
              <a:spcBef>
                <a:spcPct val="50000"/>
              </a:spcBef>
              <a:buClrTx/>
              <a:buSzPct val="100000"/>
              <a:buFont typeface="Arial" panose="020B0604020202020204" pitchFamily="34" charset="0"/>
              <a:buNone/>
            </a:pPr>
            <a:r>
              <a:rPr lang="en-US" altLang="zh-CN" b="1" dirty="0">
                <a:latin typeface="Times New Roman" panose="02020603050405020304" pitchFamily="18" charset="0"/>
              </a:rPr>
              <a:t>6</a:t>
            </a:r>
            <a:r>
              <a:rPr lang="zh-CN" altLang="en-US" b="1" dirty="0">
                <a:latin typeface="Times New Roman" panose="02020603050405020304" pitchFamily="18" charset="0"/>
              </a:rPr>
              <a:t>，系统检验输入的信息，把该订单作为未完成的订单保存，同时向记账系统提供支付信息</a:t>
            </a:r>
            <a:endParaRPr lang="zh-CN" altLang="en-US" b="1" dirty="0">
              <a:latin typeface="Times New Roman" panose="02020603050405020304" pitchFamily="18" charset="0"/>
            </a:endParaRPr>
          </a:p>
          <a:p>
            <a:pPr marL="0" lvl="0" indent="0" eaLnBrk="1" hangingPunct="1">
              <a:lnSpc>
                <a:spcPct val="90000"/>
              </a:lnSpc>
              <a:spcBef>
                <a:spcPct val="50000"/>
              </a:spcBef>
              <a:buClrTx/>
              <a:buSzPct val="100000"/>
              <a:buFont typeface="Arial" panose="020B0604020202020204" pitchFamily="34" charset="0"/>
              <a:buNone/>
            </a:pPr>
            <a:r>
              <a:rPr lang="en-US" altLang="zh-CN" b="1" dirty="0">
                <a:latin typeface="Times New Roman" panose="02020603050405020304" pitchFamily="18" charset="0"/>
              </a:rPr>
              <a:t>7</a:t>
            </a:r>
            <a:r>
              <a:rPr lang="zh-CN" altLang="en-US" b="1" dirty="0">
                <a:latin typeface="Times New Roman" panose="02020603050405020304" pitchFamily="18" charset="0"/>
              </a:rPr>
              <a:t>，支付确认后，订单也被标记为已确认，返回客户一个订单</a:t>
            </a:r>
            <a:r>
              <a:rPr lang="en-US" altLang="zh-CN" b="1" dirty="0">
                <a:latin typeface="Times New Roman" panose="02020603050405020304" pitchFamily="18" charset="0"/>
              </a:rPr>
              <a:t>ID</a:t>
            </a:r>
            <a:r>
              <a:rPr lang="zh-CN" altLang="en-US" b="1" dirty="0">
                <a:latin typeface="Times New Roman" panose="02020603050405020304" pitchFamily="18" charset="0"/>
              </a:rPr>
              <a:t>，用例结束</a:t>
            </a:r>
            <a:endParaRPr lang="zh-CN" altLang="en-US" b="1" dirty="0">
              <a:latin typeface="Times New Roman" panose="02020603050405020304" pitchFamily="18" charset="0"/>
            </a:endParaRP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58725"/>
                                        </p:tgtEl>
                                        <p:attrNameLst>
                                          <p:attrName>style.visibility</p:attrName>
                                        </p:attrNameLst>
                                      </p:cBhvr>
                                      <p:to>
                                        <p:strVal val="visible"/>
                                      </p:to>
                                    </p:set>
                                    <p:anim calcmode="lin" valueType="num">
                                      <p:cBhvr additive="base">
                                        <p:cTn id="7" dur="500" fill="hold"/>
                                        <p:tgtEl>
                                          <p:spTgt spid="158725"/>
                                        </p:tgtEl>
                                        <p:attrNameLst>
                                          <p:attrName>ppt_x</p:attrName>
                                        </p:attrNameLst>
                                      </p:cBhvr>
                                      <p:tavLst>
                                        <p:tav tm="0">
                                          <p:val>
                                            <p:strVal val="0-#ppt_w/2"/>
                                          </p:val>
                                        </p:tav>
                                        <p:tav tm="100000">
                                          <p:val>
                                            <p:strVal val="#ppt_x"/>
                                          </p:val>
                                        </p:tav>
                                      </p:tavLst>
                                    </p:anim>
                                    <p:anim calcmode="lin" valueType="num">
                                      <p:cBhvr additive="base">
                                        <p:cTn id="8" dur="500" fill="hold"/>
                                        <p:tgtEl>
                                          <p:spTgt spid="15872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8725"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9750" name="Text Box 6"/>
          <p:cNvSpPr txBox="1"/>
          <p:nvPr/>
        </p:nvSpPr>
        <p:spPr>
          <a:xfrm>
            <a:off x="395288" y="908050"/>
            <a:ext cx="8153400" cy="5257800"/>
          </a:xfrm>
          <a:prstGeom prst="rect">
            <a:avLst/>
          </a:prstGeom>
          <a:solidFill>
            <a:schemeClr val="bg1"/>
          </a:solidFill>
          <a:ln w="9525" cap="flat" cmpd="sng">
            <a:solidFill>
              <a:schemeClr val="tx1"/>
            </a:solidFill>
            <a:prstDash val="solid"/>
            <a:miter/>
            <a:headEnd type="none" w="med" len="med"/>
            <a:tailEnd type="none" w="med" len="med"/>
          </a:ln>
        </p:spPr>
        <p:txBody>
          <a:bodyPr/>
          <a:lstStyle>
            <a:lvl1pPr marL="274955" indent="-274955" algn="l" rtl="0" eaLnBrk="0" fontAlgn="base" hangingPunct="0">
              <a:spcBef>
                <a:spcPts val="600"/>
              </a:spcBef>
              <a:spcAft>
                <a:spcPct val="0"/>
              </a:spcAft>
              <a:buClr>
                <a:schemeClr val="accent1"/>
              </a:buClr>
              <a:buSzPct val="70000"/>
              <a:buFont typeface="Wingdings" panose="05000000000000000000" pitchFamily="2" charset="2"/>
              <a:buChar char=""/>
              <a:defRPr sz="2400" b="0" kern="1200">
                <a:solidFill>
                  <a:schemeClr val="tx1"/>
                </a:solidFill>
                <a:latin typeface="+mn-lt"/>
                <a:ea typeface="+mn-ea"/>
                <a:cs typeface="+mn-cs"/>
              </a:defRPr>
            </a:lvl1pPr>
            <a:lvl2pPr marL="640080" indent="-274955" algn="l" rtl="0" eaLnBrk="0" fontAlgn="base" hangingPunct="0">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mn-lt"/>
                <a:ea typeface="+mn-ea"/>
                <a:cs typeface="+mn-cs"/>
              </a:defRPr>
            </a:lvl2pPr>
            <a:lvl3pPr marL="914400" indent="-182880" algn="l" rtl="0" eaLnBrk="0" fontAlgn="base" hangingPunct="0">
              <a:spcBef>
                <a:spcPct val="20000"/>
              </a:spcBef>
              <a:spcAft>
                <a:spcPct val="0"/>
              </a:spcAft>
              <a:buClr>
                <a:srgbClr val="E0752F"/>
              </a:buClr>
              <a:buSzPct val="60000"/>
              <a:buFont typeface="Wingdings" panose="05000000000000000000" pitchFamily="2" charset="2"/>
              <a:buChar char=""/>
              <a:defRPr kern="1200">
                <a:solidFill>
                  <a:schemeClr val="tx1"/>
                </a:solidFill>
                <a:latin typeface="+mn-lt"/>
                <a:ea typeface="+mn-ea"/>
                <a:cs typeface="+mn-cs"/>
              </a:defRPr>
            </a:lvl3pPr>
            <a:lvl4pPr marL="1189355" indent="-182880" algn="l" rtl="0" eaLnBrk="0" fontAlgn="base" hangingPunct="0">
              <a:spcBef>
                <a:spcPct val="20000"/>
              </a:spcBef>
              <a:spcAft>
                <a:spcPct val="0"/>
              </a:spcAft>
              <a:buClr>
                <a:srgbClr val="FEC3AE"/>
              </a:buClr>
              <a:buSzPct val="60000"/>
              <a:buFont typeface="Wingdings" panose="05000000000000000000" pitchFamily="2" charset="2"/>
              <a:buChar char=""/>
              <a:defRPr kern="1200">
                <a:solidFill>
                  <a:schemeClr val="tx1"/>
                </a:solidFill>
                <a:latin typeface="+mn-lt"/>
                <a:ea typeface="+mn-ea"/>
                <a:cs typeface="+mn-cs"/>
              </a:defRPr>
            </a:lvl4pPr>
            <a:lvl5pPr marL="1463675" indent="-184150" algn="l" rtl="0" eaLnBrk="0" fontAlgn="base" hangingPunct="0">
              <a:spcBef>
                <a:spcPct val="20000"/>
              </a:spcBef>
              <a:spcAft>
                <a:spcPct val="0"/>
              </a:spcAft>
              <a:buClr>
                <a:srgbClr val="BDCAE9"/>
              </a:buClr>
              <a:buSzPct val="68000"/>
              <a:buFont typeface="Wingdings 2" panose="05020102010507070707" pitchFamily="18" charset="2"/>
              <a:buChar char=""/>
              <a:defRPr sz="1600" kern="1200">
                <a:solidFill>
                  <a:schemeClr val="tx1"/>
                </a:solidFill>
                <a:latin typeface="+mn-lt"/>
                <a:ea typeface="+mn-ea"/>
                <a:cs typeface="+mn-cs"/>
              </a:defRPr>
            </a:lvl5pPr>
          </a:lstStyle>
          <a:p>
            <a:pPr marL="0" lvl="0" indent="0" eaLnBrk="1" hangingPunct="1">
              <a:lnSpc>
                <a:spcPct val="90000"/>
              </a:lnSpc>
              <a:spcBef>
                <a:spcPct val="50000"/>
              </a:spcBef>
              <a:buClrTx/>
              <a:buSzPct val="100000"/>
              <a:buChar char="•"/>
            </a:pPr>
            <a:endParaRPr lang="en-US" altLang="zh-CN" sz="2800" b="1" dirty="0">
              <a:latin typeface="Times New Roman" panose="02020603050405020304" pitchFamily="18" charset="0"/>
            </a:endParaRPr>
          </a:p>
          <a:p>
            <a:pPr marL="0" lvl="0" indent="0" eaLnBrk="1" hangingPunct="1">
              <a:lnSpc>
                <a:spcPct val="90000"/>
              </a:lnSpc>
              <a:spcBef>
                <a:spcPct val="50000"/>
              </a:spcBef>
              <a:buClrTx/>
              <a:buSzPct val="100000"/>
              <a:buChar char="•"/>
            </a:pPr>
            <a:r>
              <a:rPr lang="zh-CN" altLang="en-US" sz="2800" b="1" dirty="0">
                <a:latin typeface="Times New Roman" panose="02020603050405020304" pitchFamily="18" charset="0"/>
              </a:rPr>
              <a:t>在选择提交（第</a:t>
            </a:r>
            <a:r>
              <a:rPr lang="en-US" altLang="zh-CN" sz="2800" b="1" dirty="0">
                <a:latin typeface="Times New Roman" panose="02020603050405020304" pitchFamily="18" charset="0"/>
              </a:rPr>
              <a:t>5</a:t>
            </a:r>
            <a:r>
              <a:rPr lang="zh-CN" altLang="en-US" sz="2800" b="1" dirty="0">
                <a:latin typeface="Times New Roman" panose="02020603050405020304" pitchFamily="18" charset="0"/>
              </a:rPr>
              <a:t>步）前的任何时候，客户可选择“取消”。这次订购没被保存，用例结束。</a:t>
            </a:r>
            <a:endParaRPr lang="zh-CN" altLang="en-US" sz="2800" b="1" dirty="0">
              <a:latin typeface="Times New Roman" panose="02020603050405020304" pitchFamily="18" charset="0"/>
            </a:endParaRPr>
          </a:p>
          <a:p>
            <a:pPr marL="0" lvl="0" indent="0" eaLnBrk="1" hangingPunct="1">
              <a:lnSpc>
                <a:spcPct val="90000"/>
              </a:lnSpc>
              <a:spcBef>
                <a:spcPct val="50000"/>
              </a:spcBef>
              <a:buClrTx/>
              <a:buSzPct val="100000"/>
              <a:buChar char="•"/>
            </a:pPr>
            <a:r>
              <a:rPr lang="zh-CN" altLang="en-US" sz="2800" b="1" dirty="0">
                <a:latin typeface="Times New Roman" panose="02020603050405020304" pitchFamily="18" charset="0"/>
              </a:rPr>
              <a:t>在第</a:t>
            </a:r>
            <a:r>
              <a:rPr lang="en-US" altLang="zh-CN" sz="2800" b="1" dirty="0">
                <a:latin typeface="Times New Roman" panose="02020603050405020304" pitchFamily="18" charset="0"/>
              </a:rPr>
              <a:t>6</a:t>
            </a:r>
            <a:r>
              <a:rPr lang="zh-CN" altLang="en-US" sz="2800" b="1" dirty="0">
                <a:latin typeface="Times New Roman" panose="02020603050405020304" pitchFamily="18" charset="0"/>
              </a:rPr>
              <a:t>步，如果有任何不正确的信息，系统提示客户修改这些信息。</a:t>
            </a:r>
            <a:endParaRPr lang="zh-CN" altLang="en-US" sz="2800" b="1" dirty="0">
              <a:latin typeface="Times New Roman" panose="02020603050405020304" pitchFamily="18" charset="0"/>
            </a:endParaRPr>
          </a:p>
          <a:p>
            <a:pPr marL="0" lvl="0" indent="0" eaLnBrk="1" hangingPunct="1">
              <a:lnSpc>
                <a:spcPct val="90000"/>
              </a:lnSpc>
              <a:spcBef>
                <a:spcPct val="50000"/>
              </a:spcBef>
              <a:buClrTx/>
              <a:buSzPct val="100000"/>
              <a:buChar char="•"/>
            </a:pPr>
            <a:r>
              <a:rPr lang="zh-CN" altLang="en-US" sz="2800" b="1" dirty="0">
                <a:latin typeface="Times New Roman" panose="02020603050405020304" pitchFamily="18" charset="0"/>
              </a:rPr>
              <a:t>在第</a:t>
            </a:r>
            <a:r>
              <a:rPr lang="en-US" altLang="zh-CN" sz="2800" b="1" dirty="0">
                <a:latin typeface="Times New Roman" panose="02020603050405020304" pitchFamily="18" charset="0"/>
              </a:rPr>
              <a:t>7</a:t>
            </a:r>
            <a:r>
              <a:rPr lang="zh-CN" altLang="en-US" sz="2800" b="1" dirty="0">
                <a:latin typeface="Times New Roman" panose="02020603050405020304" pitchFamily="18" charset="0"/>
              </a:rPr>
              <a:t>步，如果支付没被确认，系统将提示客户去修正支付信息或取消。如果客户选择修正信息，就回到基本路径的第</a:t>
            </a:r>
            <a:r>
              <a:rPr lang="en-US" altLang="zh-CN" sz="2800" b="1" dirty="0">
                <a:latin typeface="Times New Roman" panose="02020603050405020304" pitchFamily="18" charset="0"/>
              </a:rPr>
              <a:t>4</a:t>
            </a:r>
            <a:r>
              <a:rPr lang="zh-CN" altLang="en-US" sz="2800" b="1" dirty="0">
                <a:latin typeface="Times New Roman" panose="02020603050405020304" pitchFamily="18" charset="0"/>
              </a:rPr>
              <a:t>步，否则用例结束。</a:t>
            </a:r>
            <a:endParaRPr lang="zh-CN" altLang="en-US" sz="2800" b="1" dirty="0">
              <a:latin typeface="Times New Roman" panose="02020603050405020304" pitchFamily="18" charset="0"/>
            </a:endParaRPr>
          </a:p>
          <a:p>
            <a:pPr marL="0" lvl="0" indent="0" eaLnBrk="1" hangingPunct="1">
              <a:lnSpc>
                <a:spcPct val="90000"/>
              </a:lnSpc>
              <a:spcBef>
                <a:spcPct val="50000"/>
              </a:spcBef>
              <a:buClrTx/>
              <a:buSzPct val="100000"/>
              <a:buFont typeface="Arial" panose="020B0604020202020204" pitchFamily="34" charset="0"/>
              <a:buNone/>
            </a:pPr>
            <a:endParaRPr lang="en-US" altLang="zh-CN" sz="2800" b="1" dirty="0">
              <a:latin typeface="Times New Roman" panose="02020603050405020304" pitchFamily="18" charset="0"/>
            </a:endParaRPr>
          </a:p>
        </p:txBody>
      </p:sp>
      <p:sp>
        <p:nvSpPr>
          <p:cNvPr id="80899" name="Text Box 4"/>
          <p:cNvSpPr txBox="1"/>
          <p:nvPr/>
        </p:nvSpPr>
        <p:spPr>
          <a:xfrm>
            <a:off x="0" y="0"/>
            <a:ext cx="4284663" cy="584200"/>
          </a:xfrm>
          <a:prstGeom prst="rect">
            <a:avLst/>
          </a:prstGeom>
          <a:noFill/>
          <a:ln w="9525">
            <a:noFill/>
          </a:ln>
        </p:spPr>
        <p:txBody>
          <a:bodyPr>
            <a:spAutoFit/>
          </a:bodyPr>
          <a:lstStyle>
            <a:lvl1pPr marL="274955" indent="-274955" algn="l" rtl="0" eaLnBrk="0" fontAlgn="base" hangingPunct="0">
              <a:spcBef>
                <a:spcPts val="600"/>
              </a:spcBef>
              <a:spcAft>
                <a:spcPct val="0"/>
              </a:spcAft>
              <a:buClr>
                <a:schemeClr val="accent1"/>
              </a:buClr>
              <a:buSzPct val="70000"/>
              <a:buFont typeface="Wingdings" panose="05000000000000000000" pitchFamily="2" charset="2"/>
              <a:buChar char=""/>
              <a:defRPr sz="2400" b="0" kern="1200">
                <a:solidFill>
                  <a:schemeClr val="tx1"/>
                </a:solidFill>
                <a:latin typeface="+mn-lt"/>
                <a:ea typeface="+mn-ea"/>
                <a:cs typeface="+mn-cs"/>
              </a:defRPr>
            </a:lvl1pPr>
            <a:lvl2pPr marL="640080" indent="-274955" algn="l" rtl="0" eaLnBrk="0" fontAlgn="base" hangingPunct="0">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mn-lt"/>
                <a:ea typeface="+mn-ea"/>
                <a:cs typeface="+mn-cs"/>
              </a:defRPr>
            </a:lvl2pPr>
            <a:lvl3pPr marL="914400" indent="-182880" algn="l" rtl="0" eaLnBrk="0" fontAlgn="base" hangingPunct="0">
              <a:spcBef>
                <a:spcPct val="20000"/>
              </a:spcBef>
              <a:spcAft>
                <a:spcPct val="0"/>
              </a:spcAft>
              <a:buClr>
                <a:srgbClr val="E0752F"/>
              </a:buClr>
              <a:buSzPct val="60000"/>
              <a:buFont typeface="Wingdings" panose="05000000000000000000" pitchFamily="2" charset="2"/>
              <a:buChar char=""/>
              <a:defRPr kern="1200">
                <a:solidFill>
                  <a:schemeClr val="tx1"/>
                </a:solidFill>
                <a:latin typeface="+mn-lt"/>
                <a:ea typeface="+mn-ea"/>
                <a:cs typeface="+mn-cs"/>
              </a:defRPr>
            </a:lvl3pPr>
            <a:lvl4pPr marL="1189355" indent="-182880" algn="l" rtl="0" eaLnBrk="0" fontAlgn="base" hangingPunct="0">
              <a:spcBef>
                <a:spcPct val="20000"/>
              </a:spcBef>
              <a:spcAft>
                <a:spcPct val="0"/>
              </a:spcAft>
              <a:buClr>
                <a:srgbClr val="FEC3AE"/>
              </a:buClr>
              <a:buSzPct val="60000"/>
              <a:buFont typeface="Wingdings" panose="05000000000000000000" pitchFamily="2" charset="2"/>
              <a:buChar char=""/>
              <a:defRPr kern="1200">
                <a:solidFill>
                  <a:schemeClr val="tx1"/>
                </a:solidFill>
                <a:latin typeface="+mn-lt"/>
                <a:ea typeface="+mn-ea"/>
                <a:cs typeface="+mn-cs"/>
              </a:defRPr>
            </a:lvl4pPr>
            <a:lvl5pPr marL="1463675" indent="-184150" algn="l" rtl="0" eaLnBrk="0" fontAlgn="base" hangingPunct="0">
              <a:spcBef>
                <a:spcPct val="20000"/>
              </a:spcBef>
              <a:spcAft>
                <a:spcPct val="0"/>
              </a:spcAft>
              <a:buClr>
                <a:srgbClr val="BDCAE9"/>
              </a:buClr>
              <a:buSzPct val="68000"/>
              <a:buFont typeface="Wingdings 2" panose="05020102010507070707" pitchFamily="18" charset="2"/>
              <a:buChar char=""/>
              <a:defRPr sz="1600" kern="1200">
                <a:solidFill>
                  <a:schemeClr val="tx1"/>
                </a:solidFill>
                <a:latin typeface="+mn-lt"/>
                <a:ea typeface="+mn-ea"/>
                <a:cs typeface="+mn-cs"/>
              </a:defRPr>
            </a:lvl5pPr>
          </a:lstStyle>
          <a:p>
            <a:pPr marL="0" lvl="0" indent="0" eaLnBrk="1" hangingPunct="1">
              <a:spcBef>
                <a:spcPct val="50000"/>
              </a:spcBef>
              <a:buClrTx/>
              <a:buSzPct val="100000"/>
              <a:buFont typeface="Arial" panose="020B0604020202020204" pitchFamily="34" charset="0"/>
              <a:buNone/>
            </a:pPr>
            <a:r>
              <a:rPr lang="zh-CN" altLang="en-US" sz="3200" b="1" dirty="0">
                <a:solidFill>
                  <a:srgbClr val="006650"/>
                </a:solidFill>
                <a:latin typeface="Times New Roman" panose="02020603050405020304" pitchFamily="18" charset="0"/>
              </a:rPr>
              <a:t>订购货物可选路径：</a:t>
            </a:r>
            <a:endParaRPr lang="zh-CN" altLang="en-US" sz="3200" b="1" dirty="0">
              <a:solidFill>
                <a:schemeClr val="tx2"/>
              </a:solidFill>
              <a:latin typeface="Times New Roman" panose="02020603050405020304" pitchFamily="18" charset="0"/>
            </a:endParaRP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59750"/>
                                        </p:tgtEl>
                                        <p:attrNameLst>
                                          <p:attrName>style.visibility</p:attrName>
                                        </p:attrNameLst>
                                      </p:cBhvr>
                                      <p:to>
                                        <p:strVal val="visible"/>
                                      </p:to>
                                    </p:set>
                                    <p:anim calcmode="lin" valueType="num">
                                      <p:cBhvr additive="base">
                                        <p:cTn id="7" dur="500" fill="hold"/>
                                        <p:tgtEl>
                                          <p:spTgt spid="159750"/>
                                        </p:tgtEl>
                                        <p:attrNameLst>
                                          <p:attrName>ppt_x</p:attrName>
                                        </p:attrNameLst>
                                      </p:cBhvr>
                                      <p:tavLst>
                                        <p:tav tm="0">
                                          <p:val>
                                            <p:strVal val="0-#ppt_w/2"/>
                                          </p:val>
                                        </p:tav>
                                        <p:tav tm="100000">
                                          <p:val>
                                            <p:strVal val="#ppt_x"/>
                                          </p:val>
                                        </p:tav>
                                      </p:tavLst>
                                    </p:anim>
                                    <p:anim calcmode="lin" valueType="num">
                                      <p:cBhvr additive="base">
                                        <p:cTn id="8" dur="500" fill="hold"/>
                                        <p:tgtEl>
                                          <p:spTgt spid="15975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9750"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22" name="Text Box 6"/>
          <p:cNvSpPr txBox="1"/>
          <p:nvPr/>
        </p:nvSpPr>
        <p:spPr>
          <a:xfrm>
            <a:off x="0" y="908050"/>
            <a:ext cx="8610600" cy="5181600"/>
          </a:xfrm>
          <a:prstGeom prst="rect">
            <a:avLst/>
          </a:prstGeom>
          <a:solidFill>
            <a:srgbClr val="FFFFFF"/>
          </a:solidFill>
          <a:ln w="9525" cap="flat" cmpd="sng">
            <a:solidFill>
              <a:schemeClr val="tx1"/>
            </a:solidFill>
            <a:prstDash val="solid"/>
            <a:miter/>
            <a:headEnd type="none" w="med" len="med"/>
            <a:tailEnd type="none" w="med" len="med"/>
          </a:ln>
        </p:spPr>
        <p:txBody>
          <a:bodyPr/>
          <a:lstStyle>
            <a:lvl1pPr marL="274955" indent="-274955" algn="l" rtl="0" eaLnBrk="0" fontAlgn="base" hangingPunct="0">
              <a:spcBef>
                <a:spcPts val="600"/>
              </a:spcBef>
              <a:spcAft>
                <a:spcPct val="0"/>
              </a:spcAft>
              <a:buClr>
                <a:schemeClr val="accent1"/>
              </a:buClr>
              <a:buSzPct val="70000"/>
              <a:buFont typeface="Wingdings" panose="05000000000000000000" pitchFamily="2" charset="2"/>
              <a:buChar char=""/>
              <a:defRPr sz="2400" b="0" kern="1200">
                <a:solidFill>
                  <a:schemeClr val="tx1"/>
                </a:solidFill>
                <a:latin typeface="+mn-lt"/>
                <a:ea typeface="+mn-ea"/>
                <a:cs typeface="+mn-cs"/>
              </a:defRPr>
            </a:lvl1pPr>
            <a:lvl2pPr marL="640080" indent="-274955" algn="l" rtl="0" eaLnBrk="0" fontAlgn="base" hangingPunct="0">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mn-lt"/>
                <a:ea typeface="+mn-ea"/>
                <a:cs typeface="+mn-cs"/>
              </a:defRPr>
            </a:lvl2pPr>
            <a:lvl3pPr marL="914400" indent="-182880" algn="l" rtl="0" eaLnBrk="0" fontAlgn="base" hangingPunct="0">
              <a:spcBef>
                <a:spcPct val="20000"/>
              </a:spcBef>
              <a:spcAft>
                <a:spcPct val="0"/>
              </a:spcAft>
              <a:buClr>
                <a:srgbClr val="E0752F"/>
              </a:buClr>
              <a:buSzPct val="60000"/>
              <a:buFont typeface="Wingdings" panose="05000000000000000000" pitchFamily="2" charset="2"/>
              <a:buChar char=""/>
              <a:defRPr kern="1200">
                <a:solidFill>
                  <a:schemeClr val="tx1"/>
                </a:solidFill>
                <a:latin typeface="+mn-lt"/>
                <a:ea typeface="+mn-ea"/>
                <a:cs typeface="+mn-cs"/>
              </a:defRPr>
            </a:lvl3pPr>
            <a:lvl4pPr marL="1189355" indent="-182880" algn="l" rtl="0" eaLnBrk="0" fontAlgn="base" hangingPunct="0">
              <a:spcBef>
                <a:spcPct val="20000"/>
              </a:spcBef>
              <a:spcAft>
                <a:spcPct val="0"/>
              </a:spcAft>
              <a:buClr>
                <a:srgbClr val="FEC3AE"/>
              </a:buClr>
              <a:buSzPct val="60000"/>
              <a:buFont typeface="Wingdings" panose="05000000000000000000" pitchFamily="2" charset="2"/>
              <a:buChar char=""/>
              <a:defRPr kern="1200">
                <a:solidFill>
                  <a:schemeClr val="tx1"/>
                </a:solidFill>
                <a:latin typeface="+mn-lt"/>
                <a:ea typeface="+mn-ea"/>
                <a:cs typeface="+mn-cs"/>
              </a:defRPr>
            </a:lvl4pPr>
            <a:lvl5pPr marL="1463675" indent="-184150" algn="l" rtl="0" eaLnBrk="0" fontAlgn="base" hangingPunct="0">
              <a:spcBef>
                <a:spcPct val="20000"/>
              </a:spcBef>
              <a:spcAft>
                <a:spcPct val="0"/>
              </a:spcAft>
              <a:buClr>
                <a:srgbClr val="BDCAE9"/>
              </a:buClr>
              <a:buSzPct val="68000"/>
              <a:buFont typeface="Wingdings 2" panose="05020102010507070707" pitchFamily="18" charset="2"/>
              <a:buChar char=""/>
              <a:defRPr sz="1600" kern="1200">
                <a:solidFill>
                  <a:schemeClr val="tx1"/>
                </a:solidFill>
                <a:latin typeface="+mn-lt"/>
                <a:ea typeface="+mn-ea"/>
                <a:cs typeface="+mn-cs"/>
              </a:defRPr>
            </a:lvl5pPr>
          </a:lstStyle>
          <a:p>
            <a:pPr marL="0" lvl="0" indent="0" eaLnBrk="1" hangingPunct="1">
              <a:spcBef>
                <a:spcPct val="50000"/>
              </a:spcBef>
              <a:buClrTx/>
              <a:buSzPct val="100000"/>
              <a:buFont typeface="Arial" panose="020B0604020202020204" pitchFamily="34" charset="0"/>
              <a:buNone/>
            </a:pPr>
            <a:r>
              <a:rPr lang="zh-CN" altLang="en-US" sz="2000" b="1" dirty="0">
                <a:latin typeface="Times New Roman" panose="02020603050405020304" pitchFamily="18" charset="0"/>
              </a:rPr>
              <a:t>前置条件：一个合法的客户已登录到系统。</a:t>
            </a:r>
            <a:endParaRPr lang="zh-CN" altLang="en-US" sz="2000" b="1" dirty="0">
              <a:latin typeface="Times New Roman" panose="02020603050405020304" pitchFamily="18" charset="0"/>
            </a:endParaRPr>
          </a:p>
          <a:p>
            <a:pPr marL="0" lvl="0" indent="0" eaLnBrk="1" hangingPunct="1">
              <a:spcBef>
                <a:spcPct val="50000"/>
              </a:spcBef>
              <a:buClrTx/>
              <a:buSzPct val="100000"/>
              <a:buFont typeface="Arial" panose="020B0604020202020204" pitchFamily="34" charset="0"/>
              <a:buNone/>
            </a:pPr>
            <a:r>
              <a:rPr lang="zh-CN" altLang="en-US" sz="2000" b="1" dirty="0">
                <a:solidFill>
                  <a:srgbClr val="FF0000"/>
                </a:solidFill>
                <a:latin typeface="Times New Roman" panose="02020603050405020304" pitchFamily="18" charset="0"/>
              </a:rPr>
              <a:t>主事件流：</a:t>
            </a:r>
            <a:endParaRPr lang="zh-CN" altLang="en-US" sz="2000" b="1" dirty="0">
              <a:solidFill>
                <a:srgbClr val="FF0000"/>
              </a:solidFill>
              <a:latin typeface="Times New Roman" panose="02020603050405020304" pitchFamily="18" charset="0"/>
            </a:endParaRPr>
          </a:p>
          <a:p>
            <a:pPr marL="0" lvl="0" indent="0" eaLnBrk="1" hangingPunct="1">
              <a:spcBef>
                <a:spcPct val="50000"/>
              </a:spcBef>
              <a:buClrTx/>
              <a:buSzPct val="100000"/>
              <a:buFont typeface="Arial" panose="020B0604020202020204" pitchFamily="34" charset="0"/>
              <a:buNone/>
            </a:pPr>
            <a:r>
              <a:rPr lang="zh-CN" altLang="en-US" sz="2000" b="1" dirty="0">
                <a:latin typeface="Times New Roman" panose="02020603050405020304" pitchFamily="18" charset="0"/>
                <a:ea typeface="楷体_GB2312" pitchFamily="49" charset="-122"/>
              </a:rPr>
              <a:t>基本路径</a:t>
            </a:r>
            <a:endParaRPr lang="zh-CN" altLang="en-US" sz="2000" b="1" dirty="0">
              <a:latin typeface="Times New Roman" panose="02020603050405020304" pitchFamily="18" charset="0"/>
            </a:endParaRPr>
          </a:p>
          <a:p>
            <a:pPr marL="0" lvl="0" indent="0" eaLnBrk="1" hangingPunct="1">
              <a:spcBef>
                <a:spcPct val="50000"/>
              </a:spcBef>
              <a:buClrTx/>
              <a:buSzPct val="100000"/>
              <a:buFont typeface="Arial" panose="020B0604020202020204" pitchFamily="34" charset="0"/>
              <a:buNone/>
            </a:pPr>
            <a:r>
              <a:rPr lang="en-US" altLang="zh-CN" sz="2000" b="1" dirty="0">
                <a:latin typeface="Times New Roman" panose="02020603050405020304" pitchFamily="18" charset="0"/>
              </a:rPr>
              <a:t>1</a:t>
            </a:r>
            <a:r>
              <a:rPr lang="zh-CN" altLang="en-US" sz="2000" b="1" dirty="0">
                <a:latin typeface="Times New Roman" panose="02020603050405020304" pitchFamily="18" charset="0"/>
              </a:rPr>
              <a:t>，当客户选择订购货物时，用例开始</a:t>
            </a:r>
            <a:endParaRPr lang="zh-CN" altLang="en-US" sz="2000" b="1" dirty="0">
              <a:latin typeface="Times New Roman" panose="02020603050405020304" pitchFamily="18" charset="0"/>
            </a:endParaRPr>
          </a:p>
          <a:p>
            <a:pPr marL="0" lvl="0" indent="0" eaLnBrk="1" hangingPunct="1">
              <a:spcBef>
                <a:spcPct val="50000"/>
              </a:spcBef>
              <a:buClrTx/>
              <a:buSzPct val="100000"/>
              <a:buFont typeface="Arial" panose="020B0604020202020204" pitchFamily="34" charset="0"/>
              <a:buNone/>
            </a:pPr>
            <a:r>
              <a:rPr lang="en-US" altLang="zh-CN" sz="2000" b="1" dirty="0">
                <a:latin typeface="Times New Roman" panose="02020603050405020304" pitchFamily="18" charset="0"/>
              </a:rPr>
              <a:t>2</a:t>
            </a:r>
            <a:r>
              <a:rPr lang="zh-CN" altLang="en-US" sz="2000" b="1" dirty="0">
                <a:latin typeface="Times New Roman" panose="02020603050405020304" pitchFamily="18" charset="0"/>
              </a:rPr>
              <a:t>，客户输入自己的姓名和地址</a:t>
            </a:r>
            <a:endParaRPr lang="zh-CN" altLang="en-US" sz="2000" b="1" dirty="0">
              <a:latin typeface="Times New Roman" panose="02020603050405020304" pitchFamily="18" charset="0"/>
            </a:endParaRPr>
          </a:p>
          <a:p>
            <a:pPr marL="0" lvl="0" indent="0" eaLnBrk="1" hangingPunct="1">
              <a:spcBef>
                <a:spcPct val="50000"/>
              </a:spcBef>
              <a:buClrTx/>
              <a:buSzPct val="100000"/>
              <a:buFont typeface="Arial" panose="020B0604020202020204" pitchFamily="34" charset="0"/>
              <a:buNone/>
            </a:pPr>
            <a:r>
              <a:rPr lang="en-US" altLang="zh-CN" sz="2000" b="1" dirty="0">
                <a:latin typeface="Times New Roman" panose="02020603050405020304" pitchFamily="18" charset="0"/>
              </a:rPr>
              <a:t>…… </a:t>
            </a:r>
            <a:endParaRPr lang="en-US" altLang="zh-CN" sz="2000" b="1" dirty="0">
              <a:latin typeface="Times New Roman" panose="02020603050405020304" pitchFamily="18" charset="0"/>
            </a:endParaRPr>
          </a:p>
          <a:p>
            <a:pPr marL="0" lvl="0" indent="0" eaLnBrk="1" hangingPunct="1">
              <a:spcBef>
                <a:spcPct val="50000"/>
              </a:spcBef>
              <a:buClrTx/>
              <a:buSzPct val="100000"/>
              <a:buFont typeface="Arial" panose="020B0604020202020204" pitchFamily="34" charset="0"/>
              <a:buNone/>
            </a:pPr>
            <a:r>
              <a:rPr lang="zh-CN" altLang="en-US" sz="2000" b="1" dirty="0">
                <a:latin typeface="Times New Roman" panose="02020603050405020304" pitchFamily="18" charset="0"/>
                <a:ea typeface="楷体_GB2312" pitchFamily="49" charset="-122"/>
              </a:rPr>
              <a:t>可选路径</a:t>
            </a:r>
            <a:endParaRPr lang="zh-CN" altLang="en-US" sz="2000" b="1" dirty="0">
              <a:latin typeface="Times New Roman" panose="02020603050405020304" pitchFamily="18" charset="0"/>
              <a:ea typeface="楷体_GB2312" pitchFamily="49" charset="-122"/>
            </a:endParaRPr>
          </a:p>
          <a:p>
            <a:pPr marL="0" lvl="0" indent="0" eaLnBrk="1" hangingPunct="1">
              <a:lnSpc>
                <a:spcPct val="90000"/>
              </a:lnSpc>
              <a:spcBef>
                <a:spcPct val="50000"/>
              </a:spcBef>
              <a:buClrTx/>
              <a:buSzPct val="100000"/>
              <a:buChar char="•"/>
            </a:pPr>
            <a:r>
              <a:rPr lang="zh-CN" altLang="en-US" sz="2000" b="1" dirty="0">
                <a:latin typeface="Times New Roman" panose="02020603050405020304" pitchFamily="18" charset="0"/>
              </a:rPr>
              <a:t>在选择提交（第</a:t>
            </a:r>
            <a:r>
              <a:rPr lang="en-US" altLang="zh-CN" sz="2000" b="1" dirty="0">
                <a:latin typeface="Times New Roman" panose="02020603050405020304" pitchFamily="18" charset="0"/>
              </a:rPr>
              <a:t>5</a:t>
            </a:r>
            <a:r>
              <a:rPr lang="zh-CN" altLang="en-US" sz="2000" b="1" dirty="0">
                <a:latin typeface="Times New Roman" panose="02020603050405020304" pitchFamily="18" charset="0"/>
              </a:rPr>
              <a:t>步）前的任何时候，客户可选择“取消”。这次订购没被保存，用例结束。</a:t>
            </a:r>
            <a:endParaRPr lang="zh-CN" altLang="en-US" sz="2000" b="1" dirty="0">
              <a:latin typeface="Times New Roman" panose="02020603050405020304" pitchFamily="18" charset="0"/>
            </a:endParaRPr>
          </a:p>
          <a:p>
            <a:pPr marL="0" lvl="0" indent="0" eaLnBrk="1" hangingPunct="1">
              <a:lnSpc>
                <a:spcPct val="90000"/>
              </a:lnSpc>
              <a:spcBef>
                <a:spcPct val="50000"/>
              </a:spcBef>
              <a:buClrTx/>
              <a:buSzPct val="100000"/>
              <a:buChar char="•"/>
            </a:pPr>
            <a:r>
              <a:rPr lang="zh-CN" altLang="en-US" sz="2000" b="1" dirty="0">
                <a:latin typeface="Times New Roman" panose="02020603050405020304" pitchFamily="18" charset="0"/>
              </a:rPr>
              <a:t>在第</a:t>
            </a:r>
            <a:r>
              <a:rPr lang="en-US" altLang="zh-CN" sz="2000" b="1" dirty="0">
                <a:latin typeface="Times New Roman" panose="02020603050405020304" pitchFamily="18" charset="0"/>
              </a:rPr>
              <a:t>6</a:t>
            </a:r>
            <a:r>
              <a:rPr lang="zh-CN" altLang="en-US" sz="2000" b="1" dirty="0">
                <a:latin typeface="Times New Roman" panose="02020603050405020304" pitchFamily="18" charset="0"/>
              </a:rPr>
              <a:t>步，如果有任何不正确的信息，系统提示客户修改这些信息</a:t>
            </a:r>
            <a:endParaRPr lang="zh-CN" altLang="en-US" sz="2000" b="1" dirty="0">
              <a:latin typeface="Times New Roman" panose="02020603050405020304" pitchFamily="18" charset="0"/>
            </a:endParaRPr>
          </a:p>
          <a:p>
            <a:pPr marL="0" lvl="0" indent="0" eaLnBrk="1" hangingPunct="1">
              <a:spcBef>
                <a:spcPct val="50000"/>
              </a:spcBef>
              <a:buClrTx/>
              <a:buSzPct val="100000"/>
              <a:buFont typeface="Arial" panose="020B0604020202020204" pitchFamily="34" charset="0"/>
              <a:buNone/>
            </a:pPr>
            <a:r>
              <a:rPr lang="en-US" altLang="zh-CN" sz="2000" b="1" dirty="0">
                <a:latin typeface="Times New Roman" panose="02020603050405020304" pitchFamily="18" charset="0"/>
              </a:rPr>
              <a:t>……</a:t>
            </a:r>
            <a:endParaRPr lang="en-US" altLang="zh-CN" sz="2000" b="1" dirty="0">
              <a:latin typeface="Times New Roman" panose="02020603050405020304" pitchFamily="18" charset="0"/>
            </a:endParaRPr>
          </a:p>
          <a:p>
            <a:pPr marL="0" lvl="0" indent="0" eaLnBrk="1" hangingPunct="1">
              <a:spcBef>
                <a:spcPct val="50000"/>
              </a:spcBef>
              <a:buClrTx/>
              <a:buSzPct val="100000"/>
              <a:buFont typeface="Arial" panose="020B0604020202020204" pitchFamily="34" charset="0"/>
              <a:buNone/>
            </a:pPr>
            <a:r>
              <a:rPr lang="zh-CN" altLang="en-US" sz="2000" b="1" dirty="0">
                <a:latin typeface="Times New Roman" panose="02020603050405020304" pitchFamily="18" charset="0"/>
              </a:rPr>
              <a:t>后置条件：如果订单没有被取消，它将被保存在系统里，并做上标记</a:t>
            </a:r>
            <a:endParaRPr lang="zh-CN" altLang="en-US" sz="2000" b="1" dirty="0">
              <a:latin typeface="Times New Roman" panose="02020603050405020304" pitchFamily="18" charset="0"/>
            </a:endParaRPr>
          </a:p>
        </p:txBody>
      </p:sp>
      <p:sp>
        <p:nvSpPr>
          <p:cNvPr id="81923" name="Text Box 7"/>
          <p:cNvSpPr txBox="1"/>
          <p:nvPr/>
        </p:nvSpPr>
        <p:spPr>
          <a:xfrm>
            <a:off x="0" y="0"/>
            <a:ext cx="3124200" cy="457200"/>
          </a:xfrm>
          <a:prstGeom prst="rect">
            <a:avLst/>
          </a:prstGeom>
          <a:noFill/>
          <a:ln w="9525">
            <a:noFill/>
          </a:ln>
        </p:spPr>
        <p:txBody>
          <a:bodyPr>
            <a:spAutoFit/>
          </a:bodyPr>
          <a:lstStyle>
            <a:lvl1pPr marL="274955" indent="-274955" algn="l" rtl="0" eaLnBrk="0" fontAlgn="base" hangingPunct="0">
              <a:spcBef>
                <a:spcPts val="600"/>
              </a:spcBef>
              <a:spcAft>
                <a:spcPct val="0"/>
              </a:spcAft>
              <a:buClr>
                <a:schemeClr val="accent1"/>
              </a:buClr>
              <a:buSzPct val="70000"/>
              <a:buFont typeface="Wingdings" panose="05000000000000000000" pitchFamily="2" charset="2"/>
              <a:buChar char=""/>
              <a:defRPr sz="2400" b="0" kern="1200">
                <a:solidFill>
                  <a:schemeClr val="tx1"/>
                </a:solidFill>
                <a:latin typeface="+mn-lt"/>
                <a:ea typeface="+mn-ea"/>
                <a:cs typeface="+mn-cs"/>
              </a:defRPr>
            </a:lvl1pPr>
            <a:lvl2pPr marL="640080" indent="-274955" algn="l" rtl="0" eaLnBrk="0" fontAlgn="base" hangingPunct="0">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mn-lt"/>
                <a:ea typeface="+mn-ea"/>
                <a:cs typeface="+mn-cs"/>
              </a:defRPr>
            </a:lvl2pPr>
            <a:lvl3pPr marL="914400" indent="-182880" algn="l" rtl="0" eaLnBrk="0" fontAlgn="base" hangingPunct="0">
              <a:spcBef>
                <a:spcPct val="20000"/>
              </a:spcBef>
              <a:spcAft>
                <a:spcPct val="0"/>
              </a:spcAft>
              <a:buClr>
                <a:srgbClr val="E0752F"/>
              </a:buClr>
              <a:buSzPct val="60000"/>
              <a:buFont typeface="Wingdings" panose="05000000000000000000" pitchFamily="2" charset="2"/>
              <a:buChar char=""/>
              <a:defRPr kern="1200">
                <a:solidFill>
                  <a:schemeClr val="tx1"/>
                </a:solidFill>
                <a:latin typeface="+mn-lt"/>
                <a:ea typeface="+mn-ea"/>
                <a:cs typeface="+mn-cs"/>
              </a:defRPr>
            </a:lvl3pPr>
            <a:lvl4pPr marL="1189355" indent="-182880" algn="l" rtl="0" eaLnBrk="0" fontAlgn="base" hangingPunct="0">
              <a:spcBef>
                <a:spcPct val="20000"/>
              </a:spcBef>
              <a:spcAft>
                <a:spcPct val="0"/>
              </a:spcAft>
              <a:buClr>
                <a:srgbClr val="FEC3AE"/>
              </a:buClr>
              <a:buSzPct val="60000"/>
              <a:buFont typeface="Wingdings" panose="05000000000000000000" pitchFamily="2" charset="2"/>
              <a:buChar char=""/>
              <a:defRPr kern="1200">
                <a:solidFill>
                  <a:schemeClr val="tx1"/>
                </a:solidFill>
                <a:latin typeface="+mn-lt"/>
                <a:ea typeface="+mn-ea"/>
                <a:cs typeface="+mn-cs"/>
              </a:defRPr>
            </a:lvl4pPr>
            <a:lvl5pPr marL="1463675" indent="-184150" algn="l" rtl="0" eaLnBrk="0" fontAlgn="base" hangingPunct="0">
              <a:spcBef>
                <a:spcPct val="20000"/>
              </a:spcBef>
              <a:spcAft>
                <a:spcPct val="0"/>
              </a:spcAft>
              <a:buClr>
                <a:srgbClr val="BDCAE9"/>
              </a:buClr>
              <a:buSzPct val="68000"/>
              <a:buFont typeface="Wingdings 2" panose="05020102010507070707" pitchFamily="18" charset="2"/>
              <a:buChar char=""/>
              <a:defRPr sz="1600" kern="1200">
                <a:solidFill>
                  <a:schemeClr val="tx1"/>
                </a:solidFill>
                <a:latin typeface="+mn-lt"/>
                <a:ea typeface="+mn-ea"/>
                <a:cs typeface="+mn-cs"/>
              </a:defRPr>
            </a:lvl5pPr>
          </a:lstStyle>
          <a:p>
            <a:pPr marL="0" lvl="0" indent="0" eaLnBrk="1" hangingPunct="1">
              <a:spcBef>
                <a:spcPct val="50000"/>
              </a:spcBef>
              <a:buClrTx/>
              <a:buSzPct val="100000"/>
              <a:buFont typeface="Arial" panose="020B0604020202020204" pitchFamily="34" charset="0"/>
              <a:buNone/>
            </a:pPr>
            <a:r>
              <a:rPr lang="zh-CN" altLang="en-US" b="1" dirty="0">
                <a:latin typeface="Times New Roman" panose="02020603050405020304" pitchFamily="18" charset="0"/>
              </a:rPr>
              <a:t>订购货物用例描述</a:t>
            </a:r>
            <a:endParaRPr lang="zh-CN" altLang="en-US" sz="2000" b="1" dirty="0">
              <a:latin typeface="Times New Roman" panose="02020603050405020304" pitchFamily="18" charset="0"/>
            </a:endParaRPr>
          </a:p>
        </p:txBody>
      </p:sp>
    </p:spTree>
  </p:cSld>
  <p:clrMapOvr>
    <a:masterClrMapping/>
  </p:clrMapOvr>
  <p:transition>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4" name="内容占位符 2"/>
          <p:cNvSpPr>
            <a:spLocks noGrp="1"/>
          </p:cNvSpPr>
          <p:nvPr>
            <p:ph idx="1"/>
          </p:nvPr>
        </p:nvSpPr>
        <p:spPr>
          <a:xfrm>
            <a:off x="177800" y="188913"/>
            <a:ext cx="8715375" cy="6480175"/>
          </a:xfrm>
        </p:spPr>
        <p:txBody>
          <a:bodyPr vert="horz" wrap="square" lIns="91440" tIns="45720" rIns="91440" bIns="45720" anchor="t"/>
          <a:p>
            <a:r>
              <a:rPr lang="en-US" altLang="zh-CN" dirty="0"/>
              <a:t>Object-Oriented Approach</a:t>
            </a:r>
            <a:endParaRPr lang="en-US" altLang="zh-CN" dirty="0"/>
          </a:p>
          <a:p>
            <a:pPr lvl="1"/>
            <a:r>
              <a:rPr lang="en-US" altLang="zh-CN" dirty="0"/>
              <a:t>class detector</a:t>
            </a:r>
            <a:endParaRPr lang="en-US" altLang="zh-CN" dirty="0"/>
          </a:p>
          <a:p>
            <a:pPr lvl="2"/>
            <a:r>
              <a:rPr lang="en-US" altLang="zh-CN" dirty="0"/>
              <a:t>Attributes</a:t>
            </a:r>
            <a:br>
              <a:rPr lang="en-US" altLang="zh-CN" dirty="0"/>
            </a:br>
            <a:r>
              <a:rPr lang="en-US" altLang="zh-CN" dirty="0"/>
              <a:t>status, location, neighbors</a:t>
            </a:r>
            <a:endParaRPr lang="en-US" altLang="zh-CN" dirty="0"/>
          </a:p>
          <a:p>
            <a:pPr lvl="2"/>
            <a:r>
              <a:rPr lang="en-US" altLang="zh-CN" dirty="0"/>
              <a:t>Operations</a:t>
            </a:r>
            <a:br>
              <a:rPr lang="en-US" altLang="zh-CN" dirty="0"/>
            </a:br>
            <a:r>
              <a:rPr lang="en-US" altLang="zh-CN" dirty="0"/>
              <a:t>create, sense_status, get_location, find_neighbors</a:t>
            </a:r>
            <a:endParaRPr lang="zh-CN" altLang="zh-CN" dirty="0"/>
          </a:p>
          <a:p>
            <a:pPr lvl="1"/>
            <a:r>
              <a:rPr lang="en-US" altLang="zh-CN" dirty="0"/>
              <a:t>class alarm</a:t>
            </a:r>
            <a:endParaRPr lang="en-US" altLang="zh-CN" dirty="0"/>
          </a:p>
          <a:p>
            <a:pPr lvl="2"/>
            <a:r>
              <a:rPr lang="en-US" altLang="zh-CN" dirty="0"/>
              <a:t>Attributes</a:t>
            </a:r>
            <a:br>
              <a:rPr lang="en-US" altLang="zh-CN" dirty="0"/>
            </a:br>
            <a:r>
              <a:rPr lang="en-US" altLang="zh-CN" dirty="0"/>
              <a:t>location, status</a:t>
            </a:r>
            <a:endParaRPr lang="en-US" altLang="zh-CN" dirty="0"/>
          </a:p>
          <a:p>
            <a:pPr lvl="2"/>
            <a:r>
              <a:rPr lang="en-US" altLang="zh-CN" dirty="0"/>
              <a:t>Operations</a:t>
            </a:r>
            <a:br>
              <a:rPr lang="en-US" altLang="zh-CN" dirty="0"/>
            </a:br>
            <a:r>
              <a:rPr lang="en-US" altLang="zh-CN" dirty="0"/>
              <a:t>create, ring_alarm, get_location, reset_alarm</a:t>
            </a:r>
            <a:endParaRPr lang="zh-CN" altLang="en-US" dirty="0"/>
          </a:p>
        </p:txBody>
      </p:sp>
    </p:spTree>
  </p:cSld>
  <p:clrMapOvr>
    <a:masterClrMapping/>
  </p:clrMapOvr>
  <p:transition>
    <p:wip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2946" name="Rectangle 5"/>
          <p:cNvSpPr>
            <a:spLocks noGrp="1"/>
          </p:cNvSpPr>
          <p:nvPr>
            <p:ph sz="quarter" idx="1"/>
          </p:nvPr>
        </p:nvSpPr>
        <p:spPr>
          <a:xfrm>
            <a:off x="468313" y="765175"/>
            <a:ext cx="7467600" cy="4873625"/>
          </a:xfrm>
          <a:ln/>
        </p:spPr>
        <p:txBody>
          <a:bodyPr vert="horz" wrap="square" lIns="91440" tIns="45720" rIns="91440" bIns="45720" anchor="t"/>
          <a:p>
            <a:pPr eaLnBrk="1" hangingPunct="1"/>
            <a:r>
              <a:rPr lang="zh-CN" altLang="en-US" sz="6800" dirty="0"/>
              <a:t>寻找行为者</a:t>
            </a:r>
            <a:endParaRPr lang="zh-CN" altLang="en-US" sz="6800" dirty="0"/>
          </a:p>
          <a:p>
            <a:pPr eaLnBrk="1" hangingPunct="1"/>
            <a:r>
              <a:rPr lang="zh-CN" altLang="en-US" sz="6800" dirty="0"/>
              <a:t>寻找用例</a:t>
            </a:r>
            <a:endParaRPr lang="zh-CN" altLang="en-US" sz="6800" dirty="0"/>
          </a:p>
          <a:p>
            <a:pPr eaLnBrk="1" hangingPunct="1"/>
            <a:r>
              <a:rPr lang="zh-CN" altLang="en-US" sz="6800" dirty="0"/>
              <a:t>画用例图</a:t>
            </a:r>
            <a:endParaRPr lang="zh-CN" altLang="en-US" sz="6800" dirty="0"/>
          </a:p>
          <a:p>
            <a:pPr eaLnBrk="1" hangingPunct="1"/>
            <a:r>
              <a:rPr lang="zh-CN" altLang="en-US" sz="6800" dirty="0"/>
              <a:t>编写用例文档</a:t>
            </a:r>
            <a:endParaRPr lang="zh-CN" altLang="en-US" sz="6800" dirty="0"/>
          </a:p>
        </p:txBody>
      </p:sp>
    </p:spTree>
  </p:cSld>
  <p:clrMapOvr>
    <a:masterClrMapping/>
  </p:clrMapOvr>
  <p:transition>
    <p:wip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5" name="内容占位符 3"/>
          <p:cNvSpPr>
            <a:spLocks noGrp="1"/>
          </p:cNvSpPr>
          <p:nvPr>
            <p:ph idx="1"/>
          </p:nvPr>
        </p:nvSpPr>
        <p:spPr>
          <a:xfrm>
            <a:off x="214630" y="382905"/>
            <a:ext cx="8715375" cy="5761038"/>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
                <a:schemeClr val="accent1"/>
              </a:buClr>
              <a:buSzPct val="65000"/>
              <a:buFont typeface="Wingdings" panose="05000000000000000000" pitchFamily="2" charset="2"/>
              <a:buChar char="n"/>
              <a:defRPr/>
            </a:pPr>
            <a:r>
              <a:rPr kumimoji="0" lang="zh-CN" altLang="en-US" sz="3000" b="1" i="0" u="none" strike="noStrike" kern="0" cap="none" spc="0" normalizeH="0" baseline="0" noProof="0" dirty="0" smtClean="0">
                <a:ln>
                  <a:noFill/>
                </a:ln>
                <a:solidFill>
                  <a:schemeClr val="tx1"/>
                </a:solidFill>
                <a:effectLst/>
                <a:uLnTx/>
                <a:uFillTx/>
                <a:latin typeface="+mn-lt"/>
                <a:ea typeface="+mn-ea"/>
                <a:cs typeface="+mn-cs"/>
              </a:rPr>
              <a:t>实例</a:t>
            </a:r>
            <a:endParaRPr kumimoji="0" lang="en-US" altLang="zh-CN" sz="3000" b="1" i="0" u="none" strike="noStrike" kern="0" cap="none" spc="0" normalizeH="0" baseline="0" noProof="0" dirty="0" smtClean="0">
              <a:ln>
                <a:noFill/>
              </a:ln>
              <a:solidFill>
                <a:schemeClr val="tx1"/>
              </a:solidFill>
              <a:effectLst/>
              <a:uLnTx/>
              <a:uFillTx/>
              <a:latin typeface="+mn-lt"/>
              <a:ea typeface="+mn-ea"/>
              <a:cs typeface="+mn-cs"/>
            </a:endParaRPr>
          </a:p>
          <a:p>
            <a:pPr marL="0" marR="0" lvl="1" indent="457200" algn="l" defTabSz="914400" rtl="0" eaLnBrk="0" fontAlgn="base" latinLnBrk="0" hangingPunct="0">
              <a:lnSpc>
                <a:spcPct val="100000"/>
              </a:lnSpc>
              <a:spcBef>
                <a:spcPts val="0"/>
              </a:spcBef>
              <a:spcAft>
                <a:spcPct val="0"/>
              </a:spcAft>
              <a:buClr>
                <a:schemeClr val="accent2"/>
              </a:buClr>
              <a:buSzPct val="60000"/>
              <a:buFont typeface="Wingdings" panose="05000000000000000000" pitchFamily="2" charset="2"/>
              <a:buNone/>
              <a:defRPr/>
            </a:pPr>
            <a:r>
              <a:rPr kumimoji="0" lang="zh-CN" altLang="zh-CN" sz="2300" b="0" i="0" u="none" strike="noStrike" kern="0" cap="none" spc="0" normalizeH="0" baseline="0" noProof="0" dirty="0" smtClean="0">
                <a:ln>
                  <a:noFill/>
                </a:ln>
                <a:solidFill>
                  <a:schemeClr val="tx1"/>
                </a:solidFill>
                <a:effectLst/>
                <a:uLnTx/>
                <a:uFillTx/>
                <a:latin typeface="+mn-lt"/>
                <a:ea typeface="+mn-ea"/>
              </a:rPr>
              <a:t>在线会议审稿系统（</a:t>
            </a:r>
            <a:r>
              <a:rPr kumimoji="0" lang="en-US" altLang="zh-CN" sz="2300" b="0" i="0" u="none" strike="noStrike" kern="0" cap="none" spc="0" normalizeH="0" baseline="0" noProof="0" dirty="0" smtClean="0">
                <a:ln>
                  <a:noFill/>
                </a:ln>
                <a:solidFill>
                  <a:schemeClr val="tx1"/>
                </a:solidFill>
                <a:effectLst/>
                <a:uLnTx/>
                <a:uFillTx/>
                <a:latin typeface="+mn-lt"/>
                <a:ea typeface="+mn-ea"/>
              </a:rPr>
              <a:t>Online Reviewing System, ORS</a:t>
            </a:r>
            <a:r>
              <a:rPr kumimoji="0" lang="zh-CN" altLang="zh-CN" sz="2300" b="0" i="0" u="none" strike="noStrike" kern="0" cap="none" spc="0" normalizeH="0" baseline="0" noProof="0" dirty="0" smtClean="0">
                <a:ln>
                  <a:noFill/>
                </a:ln>
                <a:solidFill>
                  <a:schemeClr val="tx1"/>
                </a:solidFill>
                <a:effectLst/>
                <a:uLnTx/>
                <a:uFillTx/>
                <a:latin typeface="+mn-lt"/>
                <a:ea typeface="+mn-ea"/>
              </a:rPr>
              <a:t>）主要处理会议前期的投稿和审稿事务，其功能描述如下：</a:t>
            </a:r>
            <a:endParaRPr kumimoji="0" lang="zh-CN" altLang="zh-CN" sz="2300" b="0" i="0" u="none" strike="noStrike" kern="0" cap="none" spc="0" normalizeH="0" baseline="0" noProof="0" dirty="0" smtClean="0">
              <a:ln>
                <a:noFill/>
              </a:ln>
              <a:solidFill>
                <a:schemeClr val="tx1"/>
              </a:solidFill>
              <a:effectLst/>
              <a:uLnTx/>
              <a:uFillTx/>
              <a:latin typeface="+mn-lt"/>
              <a:ea typeface="+mn-ea"/>
            </a:endParaRPr>
          </a:p>
          <a:p>
            <a:pPr marL="0" marR="0" lvl="1" indent="0" algn="l" defTabSz="914400" rtl="0" eaLnBrk="0" fontAlgn="base" latinLnBrk="0" hangingPunct="0">
              <a:lnSpc>
                <a:spcPct val="100000"/>
              </a:lnSpc>
              <a:spcBef>
                <a:spcPts val="0"/>
              </a:spcBef>
              <a:spcAft>
                <a:spcPct val="0"/>
              </a:spcAft>
              <a:buClr>
                <a:schemeClr val="accent2"/>
              </a:buClr>
              <a:buSzPct val="60000"/>
              <a:buFont typeface="Wingdings" panose="05000000000000000000" pitchFamily="2" charset="2"/>
              <a:buNone/>
              <a:defRPr/>
            </a:pPr>
            <a:r>
              <a:rPr kumimoji="0" lang="zh-CN" altLang="zh-CN" sz="2300" b="0" i="0" u="none" strike="noStrike" kern="0" cap="none" spc="0" normalizeH="0" baseline="0" noProof="0" dirty="0" smtClean="0">
                <a:ln>
                  <a:noFill/>
                </a:ln>
                <a:solidFill>
                  <a:schemeClr val="tx1"/>
                </a:solidFill>
                <a:effectLst/>
                <a:uLnTx/>
                <a:uFillTx/>
                <a:latin typeface="+mn-lt"/>
                <a:ea typeface="+mn-ea"/>
              </a:rPr>
              <a:t>（</a:t>
            </a:r>
            <a:r>
              <a:rPr kumimoji="0" lang="en-US" altLang="zh-CN" sz="2300" b="0" i="0" u="none" strike="noStrike" kern="0" cap="none" spc="0" normalizeH="0" baseline="0" noProof="0" dirty="0" smtClean="0">
                <a:ln>
                  <a:noFill/>
                </a:ln>
                <a:solidFill>
                  <a:schemeClr val="tx1"/>
                </a:solidFill>
                <a:effectLst/>
                <a:uLnTx/>
                <a:uFillTx/>
                <a:latin typeface="+mn-lt"/>
                <a:ea typeface="+mn-ea"/>
              </a:rPr>
              <a:t>1</a:t>
            </a:r>
            <a:r>
              <a:rPr kumimoji="0" lang="zh-CN" altLang="zh-CN" sz="2300" b="0" i="0" u="none" strike="noStrike" kern="0" cap="none" spc="0" normalizeH="0" baseline="0" noProof="0" dirty="0" smtClean="0">
                <a:ln>
                  <a:noFill/>
                </a:ln>
                <a:solidFill>
                  <a:schemeClr val="tx1"/>
                </a:solidFill>
                <a:effectLst/>
                <a:uLnTx/>
                <a:uFillTx/>
                <a:latin typeface="+mn-lt"/>
                <a:ea typeface="+mn-ea"/>
              </a:rPr>
              <a:t>）用户在初始使用系统时，必须在系统中注册（</a:t>
            </a:r>
            <a:r>
              <a:rPr kumimoji="0" lang="en-US" altLang="zh-CN" sz="2300" b="0" i="0" u="none" strike="noStrike" kern="0" cap="none" spc="0" normalizeH="0" baseline="0" noProof="0" dirty="0" smtClean="0">
                <a:ln>
                  <a:noFill/>
                </a:ln>
                <a:solidFill>
                  <a:schemeClr val="tx1"/>
                </a:solidFill>
                <a:effectLst/>
                <a:uLnTx/>
                <a:uFillTx/>
                <a:latin typeface="+mn-lt"/>
                <a:ea typeface="+mn-ea"/>
              </a:rPr>
              <a:t>register</a:t>
            </a:r>
            <a:r>
              <a:rPr kumimoji="0" lang="zh-CN" altLang="zh-CN" sz="2300" b="0" i="0" u="none" strike="noStrike" kern="0" cap="none" spc="0" normalizeH="0" baseline="0" noProof="0" dirty="0" smtClean="0">
                <a:ln>
                  <a:noFill/>
                </a:ln>
                <a:solidFill>
                  <a:schemeClr val="tx1"/>
                </a:solidFill>
                <a:effectLst/>
                <a:uLnTx/>
                <a:uFillTx/>
                <a:latin typeface="+mn-lt"/>
                <a:ea typeface="+mn-ea"/>
              </a:rPr>
              <a:t>）成为作者或审稿人。</a:t>
            </a:r>
            <a:endParaRPr kumimoji="0" lang="zh-CN" altLang="zh-CN" sz="2300" b="0" i="0" u="none" strike="noStrike" kern="0" cap="none" spc="0" normalizeH="0" baseline="0" noProof="0" dirty="0" smtClean="0">
              <a:ln>
                <a:noFill/>
              </a:ln>
              <a:solidFill>
                <a:schemeClr val="tx1"/>
              </a:solidFill>
              <a:effectLst/>
              <a:uLnTx/>
              <a:uFillTx/>
              <a:latin typeface="+mn-lt"/>
              <a:ea typeface="+mn-ea"/>
            </a:endParaRPr>
          </a:p>
          <a:p>
            <a:pPr marL="0" marR="0" lvl="1" indent="0" algn="l" defTabSz="914400" rtl="0" eaLnBrk="0" fontAlgn="base" latinLnBrk="0" hangingPunct="0">
              <a:lnSpc>
                <a:spcPct val="100000"/>
              </a:lnSpc>
              <a:spcBef>
                <a:spcPts val="0"/>
              </a:spcBef>
              <a:spcAft>
                <a:spcPct val="0"/>
              </a:spcAft>
              <a:buClr>
                <a:schemeClr val="accent2"/>
              </a:buClr>
              <a:buSzPct val="60000"/>
              <a:buFont typeface="Wingdings" panose="05000000000000000000" pitchFamily="2" charset="2"/>
              <a:buNone/>
              <a:defRPr/>
            </a:pPr>
            <a:r>
              <a:rPr kumimoji="0" lang="zh-CN" altLang="zh-CN" sz="2300" b="0" i="0" u="none" strike="noStrike" kern="0" cap="none" spc="0" normalizeH="0" baseline="0" noProof="0" dirty="0" smtClean="0">
                <a:ln>
                  <a:noFill/>
                </a:ln>
                <a:solidFill>
                  <a:schemeClr val="tx1"/>
                </a:solidFill>
                <a:effectLst/>
                <a:uLnTx/>
                <a:uFillTx/>
                <a:latin typeface="+mn-lt"/>
                <a:ea typeface="+mn-ea"/>
              </a:rPr>
              <a:t>（</a:t>
            </a:r>
            <a:r>
              <a:rPr kumimoji="0" lang="en-US" altLang="zh-CN" sz="2300" b="0" i="0" u="none" strike="noStrike" kern="0" cap="none" spc="0" normalizeH="0" baseline="0" noProof="0" dirty="0" smtClean="0">
                <a:ln>
                  <a:noFill/>
                </a:ln>
                <a:solidFill>
                  <a:schemeClr val="tx1"/>
                </a:solidFill>
                <a:effectLst/>
                <a:uLnTx/>
                <a:uFillTx/>
                <a:latin typeface="+mn-lt"/>
                <a:ea typeface="+mn-ea"/>
              </a:rPr>
              <a:t>2</a:t>
            </a:r>
            <a:r>
              <a:rPr kumimoji="0" lang="zh-CN" altLang="zh-CN" sz="2300" b="0" i="0" u="none" strike="noStrike" kern="0" cap="none" spc="0" normalizeH="0" baseline="0" noProof="0" dirty="0" smtClean="0">
                <a:ln>
                  <a:noFill/>
                </a:ln>
                <a:solidFill>
                  <a:schemeClr val="tx1"/>
                </a:solidFill>
                <a:effectLst/>
                <a:uLnTx/>
                <a:uFillTx/>
                <a:latin typeface="+mn-lt"/>
                <a:ea typeface="+mn-ea"/>
              </a:rPr>
              <a:t>）作者登录</a:t>
            </a:r>
            <a:r>
              <a:rPr kumimoji="0" lang="en-US" altLang="zh-CN" sz="2300" b="0" i="0" u="none" strike="noStrike" kern="0" cap="none" spc="0" normalizeH="0" baseline="0" noProof="0" dirty="0" smtClean="0">
                <a:ln>
                  <a:noFill/>
                </a:ln>
                <a:solidFill>
                  <a:schemeClr val="tx1"/>
                </a:solidFill>
                <a:effectLst/>
                <a:uLnTx/>
                <a:uFillTx/>
                <a:latin typeface="+mn-lt"/>
                <a:ea typeface="+mn-ea"/>
              </a:rPr>
              <a:t>(login)</a:t>
            </a:r>
            <a:r>
              <a:rPr kumimoji="0" lang="zh-CN" altLang="zh-CN" sz="2300" b="0" i="0" u="none" strike="noStrike" kern="0" cap="none" spc="0" normalizeH="0" baseline="0" noProof="0" dirty="0" smtClean="0">
                <a:ln>
                  <a:noFill/>
                </a:ln>
                <a:solidFill>
                  <a:schemeClr val="tx1"/>
                </a:solidFill>
                <a:effectLst/>
                <a:uLnTx/>
                <a:uFillTx/>
                <a:latin typeface="+mn-lt"/>
                <a:ea typeface="+mn-ea"/>
              </a:rPr>
              <a:t>后提交稿件和浏览稿件审阅结果。提交稿件必须在规定提交时间范围内，其过程为先输入标题和摘要，选择稿件所属主题类型，选择稿件所在位置（存储位置）。上述几步若未完成，则重复；若完成，则上传稿件至数据库中，系统发送通知。</a:t>
            </a:r>
            <a:endParaRPr kumimoji="0" lang="zh-CN" altLang="zh-CN" sz="2300" b="0" i="0" u="none" strike="noStrike" kern="0" cap="none" spc="0" normalizeH="0" baseline="0" noProof="0" dirty="0" smtClean="0">
              <a:ln>
                <a:noFill/>
              </a:ln>
              <a:solidFill>
                <a:schemeClr val="tx1"/>
              </a:solidFill>
              <a:effectLst/>
              <a:uLnTx/>
              <a:uFillTx/>
              <a:latin typeface="+mn-lt"/>
              <a:ea typeface="+mn-ea"/>
            </a:endParaRPr>
          </a:p>
          <a:p>
            <a:pPr marL="0" marR="0" lvl="1" indent="0" algn="l" defTabSz="914400" rtl="0" eaLnBrk="0" fontAlgn="base" latinLnBrk="0" hangingPunct="0">
              <a:lnSpc>
                <a:spcPct val="100000"/>
              </a:lnSpc>
              <a:spcBef>
                <a:spcPts val="0"/>
              </a:spcBef>
              <a:spcAft>
                <a:spcPct val="0"/>
              </a:spcAft>
              <a:buClr>
                <a:schemeClr val="accent2"/>
              </a:buClr>
              <a:buSzPct val="60000"/>
              <a:buFont typeface="Wingdings" panose="05000000000000000000" pitchFamily="2" charset="2"/>
              <a:buNone/>
              <a:defRPr/>
            </a:pPr>
            <a:r>
              <a:rPr kumimoji="0" lang="zh-CN" altLang="zh-CN" sz="2300" b="0" i="0" u="none" strike="noStrike" kern="0" cap="none" spc="0" normalizeH="0" baseline="0" noProof="0" dirty="0" smtClean="0">
                <a:ln>
                  <a:noFill/>
                </a:ln>
                <a:solidFill>
                  <a:schemeClr val="tx1"/>
                </a:solidFill>
                <a:effectLst/>
                <a:uLnTx/>
                <a:uFillTx/>
                <a:latin typeface="+mn-lt"/>
                <a:ea typeface="+mn-ea"/>
              </a:rPr>
              <a:t>（</a:t>
            </a:r>
            <a:r>
              <a:rPr kumimoji="0" lang="en-US" altLang="zh-CN" sz="2300" b="0" i="0" u="none" strike="noStrike" kern="0" cap="none" spc="0" normalizeH="0" baseline="0" noProof="0" dirty="0" smtClean="0">
                <a:ln>
                  <a:noFill/>
                </a:ln>
                <a:solidFill>
                  <a:schemeClr val="tx1"/>
                </a:solidFill>
                <a:effectLst/>
                <a:uLnTx/>
                <a:uFillTx/>
                <a:latin typeface="+mn-lt"/>
                <a:ea typeface="+mn-ea"/>
              </a:rPr>
              <a:t>3</a:t>
            </a:r>
            <a:r>
              <a:rPr kumimoji="0" lang="zh-CN" altLang="zh-CN" sz="2300" b="0" i="0" u="none" strike="noStrike" kern="0" cap="none" spc="0" normalizeH="0" baseline="0" noProof="0" dirty="0" smtClean="0">
                <a:ln>
                  <a:noFill/>
                </a:ln>
                <a:solidFill>
                  <a:schemeClr val="tx1"/>
                </a:solidFill>
                <a:effectLst/>
                <a:uLnTx/>
                <a:uFillTx/>
                <a:latin typeface="+mn-lt"/>
                <a:ea typeface="+mn-ea"/>
              </a:rPr>
              <a:t>）审稿人登录后可设置兴趣领域，审阅稿件给出意见，以及罗列录用和（或）拒绝的稿件。</a:t>
            </a:r>
            <a:endParaRPr kumimoji="0" lang="zh-CN" altLang="zh-CN" sz="2300" b="0" i="0" u="none" strike="noStrike" kern="0" cap="none" spc="0" normalizeH="0" baseline="0" noProof="0" dirty="0" smtClean="0">
              <a:ln>
                <a:noFill/>
              </a:ln>
              <a:solidFill>
                <a:schemeClr val="tx1"/>
              </a:solidFill>
              <a:effectLst/>
              <a:uLnTx/>
              <a:uFillTx/>
              <a:latin typeface="+mn-lt"/>
              <a:ea typeface="+mn-ea"/>
            </a:endParaRPr>
          </a:p>
          <a:p>
            <a:pPr marL="0" marR="0" lvl="1" indent="0" algn="l" defTabSz="914400" rtl="0" eaLnBrk="0" fontAlgn="base" latinLnBrk="0" hangingPunct="0">
              <a:lnSpc>
                <a:spcPct val="100000"/>
              </a:lnSpc>
              <a:spcBef>
                <a:spcPts val="0"/>
              </a:spcBef>
              <a:spcAft>
                <a:spcPct val="0"/>
              </a:spcAft>
              <a:buClr>
                <a:schemeClr val="accent2"/>
              </a:buClr>
              <a:buSzPct val="60000"/>
              <a:buFont typeface="Wingdings" panose="05000000000000000000" pitchFamily="2" charset="2"/>
              <a:buNone/>
              <a:defRPr/>
            </a:pPr>
            <a:r>
              <a:rPr kumimoji="0" lang="zh-CN" altLang="zh-CN" sz="2300" b="0" i="0" u="none" strike="noStrike" kern="0" cap="none" spc="0" normalizeH="0" baseline="0" noProof="0" dirty="0" smtClean="0">
                <a:ln>
                  <a:noFill/>
                </a:ln>
                <a:solidFill>
                  <a:schemeClr val="tx1"/>
                </a:solidFill>
                <a:effectLst/>
                <a:uLnTx/>
                <a:uFillTx/>
                <a:latin typeface="+mn-lt"/>
                <a:ea typeface="+mn-ea"/>
              </a:rPr>
              <a:t>（</a:t>
            </a:r>
            <a:r>
              <a:rPr kumimoji="0" lang="en-US" altLang="zh-CN" sz="2300" b="0" i="0" u="none" strike="noStrike" kern="0" cap="none" spc="0" normalizeH="0" baseline="0" noProof="0" dirty="0" smtClean="0">
                <a:ln>
                  <a:noFill/>
                </a:ln>
                <a:solidFill>
                  <a:schemeClr val="tx1"/>
                </a:solidFill>
                <a:effectLst/>
                <a:uLnTx/>
                <a:uFillTx/>
                <a:latin typeface="+mn-lt"/>
                <a:ea typeface="+mn-ea"/>
              </a:rPr>
              <a:t>4</a:t>
            </a:r>
            <a:r>
              <a:rPr kumimoji="0" lang="zh-CN" altLang="zh-CN" sz="2300" b="0" i="0" u="none" strike="noStrike" kern="0" cap="none" spc="0" normalizeH="0" baseline="0" noProof="0" dirty="0" smtClean="0">
                <a:ln>
                  <a:noFill/>
                </a:ln>
                <a:solidFill>
                  <a:schemeClr val="tx1"/>
                </a:solidFill>
                <a:effectLst/>
                <a:uLnTx/>
                <a:uFillTx/>
                <a:latin typeface="+mn-lt"/>
                <a:ea typeface="+mn-ea"/>
              </a:rPr>
              <a:t>）会议委员会主席是一个特殊的审稿人</a:t>
            </a:r>
            <a:r>
              <a:rPr kumimoji="0" lang="en-US" altLang="zh-CN" sz="2300" b="0" i="0" u="none" strike="noStrike" kern="0" cap="none" spc="0" normalizeH="0" baseline="0" noProof="0" dirty="0" smtClean="0">
                <a:ln>
                  <a:noFill/>
                </a:ln>
                <a:solidFill>
                  <a:schemeClr val="tx1"/>
                </a:solidFill>
                <a:effectLst/>
                <a:uLnTx/>
                <a:uFillTx/>
                <a:latin typeface="+mn-lt"/>
                <a:ea typeface="+mn-ea"/>
              </a:rPr>
              <a:t>,</a:t>
            </a:r>
            <a:r>
              <a:rPr kumimoji="0" lang="zh-CN" altLang="zh-CN" sz="2300" b="0" i="0" u="none" strike="noStrike" kern="0" cap="none" spc="0" normalizeH="0" baseline="0" noProof="0" dirty="0" smtClean="0">
                <a:ln>
                  <a:noFill/>
                </a:ln>
                <a:solidFill>
                  <a:schemeClr val="tx1"/>
                </a:solidFill>
                <a:effectLst/>
                <a:uLnTx/>
                <a:uFillTx/>
                <a:latin typeface="+mn-lt"/>
                <a:ea typeface="+mn-ea"/>
              </a:rPr>
              <a:t>可以浏览提交的稿件、给审稿人分配稿件、罗列录用和（或）拒绝的稿件，以及关闭审稿过程。其中关闭审稿过程须包括罗列录用和（或）拒绝的稿件。</a:t>
            </a:r>
            <a:endParaRPr kumimoji="0" lang="en-US" altLang="zh-CN" sz="2300" b="0" i="0" u="none" strike="noStrike" kern="0" cap="none" spc="0" normalizeH="0" baseline="0" noProof="0" dirty="0" smtClean="0">
              <a:ln>
                <a:noFill/>
              </a:ln>
              <a:solidFill>
                <a:schemeClr val="tx1"/>
              </a:solidFill>
              <a:effectLst/>
              <a:uLnTx/>
              <a:uFillTx/>
              <a:latin typeface="+mn-lt"/>
              <a:ea typeface="+mn-ea"/>
            </a:endParaRPr>
          </a:p>
        </p:txBody>
      </p:sp>
    </p:spTree>
  </p:cSld>
  <p:clrMapOvr>
    <a:masterClrMapping/>
  </p:clrMapOvr>
  <p:transition>
    <p:wip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3" name="Group 75"/>
          <p:cNvGraphicFramePr>
            <a:graphicFrameLocks noGrp="1"/>
          </p:cNvGraphicFramePr>
          <p:nvPr/>
        </p:nvGraphicFramePr>
        <p:xfrm>
          <a:off x="261938" y="877888"/>
          <a:ext cx="8631238" cy="5180013"/>
        </p:xfrm>
        <a:graphic>
          <a:graphicData uri="http://schemas.openxmlformats.org/drawingml/2006/table">
            <a:tbl>
              <a:tblPr/>
              <a:tblGrid>
                <a:gridCol w="1144458"/>
                <a:gridCol w="7486779"/>
              </a:tblGrid>
              <a:tr h="352033">
                <a:tc>
                  <a:txBody>
                    <a:bodyPr/>
                    <a:lstStyle/>
                    <a:p>
                      <a:pPr marL="0" marR="0" lvl="0" indent="0" algn="l" defTabSz="914400" rtl="0" eaLnBrk="1" fontAlgn="base" latinLnBrk="0" hangingPunct="1">
                        <a:lnSpc>
                          <a:spcPct val="95000"/>
                        </a:lnSpc>
                        <a:spcBef>
                          <a:spcPct val="5000"/>
                        </a:spcBef>
                        <a:spcAft>
                          <a:spcPct val="0"/>
                        </a:spcAft>
                        <a:buClr>
                          <a:schemeClr val="accent1"/>
                        </a:buClr>
                        <a:buSzPct val="65000"/>
                        <a:buFont typeface="Wingdings" panose="05000000000000000000" pitchFamily="2" charset="2"/>
                        <a:buNone/>
                      </a:pPr>
                      <a:r>
                        <a:rPr kumimoji="0" lang="zh-CN" altLang="en-US" sz="1800" b="0" i="0" u="none" strike="noStrike" cap="none" normalizeH="0" baseline="0" dirty="0" smtClean="0">
                          <a:ln>
                            <a:noFill/>
                          </a:ln>
                          <a:solidFill>
                            <a:schemeClr val="tx1"/>
                          </a:solidFill>
                          <a:effectLst/>
                          <a:latin typeface="Arial" panose="020B0604020202020204" pitchFamily="34" charset="0"/>
                          <a:ea typeface="楷体_GB2312" pitchFamily="49" charset="-122"/>
                        </a:rPr>
                        <a:t>用例</a:t>
                      </a:r>
                      <a:endParaRPr kumimoji="0" lang="zh-CN" altLang="en-US" sz="1800" b="0" i="0" u="none" strike="noStrike" cap="none" normalizeH="0" baseline="0" dirty="0" smtClean="0">
                        <a:ln>
                          <a:noFill/>
                        </a:ln>
                        <a:solidFill>
                          <a:schemeClr val="tx1"/>
                        </a:solidFill>
                        <a:effectLst/>
                        <a:latin typeface="Arial" panose="020B0604020202020204" pitchFamily="34" charset="0"/>
                        <a:ea typeface="楷体_GB2312" pitchFamily="49" charset="-122"/>
                      </a:endParaRPr>
                    </a:p>
                  </a:txBody>
                  <a:tcPr marL="91447" marR="91447" marT="45714" marB="4571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5000"/>
                        </a:lnSpc>
                        <a:spcBef>
                          <a:spcPct val="5000"/>
                        </a:spcBef>
                        <a:spcAft>
                          <a:spcPct val="0"/>
                        </a:spcAft>
                        <a:buClr>
                          <a:schemeClr val="accent1"/>
                        </a:buClr>
                        <a:buSzPct val="65000"/>
                        <a:buFont typeface="Wingdings" panose="05000000000000000000" pitchFamily="2" charset="2"/>
                        <a:buNone/>
                      </a:pPr>
                      <a:r>
                        <a:rPr kumimoji="0" lang="en-US" altLang="zh-CN" sz="1800" b="0" i="0" u="none" strike="noStrike" cap="none" normalizeH="0" baseline="0" dirty="0" smtClean="0">
                          <a:ln>
                            <a:noFill/>
                          </a:ln>
                          <a:solidFill>
                            <a:schemeClr val="tx1"/>
                          </a:solidFill>
                          <a:effectLst/>
                          <a:latin typeface="Arial" panose="020B0604020202020204" pitchFamily="34" charset="0"/>
                          <a:ea typeface="楷体_GB2312" pitchFamily="49" charset="-122"/>
                        </a:rPr>
                        <a:t>Submit Paper</a:t>
                      </a:r>
                      <a:endParaRPr kumimoji="0" lang="zh-CN" altLang="en-US" sz="1800" b="0" i="0" u="none" strike="noStrike" cap="none" normalizeH="0" baseline="0" dirty="0" smtClean="0">
                        <a:ln>
                          <a:noFill/>
                        </a:ln>
                        <a:solidFill>
                          <a:schemeClr val="tx1"/>
                        </a:solidFill>
                        <a:effectLst/>
                        <a:latin typeface="Arial" panose="020B0604020202020204" pitchFamily="34" charset="0"/>
                        <a:ea typeface="楷体_GB2312" pitchFamily="49" charset="-122"/>
                      </a:endParaRPr>
                    </a:p>
                  </a:txBody>
                  <a:tcPr marL="91447" marR="91447" marT="45714" marB="4571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2033">
                <a:tc>
                  <a:txBody>
                    <a:bodyPr/>
                    <a:lstStyle/>
                    <a:p>
                      <a:pPr marL="0" marR="0" lvl="0" indent="0" algn="l" defTabSz="914400" rtl="0" eaLnBrk="1" fontAlgn="base" latinLnBrk="0" hangingPunct="1">
                        <a:lnSpc>
                          <a:spcPct val="95000"/>
                        </a:lnSpc>
                        <a:spcBef>
                          <a:spcPct val="5000"/>
                        </a:spcBef>
                        <a:spcAft>
                          <a:spcPct val="0"/>
                        </a:spcAft>
                        <a:buClr>
                          <a:schemeClr val="accent1"/>
                        </a:buClr>
                        <a:buSzPct val="65000"/>
                        <a:buFont typeface="Wingdings" panose="05000000000000000000" pitchFamily="2" charset="2"/>
                        <a:buNone/>
                      </a:pPr>
                      <a:r>
                        <a:rPr kumimoji="0" lang="zh-CN" altLang="en-US" sz="1800" b="0" i="0" u="none" strike="noStrike" cap="none" normalizeH="0" baseline="0" dirty="0" smtClean="0">
                          <a:ln>
                            <a:noFill/>
                          </a:ln>
                          <a:solidFill>
                            <a:schemeClr val="tx1"/>
                          </a:solidFill>
                          <a:effectLst/>
                          <a:latin typeface="Arial" panose="020B0604020202020204" pitchFamily="34" charset="0"/>
                          <a:ea typeface="楷体_GB2312" pitchFamily="49" charset="-122"/>
                        </a:rPr>
                        <a:t>简述</a:t>
                      </a:r>
                      <a:endParaRPr kumimoji="0" lang="zh-CN" altLang="en-US" sz="1800" b="0" i="0" u="none" strike="noStrike" cap="none" normalizeH="0" baseline="0" dirty="0" smtClean="0">
                        <a:ln>
                          <a:noFill/>
                        </a:ln>
                        <a:solidFill>
                          <a:schemeClr val="tx1"/>
                        </a:solidFill>
                        <a:effectLst/>
                        <a:latin typeface="Arial" panose="020B0604020202020204" pitchFamily="34" charset="0"/>
                        <a:ea typeface="楷体_GB2312" pitchFamily="49" charset="-122"/>
                      </a:endParaRPr>
                    </a:p>
                  </a:txBody>
                  <a:tcPr marL="91447" marR="91447" marT="45714" marB="4571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5000"/>
                        </a:lnSpc>
                        <a:spcBef>
                          <a:spcPct val="5000"/>
                        </a:spcBef>
                        <a:spcAft>
                          <a:spcPct val="0"/>
                        </a:spcAft>
                        <a:buClr>
                          <a:schemeClr val="accent1"/>
                        </a:buClr>
                        <a:buSzPct val="65000"/>
                        <a:buFont typeface="Wingdings" panose="05000000000000000000" pitchFamily="2" charset="2"/>
                        <a:buNone/>
                      </a:pPr>
                      <a:r>
                        <a:rPr kumimoji="0" lang="zh-CN" altLang="en-US" sz="1800" b="0" i="0" u="none" strike="noStrike" cap="none" normalizeH="0" baseline="0" dirty="0" smtClean="0">
                          <a:ln>
                            <a:noFill/>
                          </a:ln>
                          <a:solidFill>
                            <a:schemeClr val="tx1"/>
                          </a:solidFill>
                          <a:effectLst/>
                          <a:latin typeface="Arial" panose="020B0604020202020204" pitchFamily="34" charset="0"/>
                          <a:ea typeface="楷体_GB2312" pitchFamily="49" charset="-122"/>
                        </a:rPr>
                        <a:t>该用例允许作者将稿件的</a:t>
                      </a:r>
                      <a:r>
                        <a:rPr lang="zh-CN" altLang="zh-CN" sz="1800" kern="1200" dirty="0" smtClean="0">
                          <a:solidFill>
                            <a:schemeClr val="tx1"/>
                          </a:solidFill>
                          <a:effectLst/>
                          <a:latin typeface="+mn-lt"/>
                          <a:ea typeface="+mn-ea"/>
                          <a:cs typeface="+mn-cs"/>
                        </a:rPr>
                        <a:t>标题、摘要、主题类型</a:t>
                      </a:r>
                      <a:r>
                        <a:rPr lang="zh-CN" altLang="en-US" sz="1800" kern="1200" dirty="0" smtClean="0">
                          <a:solidFill>
                            <a:schemeClr val="tx1"/>
                          </a:solidFill>
                          <a:effectLst/>
                          <a:latin typeface="+mn-lt"/>
                          <a:ea typeface="+mn-ea"/>
                          <a:cs typeface="+mn-cs"/>
                        </a:rPr>
                        <a:t>和全文提交给系统</a:t>
                      </a:r>
                      <a:r>
                        <a:rPr kumimoji="0" lang="zh-CN" altLang="en-US" sz="1800" b="0" i="0" u="none" strike="noStrike" cap="none" normalizeH="0" baseline="0" dirty="0" smtClean="0">
                          <a:ln>
                            <a:noFill/>
                          </a:ln>
                          <a:solidFill>
                            <a:schemeClr val="tx1"/>
                          </a:solidFill>
                          <a:effectLst/>
                          <a:latin typeface="Arial" panose="020B0604020202020204" pitchFamily="34" charset="0"/>
                          <a:ea typeface="楷体_GB2312" pitchFamily="49" charset="-122"/>
                        </a:rPr>
                        <a:t>。</a:t>
                      </a:r>
                      <a:endParaRPr kumimoji="0" lang="zh-CN" altLang="en-US" sz="1800" b="0" i="0" u="none" strike="noStrike" cap="none" normalizeH="0" baseline="0" dirty="0" smtClean="0">
                        <a:ln>
                          <a:noFill/>
                        </a:ln>
                        <a:solidFill>
                          <a:schemeClr val="tx1"/>
                        </a:solidFill>
                        <a:effectLst/>
                        <a:latin typeface="Arial" panose="020B0604020202020204" pitchFamily="34" charset="0"/>
                        <a:ea typeface="楷体_GB2312" pitchFamily="49" charset="-122"/>
                      </a:endParaRPr>
                    </a:p>
                  </a:txBody>
                  <a:tcPr marL="91447" marR="91447" marT="45714" marB="4571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2033">
                <a:tc>
                  <a:txBody>
                    <a:bodyPr/>
                    <a:lstStyle/>
                    <a:p>
                      <a:pPr marL="0" marR="0" lvl="0" indent="0" algn="l" defTabSz="914400" rtl="0" eaLnBrk="1" fontAlgn="base" latinLnBrk="0" hangingPunct="1">
                        <a:lnSpc>
                          <a:spcPct val="95000"/>
                        </a:lnSpc>
                        <a:spcBef>
                          <a:spcPct val="5000"/>
                        </a:spcBef>
                        <a:spcAft>
                          <a:spcPct val="0"/>
                        </a:spcAft>
                        <a:buClr>
                          <a:schemeClr val="accent1"/>
                        </a:buClr>
                        <a:buSzPct val="65000"/>
                        <a:buFont typeface="Wingdings" panose="05000000000000000000" pitchFamily="2" charset="2"/>
                        <a:buNone/>
                      </a:pPr>
                      <a:r>
                        <a:rPr kumimoji="0" lang="zh-CN" altLang="en-US" sz="1800" b="0" i="0" u="none" strike="noStrike" cap="none" normalizeH="0" baseline="0" smtClean="0">
                          <a:ln>
                            <a:noFill/>
                          </a:ln>
                          <a:solidFill>
                            <a:schemeClr val="tx1"/>
                          </a:solidFill>
                          <a:effectLst/>
                          <a:latin typeface="Arial" panose="020B0604020202020204" pitchFamily="34" charset="0"/>
                          <a:ea typeface="楷体_GB2312" pitchFamily="49" charset="-122"/>
                        </a:rPr>
                        <a:t>行为者</a:t>
                      </a:r>
                      <a:endParaRPr kumimoji="0" lang="zh-CN" altLang="en-US" sz="1800" b="0" i="0" u="none" strike="noStrike" cap="none" normalizeH="0" baseline="0" smtClean="0">
                        <a:ln>
                          <a:noFill/>
                        </a:ln>
                        <a:solidFill>
                          <a:schemeClr val="tx1"/>
                        </a:solidFill>
                        <a:effectLst/>
                        <a:latin typeface="Arial" panose="020B0604020202020204" pitchFamily="34" charset="0"/>
                        <a:ea typeface="楷体_GB2312" pitchFamily="49" charset="-122"/>
                      </a:endParaRPr>
                    </a:p>
                  </a:txBody>
                  <a:tcPr marL="91447" marR="91447" marT="45714" marB="4571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5000"/>
                        </a:lnSpc>
                        <a:spcBef>
                          <a:spcPct val="5000"/>
                        </a:spcBef>
                        <a:spcAft>
                          <a:spcPct val="0"/>
                        </a:spcAft>
                        <a:buClr>
                          <a:schemeClr val="accent1"/>
                        </a:buClr>
                        <a:buSzPct val="65000"/>
                        <a:buFont typeface="Wingdings" panose="05000000000000000000" pitchFamily="2" charset="2"/>
                        <a:buNone/>
                      </a:pPr>
                      <a:r>
                        <a:rPr kumimoji="0" lang="zh-CN" altLang="en-US" sz="1800" b="0" i="0" u="none" strike="noStrike" cap="none" normalizeH="0" baseline="0" dirty="0" smtClean="0">
                          <a:ln>
                            <a:noFill/>
                          </a:ln>
                          <a:solidFill>
                            <a:schemeClr val="tx1"/>
                          </a:solidFill>
                          <a:effectLst/>
                          <a:latin typeface="Arial" panose="020B0604020202020204" pitchFamily="34" charset="0"/>
                          <a:ea typeface="楷体_GB2312" pitchFamily="49" charset="-122"/>
                        </a:rPr>
                        <a:t>作者</a:t>
                      </a:r>
                      <a:endParaRPr kumimoji="0" lang="en-US" altLang="zh-CN" sz="1800" b="0" i="0" u="none" strike="noStrike" cap="none" normalizeH="0" baseline="0" dirty="0" smtClean="0">
                        <a:ln>
                          <a:noFill/>
                        </a:ln>
                        <a:solidFill>
                          <a:schemeClr val="tx1"/>
                        </a:solidFill>
                        <a:effectLst/>
                        <a:latin typeface="Arial" panose="020B0604020202020204" pitchFamily="34" charset="0"/>
                        <a:ea typeface="楷体_GB2312" pitchFamily="49" charset="-122"/>
                      </a:endParaRPr>
                    </a:p>
                  </a:txBody>
                  <a:tcPr marL="91447" marR="91447" marT="45714" marB="4571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2033">
                <a:tc>
                  <a:txBody>
                    <a:bodyPr/>
                    <a:lstStyle/>
                    <a:p>
                      <a:pPr marL="0" marR="0" lvl="0" indent="0" algn="l" defTabSz="914400" rtl="0" eaLnBrk="1" fontAlgn="base" latinLnBrk="0" hangingPunct="1">
                        <a:lnSpc>
                          <a:spcPct val="95000"/>
                        </a:lnSpc>
                        <a:spcBef>
                          <a:spcPct val="5000"/>
                        </a:spcBef>
                        <a:spcAft>
                          <a:spcPct val="0"/>
                        </a:spcAft>
                        <a:buClr>
                          <a:schemeClr val="accent1"/>
                        </a:buClr>
                        <a:buSzPct val="65000"/>
                        <a:buFont typeface="Wingdings" panose="05000000000000000000" pitchFamily="2" charset="2"/>
                        <a:buNone/>
                      </a:pPr>
                      <a:r>
                        <a:rPr kumimoji="0" lang="zh-CN" altLang="en-US" sz="1800" b="0" i="0" u="none" strike="noStrike" cap="none" normalizeH="0" baseline="0" dirty="0" smtClean="0">
                          <a:ln>
                            <a:noFill/>
                          </a:ln>
                          <a:solidFill>
                            <a:schemeClr val="tx1"/>
                          </a:solidFill>
                          <a:effectLst/>
                          <a:latin typeface="Arial" panose="020B0604020202020204" pitchFamily="34" charset="0"/>
                          <a:ea typeface="楷体_GB2312" pitchFamily="49" charset="-122"/>
                        </a:rPr>
                        <a:t>前置条件</a:t>
                      </a:r>
                      <a:endParaRPr kumimoji="0" lang="zh-CN" altLang="en-US" sz="1800" b="0" i="0" u="none" strike="noStrike" cap="none" normalizeH="0" baseline="0" dirty="0" smtClean="0">
                        <a:ln>
                          <a:noFill/>
                        </a:ln>
                        <a:solidFill>
                          <a:schemeClr val="tx1"/>
                        </a:solidFill>
                        <a:effectLst/>
                        <a:latin typeface="Arial" panose="020B0604020202020204" pitchFamily="34" charset="0"/>
                        <a:ea typeface="楷体_GB2312" pitchFamily="49" charset="-122"/>
                      </a:endParaRPr>
                    </a:p>
                  </a:txBody>
                  <a:tcPr marL="91447" marR="91447" marT="45714" marB="4571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5000"/>
                        </a:lnSpc>
                        <a:spcBef>
                          <a:spcPct val="5000"/>
                        </a:spcBef>
                        <a:spcAft>
                          <a:spcPct val="0"/>
                        </a:spcAft>
                        <a:buClr>
                          <a:schemeClr val="accent1"/>
                        </a:buClr>
                        <a:buSzPct val="65000"/>
                        <a:buFont typeface="Wingdings" panose="05000000000000000000" pitchFamily="2" charset="2"/>
                        <a:buNone/>
                        <a:defRPr/>
                      </a:pPr>
                      <a:r>
                        <a:rPr kumimoji="0" lang="zh-CN" altLang="en-US" sz="1800" b="0" i="0" u="none" strike="noStrike" cap="none" normalizeH="0" baseline="0" dirty="0" smtClean="0">
                          <a:ln>
                            <a:noFill/>
                          </a:ln>
                          <a:solidFill>
                            <a:schemeClr val="tx1"/>
                          </a:solidFill>
                          <a:effectLst/>
                          <a:latin typeface="Arial" panose="020B0604020202020204" pitchFamily="34" charset="0"/>
                          <a:ea typeface="楷体_GB2312" pitchFamily="49" charset="-122"/>
                        </a:rPr>
                        <a:t>位于作者子系统，作者请求</a:t>
                      </a:r>
                      <a:r>
                        <a:rPr lang="zh-CN" altLang="en-US" sz="1800" dirty="0" smtClean="0"/>
                        <a:t>提交稿件</a:t>
                      </a:r>
                      <a:endParaRPr kumimoji="0" lang="zh-CN" altLang="en-US" sz="1800" b="0" i="0" u="none" strike="noStrike" cap="none" normalizeH="0" baseline="0" dirty="0" smtClean="0">
                        <a:ln>
                          <a:noFill/>
                        </a:ln>
                        <a:solidFill>
                          <a:schemeClr val="tx1"/>
                        </a:solidFill>
                        <a:effectLst/>
                        <a:latin typeface="Arial" panose="020B0604020202020204" pitchFamily="34" charset="0"/>
                        <a:ea typeface="楷体_GB2312" pitchFamily="49" charset="-122"/>
                      </a:endParaRPr>
                    </a:p>
                  </a:txBody>
                  <a:tcPr marL="91447" marR="91447" marT="45714" marB="4571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244850">
                <a:tc>
                  <a:txBody>
                    <a:bodyPr/>
                    <a:lstStyle/>
                    <a:p>
                      <a:pPr marL="0" marR="0" lvl="0" indent="0" algn="l" defTabSz="914400" rtl="0" eaLnBrk="1" fontAlgn="base" latinLnBrk="0" hangingPunct="1">
                        <a:lnSpc>
                          <a:spcPct val="95000"/>
                        </a:lnSpc>
                        <a:spcBef>
                          <a:spcPct val="5000"/>
                        </a:spcBef>
                        <a:spcAft>
                          <a:spcPct val="0"/>
                        </a:spcAft>
                        <a:buClr>
                          <a:schemeClr val="accent1"/>
                        </a:buClr>
                        <a:buSzPct val="65000"/>
                        <a:buFont typeface="Wingdings" panose="05000000000000000000" pitchFamily="2" charset="2"/>
                        <a:buNone/>
                      </a:pPr>
                      <a:r>
                        <a:rPr kumimoji="0" lang="zh-CN" altLang="en-US" sz="1800" b="0" i="0" u="none" strike="noStrike" cap="none" normalizeH="0" baseline="0" dirty="0" smtClean="0">
                          <a:ln>
                            <a:noFill/>
                          </a:ln>
                          <a:solidFill>
                            <a:schemeClr val="tx1"/>
                          </a:solidFill>
                          <a:effectLst/>
                          <a:latin typeface="Arial" panose="020B0604020202020204" pitchFamily="34" charset="0"/>
                          <a:ea typeface="楷体_GB2312" pitchFamily="49" charset="-122"/>
                        </a:rPr>
                        <a:t>主流</a:t>
                      </a:r>
                      <a:endParaRPr kumimoji="0" lang="zh-CN" altLang="en-US" sz="1800" b="0" i="0" u="none" strike="noStrike" cap="none" normalizeH="0" baseline="0" dirty="0" smtClean="0">
                        <a:ln>
                          <a:noFill/>
                        </a:ln>
                        <a:solidFill>
                          <a:schemeClr val="tx1"/>
                        </a:solidFill>
                        <a:effectLst/>
                        <a:latin typeface="Arial" panose="020B0604020202020204" pitchFamily="34" charset="0"/>
                        <a:ea typeface="楷体_GB2312" pitchFamily="49" charset="-122"/>
                      </a:endParaRPr>
                    </a:p>
                  </a:txBody>
                  <a:tcPr marL="91447" marR="91447" marT="45714" marB="4571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5000"/>
                        </a:lnSpc>
                        <a:spcBef>
                          <a:spcPct val="5000"/>
                        </a:spcBef>
                        <a:spcAft>
                          <a:spcPct val="0"/>
                        </a:spcAft>
                        <a:buClr>
                          <a:schemeClr val="accent1"/>
                        </a:buClr>
                        <a:buSzPct val="65000"/>
                        <a:buFont typeface="Wingdings" panose="05000000000000000000" pitchFamily="2" charset="2"/>
                        <a:buNone/>
                        <a:defRPr/>
                      </a:pPr>
                      <a:r>
                        <a:rPr kumimoji="0" lang="en-US" altLang="zh-CN" sz="1800" b="0" i="0" u="none" strike="noStrike" cap="none" normalizeH="0" baseline="0" dirty="0" smtClean="0">
                          <a:ln>
                            <a:noFill/>
                          </a:ln>
                          <a:solidFill>
                            <a:schemeClr val="tx1"/>
                          </a:solidFill>
                          <a:effectLst/>
                          <a:latin typeface="Arial" panose="020B0604020202020204" pitchFamily="34" charset="0"/>
                          <a:ea typeface="楷体_GB2312" pitchFamily="49" charset="-122"/>
                        </a:rPr>
                        <a:t>1. </a:t>
                      </a:r>
                      <a:r>
                        <a:rPr kumimoji="0" lang="zh-CN" altLang="en-US" sz="1800" b="0" i="0" u="none" strike="noStrike" cap="none" normalizeH="0" baseline="0" dirty="0" smtClean="0">
                          <a:ln>
                            <a:noFill/>
                          </a:ln>
                          <a:solidFill>
                            <a:schemeClr val="tx1"/>
                          </a:solidFill>
                          <a:effectLst/>
                          <a:latin typeface="Arial" panose="020B0604020202020204" pitchFamily="34" charset="0"/>
                          <a:ea typeface="楷体_GB2312" pitchFamily="49" charset="-122"/>
                        </a:rPr>
                        <a:t>进入</a:t>
                      </a:r>
                      <a:r>
                        <a:rPr lang="zh-CN" altLang="en-US" sz="1800" dirty="0" smtClean="0"/>
                        <a:t>稿件提交</a:t>
                      </a:r>
                      <a:r>
                        <a:rPr kumimoji="0" lang="zh-CN" altLang="en-US" sz="1800" b="0" i="0" u="none" strike="noStrike" cap="none" normalizeH="0" baseline="0" dirty="0" smtClean="0">
                          <a:ln>
                            <a:noFill/>
                          </a:ln>
                          <a:solidFill>
                            <a:schemeClr val="tx1"/>
                          </a:solidFill>
                          <a:effectLst/>
                          <a:latin typeface="Arial" panose="020B0604020202020204" pitchFamily="34" charset="0"/>
                          <a:ea typeface="楷体_GB2312" pitchFamily="49" charset="-122"/>
                        </a:rPr>
                        <a:t>页面。</a:t>
                      </a:r>
                      <a:endParaRPr kumimoji="0" lang="en-US" altLang="zh-CN" sz="1800" b="0" i="0" u="none" strike="noStrike" cap="none" normalizeH="0" baseline="0" dirty="0" smtClean="0">
                        <a:ln>
                          <a:noFill/>
                        </a:ln>
                        <a:solidFill>
                          <a:schemeClr val="tx1"/>
                        </a:solidFill>
                        <a:effectLst/>
                        <a:latin typeface="Arial" panose="020B0604020202020204" pitchFamily="34" charset="0"/>
                        <a:ea typeface="楷体_GB2312" pitchFamily="49" charset="-122"/>
                      </a:endParaRPr>
                    </a:p>
                    <a:p>
                      <a:pPr marL="0" marR="0" lvl="0" indent="0" algn="l" defTabSz="914400" rtl="0" eaLnBrk="1" fontAlgn="base" latinLnBrk="0" hangingPunct="1">
                        <a:lnSpc>
                          <a:spcPct val="95000"/>
                        </a:lnSpc>
                        <a:spcBef>
                          <a:spcPct val="5000"/>
                        </a:spcBef>
                        <a:spcAft>
                          <a:spcPct val="0"/>
                        </a:spcAft>
                        <a:buClr>
                          <a:schemeClr val="accent1"/>
                        </a:buClr>
                        <a:buSzPct val="65000"/>
                        <a:buFont typeface="Wingdings" panose="05000000000000000000" pitchFamily="2" charset="2"/>
                        <a:buNone/>
                      </a:pPr>
                      <a:r>
                        <a:rPr kumimoji="0" lang="en-US" altLang="zh-CN" sz="1800" b="0" i="0" u="none" strike="noStrike" cap="none" normalizeH="0" baseline="0" dirty="0" smtClean="0">
                          <a:ln>
                            <a:noFill/>
                          </a:ln>
                          <a:solidFill>
                            <a:schemeClr val="tx1"/>
                          </a:solidFill>
                          <a:effectLst/>
                          <a:latin typeface="Arial" panose="020B0604020202020204" pitchFamily="34" charset="0"/>
                          <a:ea typeface="楷体_GB2312" pitchFamily="49" charset="-122"/>
                        </a:rPr>
                        <a:t>A1</a:t>
                      </a:r>
                      <a:r>
                        <a:rPr kumimoji="0" lang="zh-CN" altLang="en-US" sz="1800" b="0" i="0" u="none" strike="noStrike" cap="none" normalizeH="0" baseline="0" dirty="0" smtClean="0">
                          <a:ln>
                            <a:noFill/>
                          </a:ln>
                          <a:solidFill>
                            <a:schemeClr val="tx1"/>
                          </a:solidFill>
                          <a:effectLst/>
                          <a:latin typeface="Arial" panose="020B0604020202020204" pitchFamily="34" charset="0"/>
                          <a:ea typeface="楷体_GB2312" pitchFamily="49" charset="-122"/>
                        </a:rPr>
                        <a:t>：当前不在规定的</a:t>
                      </a:r>
                      <a:r>
                        <a:rPr lang="zh-CN" altLang="zh-CN" sz="1800" kern="1200" dirty="0" smtClean="0">
                          <a:solidFill>
                            <a:schemeClr val="tx1"/>
                          </a:solidFill>
                          <a:effectLst/>
                          <a:latin typeface="+mn-lt"/>
                          <a:ea typeface="+mn-ea"/>
                          <a:cs typeface="+mn-cs"/>
                        </a:rPr>
                        <a:t>提交时间范围内</a:t>
                      </a:r>
                      <a:r>
                        <a:rPr lang="zh-CN" altLang="en-US" sz="1800" kern="1200" dirty="0" smtClean="0">
                          <a:solidFill>
                            <a:schemeClr val="tx1"/>
                          </a:solidFill>
                          <a:effectLst/>
                          <a:latin typeface="+mn-lt"/>
                          <a:ea typeface="+mn-ea"/>
                          <a:cs typeface="+mn-cs"/>
                        </a:rPr>
                        <a:t>。</a:t>
                      </a:r>
                      <a:endParaRPr kumimoji="0" lang="en-US" altLang="zh-CN" sz="1800" b="0" i="0" u="none" strike="noStrike" cap="none" normalizeH="0" baseline="0" dirty="0" smtClean="0">
                        <a:ln>
                          <a:noFill/>
                        </a:ln>
                        <a:solidFill>
                          <a:schemeClr val="tx1"/>
                        </a:solidFill>
                        <a:effectLst/>
                        <a:latin typeface="Arial" panose="020B0604020202020204" pitchFamily="34" charset="0"/>
                        <a:ea typeface="楷体_GB2312" pitchFamily="49" charset="-122"/>
                      </a:endParaRPr>
                    </a:p>
                    <a:p>
                      <a:pPr marL="0" marR="0" lvl="0" indent="0" algn="l" defTabSz="914400" rtl="0" eaLnBrk="1" fontAlgn="base" latinLnBrk="0" hangingPunct="1">
                        <a:lnSpc>
                          <a:spcPct val="95000"/>
                        </a:lnSpc>
                        <a:spcBef>
                          <a:spcPct val="5000"/>
                        </a:spcBef>
                        <a:spcAft>
                          <a:spcPct val="0"/>
                        </a:spcAft>
                        <a:buClr>
                          <a:schemeClr val="accent1"/>
                        </a:buClr>
                        <a:buSzPct val="65000"/>
                        <a:buFont typeface="Wingdings" panose="05000000000000000000" pitchFamily="2" charset="2"/>
                        <a:buNone/>
                      </a:pPr>
                      <a:r>
                        <a:rPr kumimoji="0" lang="en-US" altLang="zh-CN" sz="1800" b="0" i="0" u="none" strike="noStrike" cap="none" normalizeH="0" baseline="0" dirty="0" smtClean="0">
                          <a:ln>
                            <a:noFill/>
                          </a:ln>
                          <a:solidFill>
                            <a:schemeClr val="tx1"/>
                          </a:solidFill>
                          <a:effectLst/>
                          <a:latin typeface="Arial" panose="020B0604020202020204" pitchFamily="34" charset="0"/>
                          <a:ea typeface="楷体_GB2312" pitchFamily="49" charset="-122"/>
                        </a:rPr>
                        <a:t>A2</a:t>
                      </a:r>
                      <a:r>
                        <a:rPr kumimoji="0" lang="zh-CN" altLang="en-US" sz="1800" b="0" i="0" u="none" strike="noStrike" cap="none" normalizeH="0" baseline="0" dirty="0" smtClean="0">
                          <a:ln>
                            <a:noFill/>
                          </a:ln>
                          <a:solidFill>
                            <a:schemeClr val="tx1"/>
                          </a:solidFill>
                          <a:effectLst/>
                          <a:latin typeface="Arial" panose="020B0604020202020204" pitchFamily="34" charset="0"/>
                          <a:ea typeface="楷体_GB2312" pitchFamily="49" charset="-122"/>
                        </a:rPr>
                        <a:t>：作者未登录。</a:t>
                      </a:r>
                      <a:endParaRPr kumimoji="0" lang="en-US" altLang="zh-CN" sz="1800" b="0" i="0" u="none" strike="noStrike" cap="none" normalizeH="0" baseline="0" dirty="0" smtClean="0">
                        <a:ln>
                          <a:noFill/>
                        </a:ln>
                        <a:solidFill>
                          <a:schemeClr val="tx1"/>
                        </a:solidFill>
                        <a:effectLst/>
                        <a:latin typeface="Arial" panose="020B0604020202020204" pitchFamily="34" charset="0"/>
                        <a:ea typeface="楷体_GB2312" pitchFamily="49" charset="-122"/>
                      </a:endParaRPr>
                    </a:p>
                    <a:p>
                      <a:pPr marL="0" marR="0" lvl="0" indent="0" algn="l" defTabSz="914400" rtl="0" eaLnBrk="1" fontAlgn="base" latinLnBrk="0" hangingPunct="1">
                        <a:lnSpc>
                          <a:spcPct val="95000"/>
                        </a:lnSpc>
                        <a:spcBef>
                          <a:spcPct val="5000"/>
                        </a:spcBef>
                        <a:spcAft>
                          <a:spcPct val="0"/>
                        </a:spcAft>
                        <a:buClr>
                          <a:schemeClr val="accent1"/>
                        </a:buClr>
                        <a:buSzPct val="65000"/>
                        <a:buFont typeface="Wingdings" panose="05000000000000000000" pitchFamily="2" charset="2"/>
                        <a:buNone/>
                        <a:defRPr/>
                      </a:pPr>
                      <a:r>
                        <a:rPr kumimoji="0" lang="en-US" altLang="zh-CN" sz="1800" b="0" i="0" u="none" strike="noStrike" cap="none" normalizeH="0" baseline="0" dirty="0" smtClean="0">
                          <a:ln>
                            <a:noFill/>
                          </a:ln>
                          <a:solidFill>
                            <a:schemeClr val="tx1"/>
                          </a:solidFill>
                          <a:effectLst/>
                          <a:latin typeface="Arial" panose="020B0604020202020204" pitchFamily="34" charset="0"/>
                          <a:ea typeface="楷体_GB2312" pitchFamily="49" charset="-122"/>
                        </a:rPr>
                        <a:t>2. </a:t>
                      </a:r>
                      <a:r>
                        <a:rPr kumimoji="0" lang="zh-CN" altLang="en-US" sz="1800" b="0" i="0" u="none" strike="noStrike" cap="none" normalizeH="0" baseline="0" dirty="0" smtClean="0">
                          <a:ln>
                            <a:noFill/>
                          </a:ln>
                          <a:solidFill>
                            <a:schemeClr val="tx1"/>
                          </a:solidFill>
                          <a:effectLst/>
                          <a:latin typeface="Arial" panose="020B0604020202020204" pitchFamily="34" charset="0"/>
                          <a:ea typeface="楷体_GB2312" pitchFamily="49" charset="-122"/>
                        </a:rPr>
                        <a:t>请求作者输入稿件的</a:t>
                      </a:r>
                      <a:r>
                        <a:rPr lang="zh-CN" altLang="zh-CN" sz="1800" kern="1200" dirty="0" smtClean="0">
                          <a:solidFill>
                            <a:schemeClr val="tx1"/>
                          </a:solidFill>
                          <a:effectLst/>
                          <a:latin typeface="+mn-lt"/>
                          <a:ea typeface="+mn-ea"/>
                          <a:cs typeface="+mn-cs"/>
                        </a:rPr>
                        <a:t>标题、摘要、主题类型</a:t>
                      </a:r>
                      <a:r>
                        <a:rPr lang="zh-CN" altLang="en-US" sz="1800" kern="1200" dirty="0" smtClean="0">
                          <a:solidFill>
                            <a:schemeClr val="tx1"/>
                          </a:solidFill>
                          <a:effectLst/>
                          <a:latin typeface="+mn-lt"/>
                          <a:ea typeface="+mn-ea"/>
                          <a:cs typeface="+mn-cs"/>
                        </a:rPr>
                        <a:t>和正文文件的</a:t>
                      </a:r>
                      <a:r>
                        <a:rPr lang="zh-CN" altLang="zh-CN" sz="1800" kern="1200" dirty="0" smtClean="0">
                          <a:solidFill>
                            <a:schemeClr val="tx1"/>
                          </a:solidFill>
                          <a:effectLst/>
                          <a:latin typeface="+mn-lt"/>
                          <a:ea typeface="+mn-ea"/>
                          <a:cs typeface="+mn-cs"/>
                        </a:rPr>
                        <a:t>位置</a:t>
                      </a:r>
                      <a:r>
                        <a:rPr lang="zh-CN" altLang="en-US" sz="1800" kern="1200" dirty="0" smtClean="0">
                          <a:solidFill>
                            <a:schemeClr val="tx1"/>
                          </a:solidFill>
                          <a:effectLst/>
                          <a:latin typeface="+mn-lt"/>
                          <a:ea typeface="+mn-ea"/>
                          <a:cs typeface="+mn-cs"/>
                        </a:rPr>
                        <a:t>。</a:t>
                      </a:r>
                      <a:br>
                        <a:rPr kumimoji="0" lang="zh-CN" altLang="en-US" sz="1800" b="0" i="0" u="none" strike="noStrike" cap="none" normalizeH="0" baseline="0" dirty="0" smtClean="0">
                          <a:ln>
                            <a:noFill/>
                          </a:ln>
                          <a:solidFill>
                            <a:schemeClr val="tx1"/>
                          </a:solidFill>
                          <a:effectLst/>
                          <a:latin typeface="Arial" panose="020B0604020202020204" pitchFamily="34" charset="0"/>
                          <a:ea typeface="楷体_GB2312" pitchFamily="49" charset="-122"/>
                        </a:rPr>
                      </a:br>
                      <a:r>
                        <a:rPr kumimoji="0" lang="en-US" altLang="zh-CN" sz="1800" b="0" i="0" u="none" strike="noStrike" cap="none" normalizeH="0" baseline="0" dirty="0" smtClean="0">
                          <a:ln>
                            <a:noFill/>
                          </a:ln>
                          <a:solidFill>
                            <a:schemeClr val="tx1"/>
                          </a:solidFill>
                          <a:effectLst/>
                          <a:latin typeface="Arial" panose="020B0604020202020204" pitchFamily="34" charset="0"/>
                          <a:ea typeface="楷体_GB2312" pitchFamily="49" charset="-122"/>
                        </a:rPr>
                        <a:t>A3</a:t>
                      </a:r>
                      <a:r>
                        <a:rPr kumimoji="0" lang="zh-CN" altLang="en-US" sz="1800" b="0" i="0" u="none" strike="noStrike" cap="none" normalizeH="0" baseline="0" dirty="0" smtClean="0">
                          <a:ln>
                            <a:noFill/>
                          </a:ln>
                          <a:solidFill>
                            <a:schemeClr val="tx1"/>
                          </a:solidFill>
                          <a:effectLst/>
                          <a:latin typeface="Arial" panose="020B0604020202020204" pitchFamily="34" charset="0"/>
                          <a:ea typeface="楷体_GB2312" pitchFamily="49" charset="-122"/>
                        </a:rPr>
                        <a:t>：作者在提供所有要求录入的信息之前，请求提交。</a:t>
                      </a:r>
                      <a:endParaRPr kumimoji="0" lang="en-US" altLang="zh-CN" sz="1800" b="0" i="0" u="none" strike="noStrike" cap="none" normalizeH="0" baseline="0" dirty="0" smtClean="0">
                        <a:ln>
                          <a:noFill/>
                        </a:ln>
                        <a:solidFill>
                          <a:schemeClr val="tx1"/>
                        </a:solidFill>
                        <a:effectLst/>
                        <a:latin typeface="Arial" panose="020B0604020202020204" pitchFamily="34" charset="0"/>
                        <a:ea typeface="楷体_GB2312" pitchFamily="49" charset="-122"/>
                      </a:endParaRPr>
                    </a:p>
                    <a:p>
                      <a:pPr marL="0" marR="0" lvl="0" indent="0" algn="l" defTabSz="914400" rtl="0" eaLnBrk="1" fontAlgn="base" latinLnBrk="0" hangingPunct="1">
                        <a:lnSpc>
                          <a:spcPct val="95000"/>
                        </a:lnSpc>
                        <a:spcBef>
                          <a:spcPct val="5000"/>
                        </a:spcBef>
                        <a:spcAft>
                          <a:spcPct val="0"/>
                        </a:spcAft>
                        <a:buClr>
                          <a:schemeClr val="accent1"/>
                        </a:buClr>
                        <a:buSzPct val="65000"/>
                        <a:buFont typeface="Wingdings" panose="05000000000000000000" pitchFamily="2" charset="2"/>
                        <a:buNone/>
                      </a:pPr>
                      <a:r>
                        <a:rPr kumimoji="0" lang="en-US" altLang="zh-CN" sz="1800" b="0" i="0" u="none" strike="noStrike" cap="none" normalizeH="0" baseline="0" dirty="0" smtClean="0">
                          <a:ln>
                            <a:noFill/>
                          </a:ln>
                          <a:solidFill>
                            <a:schemeClr val="tx1"/>
                          </a:solidFill>
                          <a:effectLst/>
                          <a:latin typeface="Arial" panose="020B0604020202020204" pitchFamily="34" charset="0"/>
                          <a:ea typeface="楷体_GB2312" pitchFamily="49" charset="-122"/>
                        </a:rPr>
                        <a:t>3. </a:t>
                      </a:r>
                      <a:r>
                        <a:rPr kumimoji="0" lang="zh-CN" altLang="en-US" sz="1800" b="0" i="0" u="none" strike="noStrike" cap="none" normalizeH="0" baseline="0" dirty="0" smtClean="0">
                          <a:ln>
                            <a:noFill/>
                          </a:ln>
                          <a:solidFill>
                            <a:schemeClr val="tx1"/>
                          </a:solidFill>
                          <a:effectLst/>
                          <a:latin typeface="Arial" panose="020B0604020202020204" pitchFamily="34" charset="0"/>
                          <a:ea typeface="楷体_GB2312" pitchFamily="49" charset="-122"/>
                        </a:rPr>
                        <a:t>给稿件赋予唯一的稿件标识号，将稿件标识号和稿件信息存入数据库，将</a:t>
                      </a:r>
                      <a:r>
                        <a:rPr kumimoji="0" lang="zh-CN" altLang="en-US" sz="1800" b="0" i="0" u="none" strike="noStrike" kern="1200" cap="none" normalizeH="0" baseline="0" dirty="0" smtClean="0">
                          <a:ln>
                            <a:noFill/>
                          </a:ln>
                          <a:solidFill>
                            <a:schemeClr val="tx1"/>
                          </a:solidFill>
                          <a:effectLst/>
                          <a:latin typeface="Arial" panose="020B0604020202020204" pitchFamily="34" charset="0"/>
                          <a:ea typeface="楷体_GB2312" pitchFamily="49" charset="-122"/>
                          <a:cs typeface="+mn-cs"/>
                        </a:rPr>
                        <a:t>正文文件改名为</a:t>
                      </a:r>
                      <a:r>
                        <a:rPr kumimoji="0" lang="zh-CN" altLang="en-US" sz="1800" b="0" i="0" u="none" strike="noStrike" cap="none" normalizeH="0" baseline="0" dirty="0" smtClean="0">
                          <a:ln>
                            <a:noFill/>
                          </a:ln>
                          <a:solidFill>
                            <a:schemeClr val="tx1"/>
                          </a:solidFill>
                          <a:effectLst/>
                          <a:latin typeface="Arial" panose="020B0604020202020204" pitchFamily="34" charset="0"/>
                          <a:ea typeface="楷体_GB2312" pitchFamily="49" charset="-122"/>
                        </a:rPr>
                        <a:t>稿件标识号，并存入</a:t>
                      </a:r>
                      <a:r>
                        <a:rPr kumimoji="0" lang="zh-CN" altLang="en-US" sz="1800" b="0" i="0" u="none" strike="noStrike" kern="1200" cap="none" normalizeH="0" baseline="0" dirty="0" smtClean="0">
                          <a:ln>
                            <a:noFill/>
                          </a:ln>
                          <a:solidFill>
                            <a:schemeClr val="tx1"/>
                          </a:solidFill>
                          <a:effectLst/>
                          <a:latin typeface="Arial" panose="020B0604020202020204" pitchFamily="34" charset="0"/>
                          <a:ea typeface="楷体_GB2312" pitchFamily="49" charset="-122"/>
                          <a:cs typeface="+mn-cs"/>
                        </a:rPr>
                        <a:t>“</a:t>
                      </a:r>
                      <a:r>
                        <a:rPr kumimoji="0" lang="zh-CN" altLang="zh-CN" sz="1800" b="0" i="0" u="none" strike="noStrike" kern="1200" cap="none" normalizeH="0" baseline="0" dirty="0" smtClean="0">
                          <a:ln>
                            <a:noFill/>
                          </a:ln>
                          <a:solidFill>
                            <a:schemeClr val="tx1"/>
                          </a:solidFill>
                          <a:effectLst/>
                          <a:latin typeface="Arial" panose="020B0604020202020204" pitchFamily="34" charset="0"/>
                          <a:ea typeface="楷体_GB2312" pitchFamily="49" charset="-122"/>
                          <a:cs typeface="+mn-cs"/>
                        </a:rPr>
                        <a:t>提交</a:t>
                      </a:r>
                      <a:r>
                        <a:rPr kumimoji="0" lang="zh-CN" altLang="en-US" sz="1800" b="0" i="0" u="none" strike="noStrike" kern="1200" cap="none" normalizeH="0" baseline="0" dirty="0" smtClean="0">
                          <a:ln>
                            <a:noFill/>
                          </a:ln>
                          <a:solidFill>
                            <a:schemeClr val="tx1"/>
                          </a:solidFill>
                          <a:effectLst/>
                          <a:latin typeface="Arial" panose="020B0604020202020204" pitchFamily="34" charset="0"/>
                          <a:ea typeface="楷体_GB2312" pitchFamily="49" charset="-122"/>
                          <a:cs typeface="+mn-cs"/>
                        </a:rPr>
                        <a:t>稿件”</a:t>
                      </a:r>
                      <a:r>
                        <a:rPr kumimoji="0" lang="zh-CN" altLang="zh-CN" sz="1800" b="0" i="0" u="none" strike="noStrike" kern="1200" cap="none" normalizeH="0" baseline="0" dirty="0" smtClean="0">
                          <a:ln>
                            <a:noFill/>
                          </a:ln>
                          <a:solidFill>
                            <a:schemeClr val="tx1"/>
                          </a:solidFill>
                          <a:effectLst/>
                          <a:latin typeface="Arial" panose="020B0604020202020204" pitchFamily="34" charset="0"/>
                          <a:ea typeface="楷体_GB2312" pitchFamily="49" charset="-122"/>
                          <a:cs typeface="+mn-cs"/>
                        </a:rPr>
                        <a:t>文件夹</a:t>
                      </a:r>
                      <a:r>
                        <a:rPr kumimoji="0" lang="zh-CN" altLang="en-US" sz="1800" b="0" i="0" u="none" strike="noStrike" cap="none" normalizeH="0" baseline="0" dirty="0" smtClean="0">
                          <a:ln>
                            <a:noFill/>
                          </a:ln>
                          <a:solidFill>
                            <a:schemeClr val="tx1"/>
                          </a:solidFill>
                          <a:effectLst/>
                          <a:latin typeface="Arial" panose="020B0604020202020204" pitchFamily="34" charset="0"/>
                          <a:ea typeface="楷体_GB2312" pitchFamily="49" charset="-122"/>
                        </a:rPr>
                        <a:t>。</a:t>
                      </a:r>
                      <a:endParaRPr kumimoji="0" lang="zh-CN" altLang="en-US" sz="1800" b="0" i="0" u="none" strike="noStrike" cap="none" normalizeH="0" baseline="0" dirty="0" smtClean="0">
                        <a:ln>
                          <a:noFill/>
                        </a:ln>
                        <a:solidFill>
                          <a:schemeClr val="tx1"/>
                        </a:solidFill>
                        <a:effectLst/>
                        <a:latin typeface="Arial" panose="020B0604020202020204" pitchFamily="34" charset="0"/>
                        <a:ea typeface="楷体_GB2312" pitchFamily="49" charset="-122"/>
                      </a:endParaRPr>
                    </a:p>
                    <a:p>
                      <a:pPr marL="0" marR="0" lvl="0" indent="0" algn="l" defTabSz="914400" rtl="0" eaLnBrk="1" fontAlgn="base" latinLnBrk="0" hangingPunct="1">
                        <a:lnSpc>
                          <a:spcPct val="95000"/>
                        </a:lnSpc>
                        <a:spcBef>
                          <a:spcPct val="5000"/>
                        </a:spcBef>
                        <a:spcAft>
                          <a:spcPct val="0"/>
                        </a:spcAft>
                        <a:buClr>
                          <a:schemeClr val="accent1"/>
                        </a:buClr>
                        <a:buSzPct val="65000"/>
                        <a:buFont typeface="Wingdings" panose="05000000000000000000" pitchFamily="2" charset="2"/>
                        <a:buNone/>
                      </a:pPr>
                      <a:r>
                        <a:rPr kumimoji="0" lang="en-US" altLang="zh-CN" sz="1800" b="0" i="0" u="none" strike="noStrike" cap="none" normalizeH="0" baseline="0" dirty="0" smtClean="0">
                          <a:ln>
                            <a:noFill/>
                          </a:ln>
                          <a:solidFill>
                            <a:schemeClr val="tx1"/>
                          </a:solidFill>
                          <a:effectLst/>
                          <a:latin typeface="Arial" panose="020B0604020202020204" pitchFamily="34" charset="0"/>
                          <a:ea typeface="楷体_GB2312" pitchFamily="49" charset="-122"/>
                        </a:rPr>
                        <a:t>4.</a:t>
                      </a:r>
                      <a:r>
                        <a:rPr kumimoji="0" lang="zh-CN" altLang="en-US" sz="1800" b="0" i="0" u="none" strike="noStrike" cap="none" normalizeH="0" baseline="0" dirty="0" smtClean="0">
                          <a:ln>
                            <a:noFill/>
                          </a:ln>
                          <a:solidFill>
                            <a:schemeClr val="tx1"/>
                          </a:solidFill>
                          <a:effectLst/>
                          <a:latin typeface="Arial" panose="020B0604020202020204" pitchFamily="34" charset="0"/>
                          <a:ea typeface="楷体_GB2312" pitchFamily="49" charset="-122"/>
                        </a:rPr>
                        <a:t>将稿件标识号和稿件信息</a:t>
                      </a:r>
                      <a:r>
                        <a:rPr kumimoji="0" lang="en-US" altLang="zh-CN" sz="1800" b="0" i="0" u="none" strike="noStrike" cap="none" normalizeH="0" baseline="0" dirty="0" smtClean="0">
                          <a:ln>
                            <a:noFill/>
                          </a:ln>
                          <a:solidFill>
                            <a:schemeClr val="tx1"/>
                          </a:solidFill>
                          <a:effectLst/>
                          <a:latin typeface="Arial" panose="020B0604020202020204" pitchFamily="34" charset="0"/>
                          <a:ea typeface="楷体_GB2312" pitchFamily="49" charset="-122"/>
                        </a:rPr>
                        <a:t>e-mail</a:t>
                      </a:r>
                      <a:r>
                        <a:rPr kumimoji="0" lang="zh-CN" altLang="en-US" sz="1800" b="0" i="0" u="none" strike="noStrike" cap="none" normalizeH="0" baseline="0" dirty="0" smtClean="0">
                          <a:ln>
                            <a:noFill/>
                          </a:ln>
                          <a:solidFill>
                            <a:schemeClr val="tx1"/>
                          </a:solidFill>
                          <a:effectLst/>
                          <a:latin typeface="Arial" panose="020B0604020202020204" pitchFamily="34" charset="0"/>
                          <a:ea typeface="楷体_GB2312" pitchFamily="49" charset="-122"/>
                        </a:rPr>
                        <a:t>给作者</a:t>
                      </a:r>
                      <a:r>
                        <a:rPr kumimoji="0" lang="en-US" altLang="zh-CN" sz="1800" b="0" i="0" u="none" strike="noStrike" cap="none" normalizeH="0" baseline="0" dirty="0" smtClean="0">
                          <a:ln>
                            <a:noFill/>
                          </a:ln>
                          <a:solidFill>
                            <a:schemeClr val="tx1"/>
                          </a:solidFill>
                          <a:effectLst/>
                          <a:latin typeface="Arial" panose="020B0604020202020204" pitchFamily="34" charset="0"/>
                          <a:ea typeface="楷体_GB2312" pitchFamily="49" charset="-122"/>
                        </a:rPr>
                        <a:t>，</a:t>
                      </a:r>
                      <a:r>
                        <a:rPr kumimoji="0" lang="zh-CN" altLang="en-US" sz="1800" b="0" i="0" u="none" strike="noStrike" cap="none" normalizeH="0" baseline="0" dirty="0" smtClean="0">
                          <a:ln>
                            <a:noFill/>
                          </a:ln>
                          <a:solidFill>
                            <a:schemeClr val="tx1"/>
                          </a:solidFill>
                          <a:effectLst/>
                          <a:latin typeface="Arial" panose="020B0604020202020204" pitchFamily="34" charset="0"/>
                          <a:ea typeface="楷体_GB2312" pitchFamily="49" charset="-122"/>
                        </a:rPr>
                        <a:t>作为对接收稿件的确认。</a:t>
                      </a:r>
                      <a:endParaRPr kumimoji="0" lang="en-US" altLang="zh-CN" sz="1800" b="0" i="0" u="none" strike="noStrike" cap="none" normalizeH="0" baseline="0" dirty="0" smtClean="0">
                        <a:ln>
                          <a:noFill/>
                        </a:ln>
                        <a:solidFill>
                          <a:schemeClr val="tx1"/>
                        </a:solidFill>
                        <a:effectLst/>
                        <a:latin typeface="Arial" panose="020B0604020202020204" pitchFamily="34" charset="0"/>
                        <a:ea typeface="楷体_GB2312" pitchFamily="49" charset="-122"/>
                      </a:endParaRPr>
                    </a:p>
                  </a:txBody>
                  <a:tcPr marL="91447" marR="91447" marT="45714" marB="4571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86959">
                <a:tc>
                  <a:txBody>
                    <a:bodyPr/>
                    <a:lstStyle/>
                    <a:p>
                      <a:pPr marL="0" marR="0" lvl="0" indent="0" algn="l" defTabSz="914400" rtl="0" eaLnBrk="1" fontAlgn="base" latinLnBrk="0" hangingPunct="1">
                        <a:lnSpc>
                          <a:spcPct val="95000"/>
                        </a:lnSpc>
                        <a:spcBef>
                          <a:spcPct val="5000"/>
                        </a:spcBef>
                        <a:spcAft>
                          <a:spcPct val="0"/>
                        </a:spcAft>
                        <a:buClr>
                          <a:schemeClr val="accent1"/>
                        </a:buClr>
                        <a:buSzPct val="65000"/>
                        <a:buFont typeface="Wingdings" panose="05000000000000000000" pitchFamily="2" charset="2"/>
                        <a:buNone/>
                      </a:pPr>
                      <a:r>
                        <a:rPr kumimoji="0" lang="zh-CN" altLang="en-US" sz="1800" b="0" i="0" u="none" strike="noStrike" cap="none" normalizeH="0" baseline="0" dirty="0" smtClean="0">
                          <a:ln>
                            <a:noFill/>
                          </a:ln>
                          <a:solidFill>
                            <a:schemeClr val="tx1"/>
                          </a:solidFill>
                          <a:effectLst/>
                          <a:latin typeface="Arial" panose="020B0604020202020204" pitchFamily="34" charset="0"/>
                          <a:ea typeface="楷体_GB2312" pitchFamily="49" charset="-122"/>
                        </a:rPr>
                        <a:t>其他流</a:t>
                      </a:r>
                      <a:endParaRPr kumimoji="0" lang="zh-CN" altLang="en-US" sz="1800" b="0" i="0" u="none" strike="noStrike" cap="none" normalizeH="0" baseline="0" dirty="0" smtClean="0">
                        <a:ln>
                          <a:noFill/>
                        </a:ln>
                        <a:solidFill>
                          <a:schemeClr val="tx1"/>
                        </a:solidFill>
                        <a:effectLst/>
                        <a:latin typeface="Arial" panose="020B0604020202020204" pitchFamily="34" charset="0"/>
                        <a:ea typeface="楷体_GB2312" pitchFamily="49" charset="-122"/>
                      </a:endParaRPr>
                    </a:p>
                  </a:txBody>
                  <a:tcPr marL="91447" marR="91447" marT="45714" marB="4571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5000"/>
                        </a:lnSpc>
                        <a:spcBef>
                          <a:spcPct val="5000"/>
                        </a:spcBef>
                        <a:spcAft>
                          <a:spcPct val="0"/>
                        </a:spcAft>
                        <a:buClr>
                          <a:schemeClr val="accent1"/>
                        </a:buClr>
                        <a:buSzPct val="65000"/>
                        <a:buFont typeface="Wingdings" panose="05000000000000000000" pitchFamily="2" charset="2"/>
                        <a:buNone/>
                        <a:defRPr/>
                      </a:pPr>
                      <a:r>
                        <a:rPr kumimoji="0" lang="en-US" altLang="zh-CN" sz="1800" b="0" i="0" u="none" strike="noStrike" cap="none" normalizeH="0" baseline="0" dirty="0" smtClean="0">
                          <a:ln>
                            <a:noFill/>
                          </a:ln>
                          <a:solidFill>
                            <a:schemeClr val="tx1"/>
                          </a:solidFill>
                          <a:effectLst/>
                          <a:latin typeface="Arial" panose="020B0604020202020204" pitchFamily="34" charset="0"/>
                          <a:ea typeface="楷体_GB2312" pitchFamily="49" charset="-122"/>
                        </a:rPr>
                        <a:t>A1</a:t>
                      </a:r>
                      <a:r>
                        <a:rPr kumimoji="0" lang="zh-CN" altLang="en-US" sz="1800" b="0" i="0" u="none" strike="noStrike" cap="none" normalizeH="0" baseline="0" dirty="0" smtClean="0">
                          <a:ln>
                            <a:noFill/>
                          </a:ln>
                          <a:solidFill>
                            <a:schemeClr val="tx1"/>
                          </a:solidFill>
                          <a:effectLst/>
                          <a:latin typeface="Arial" panose="020B0604020202020204" pitchFamily="34" charset="0"/>
                          <a:ea typeface="楷体_GB2312" pitchFamily="49" charset="-122"/>
                        </a:rPr>
                        <a:t>：显示已超过提交时间，不能提交。</a:t>
                      </a:r>
                      <a:endParaRPr kumimoji="0" lang="en-US" altLang="zh-CN" sz="1800" b="0" i="0" u="none" strike="noStrike" cap="none" normalizeH="0" baseline="0" dirty="0" smtClean="0">
                        <a:ln>
                          <a:noFill/>
                        </a:ln>
                        <a:solidFill>
                          <a:schemeClr val="tx1"/>
                        </a:solidFill>
                        <a:effectLst/>
                        <a:latin typeface="Arial" panose="020B0604020202020204" pitchFamily="34" charset="0"/>
                        <a:ea typeface="楷体_GB2312" pitchFamily="49" charset="-122"/>
                      </a:endParaRPr>
                    </a:p>
                    <a:p>
                      <a:pPr marL="0" marR="0" lvl="0" indent="0" algn="l" defTabSz="914400" rtl="0" eaLnBrk="1" fontAlgn="base" latinLnBrk="0" hangingPunct="1">
                        <a:lnSpc>
                          <a:spcPct val="95000"/>
                        </a:lnSpc>
                        <a:spcBef>
                          <a:spcPct val="5000"/>
                        </a:spcBef>
                        <a:spcAft>
                          <a:spcPct val="0"/>
                        </a:spcAft>
                        <a:buClr>
                          <a:schemeClr val="accent1"/>
                        </a:buClr>
                        <a:buSzPct val="65000"/>
                        <a:buFont typeface="Wingdings" panose="05000000000000000000" pitchFamily="2" charset="2"/>
                        <a:buNone/>
                        <a:defRPr/>
                      </a:pPr>
                      <a:r>
                        <a:rPr kumimoji="0" lang="en-US" altLang="zh-CN" sz="1800" b="0" i="0" u="none" strike="noStrike" cap="none" normalizeH="0" baseline="0" dirty="0" smtClean="0">
                          <a:ln>
                            <a:noFill/>
                          </a:ln>
                          <a:solidFill>
                            <a:schemeClr val="tx1"/>
                          </a:solidFill>
                          <a:effectLst/>
                          <a:latin typeface="Arial" panose="020B0604020202020204" pitchFamily="34" charset="0"/>
                          <a:ea typeface="楷体_GB2312" pitchFamily="49" charset="-122"/>
                        </a:rPr>
                        <a:t>A2</a:t>
                      </a:r>
                      <a:r>
                        <a:rPr kumimoji="0" lang="zh-CN" altLang="en-US" sz="1800" b="0" i="0" u="none" strike="noStrike" cap="none" normalizeH="0" baseline="0" dirty="0" smtClean="0">
                          <a:ln>
                            <a:noFill/>
                          </a:ln>
                          <a:solidFill>
                            <a:schemeClr val="tx1"/>
                          </a:solidFill>
                          <a:effectLst/>
                          <a:latin typeface="Arial" panose="020B0604020202020204" pitchFamily="34" charset="0"/>
                          <a:ea typeface="楷体_GB2312" pitchFamily="49" charset="-122"/>
                        </a:rPr>
                        <a:t>：进入</a:t>
                      </a:r>
                      <a:r>
                        <a:rPr kumimoji="0" lang="en-US" altLang="zh-CN" sz="1800" b="0" i="0" u="none" strike="noStrike" cap="none" normalizeH="0" baseline="0" dirty="0" smtClean="0">
                          <a:ln>
                            <a:noFill/>
                          </a:ln>
                          <a:solidFill>
                            <a:schemeClr val="tx1"/>
                          </a:solidFill>
                          <a:effectLst/>
                          <a:latin typeface="Arial" panose="020B0604020202020204" pitchFamily="34" charset="0"/>
                          <a:ea typeface="楷体_GB2312" pitchFamily="49" charset="-122"/>
                        </a:rPr>
                        <a:t>Login</a:t>
                      </a:r>
                      <a:r>
                        <a:rPr kumimoji="0" lang="zh-CN" altLang="en-US" sz="1800" b="0" i="0" u="none" strike="noStrike" kern="1200" cap="none" normalizeH="0" baseline="0" dirty="0" smtClean="0">
                          <a:ln>
                            <a:noFill/>
                          </a:ln>
                          <a:solidFill>
                            <a:schemeClr val="tx1"/>
                          </a:solidFill>
                          <a:effectLst/>
                          <a:latin typeface="Arial" panose="020B0604020202020204" pitchFamily="34" charset="0"/>
                          <a:ea typeface="楷体_GB2312" pitchFamily="49" charset="-122"/>
                          <a:cs typeface="+mn-cs"/>
                        </a:rPr>
                        <a:t>用例</a:t>
                      </a:r>
                      <a:r>
                        <a:rPr kumimoji="0" lang="zh-CN" altLang="en-US" sz="1800" b="0" i="0" u="none" strike="noStrike" cap="none" normalizeH="0" baseline="0" dirty="0" smtClean="0">
                          <a:ln>
                            <a:noFill/>
                          </a:ln>
                          <a:solidFill>
                            <a:schemeClr val="tx1"/>
                          </a:solidFill>
                          <a:effectLst/>
                          <a:latin typeface="Arial" panose="020B0604020202020204" pitchFamily="34" charset="0"/>
                          <a:ea typeface="楷体_GB2312" pitchFamily="49" charset="-122"/>
                        </a:rPr>
                        <a:t>。 </a:t>
                      </a:r>
                      <a:br>
                        <a:rPr kumimoji="0" lang="zh-CN" altLang="en-US" sz="1800" b="0" i="0" u="none" strike="noStrike" cap="none" normalizeH="0" baseline="0" dirty="0" smtClean="0">
                          <a:ln>
                            <a:noFill/>
                          </a:ln>
                          <a:solidFill>
                            <a:schemeClr val="tx1"/>
                          </a:solidFill>
                          <a:effectLst/>
                          <a:latin typeface="Arial" panose="020B0604020202020204" pitchFamily="34" charset="0"/>
                          <a:ea typeface="楷体_GB2312" pitchFamily="49" charset="-122"/>
                        </a:rPr>
                      </a:br>
                      <a:r>
                        <a:rPr kumimoji="0" lang="en-US" altLang="zh-CN" sz="1800" b="0" i="0" u="none" strike="noStrike" cap="none" normalizeH="0" baseline="0" dirty="0" smtClean="0">
                          <a:ln>
                            <a:noFill/>
                          </a:ln>
                          <a:solidFill>
                            <a:schemeClr val="tx1"/>
                          </a:solidFill>
                          <a:effectLst/>
                          <a:latin typeface="Arial" panose="020B0604020202020204" pitchFamily="34" charset="0"/>
                          <a:ea typeface="楷体_GB2312" pitchFamily="49" charset="-122"/>
                        </a:rPr>
                        <a:t>A3</a:t>
                      </a:r>
                      <a:r>
                        <a:rPr kumimoji="0" lang="zh-CN" altLang="en-US" sz="1800" b="0" i="0" u="none" strike="noStrike" cap="none" normalizeH="0" baseline="0" dirty="0" smtClean="0">
                          <a:ln>
                            <a:noFill/>
                          </a:ln>
                          <a:solidFill>
                            <a:schemeClr val="tx1"/>
                          </a:solidFill>
                          <a:effectLst/>
                          <a:latin typeface="Arial" panose="020B0604020202020204" pitchFamily="34" charset="0"/>
                          <a:ea typeface="楷体_GB2312" pitchFamily="49" charset="-122"/>
                        </a:rPr>
                        <a:t>：系统显示错误信息，要求提供所遗漏的信息。</a:t>
                      </a:r>
                      <a:endParaRPr kumimoji="0" lang="zh-CN" altLang="en-US" sz="1800" b="0" i="0" u="none" strike="noStrike" cap="none" normalizeH="0" baseline="0" dirty="0" smtClean="0">
                        <a:ln>
                          <a:noFill/>
                        </a:ln>
                        <a:solidFill>
                          <a:schemeClr val="tx1"/>
                        </a:solidFill>
                        <a:effectLst/>
                        <a:latin typeface="Arial" panose="020B0604020202020204" pitchFamily="34" charset="0"/>
                        <a:ea typeface="楷体_GB2312" pitchFamily="49" charset="-122"/>
                      </a:endParaRPr>
                    </a:p>
                  </a:txBody>
                  <a:tcPr marL="91447" marR="91447" marT="45714" marB="4571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40070">
                <a:tc>
                  <a:txBody>
                    <a:bodyPr/>
                    <a:lstStyle/>
                    <a:p>
                      <a:pPr marL="0" marR="0" lvl="0" indent="0" algn="l" defTabSz="914400" rtl="0" eaLnBrk="1" fontAlgn="base" latinLnBrk="0" hangingPunct="1">
                        <a:lnSpc>
                          <a:spcPct val="95000"/>
                        </a:lnSpc>
                        <a:spcBef>
                          <a:spcPct val="5000"/>
                        </a:spcBef>
                        <a:spcAft>
                          <a:spcPct val="0"/>
                        </a:spcAft>
                        <a:buClr>
                          <a:schemeClr val="accent1"/>
                        </a:buClr>
                        <a:buSzPct val="65000"/>
                        <a:buFont typeface="Wingdings" panose="05000000000000000000" pitchFamily="2" charset="2"/>
                        <a:buNone/>
                      </a:pPr>
                      <a:r>
                        <a:rPr kumimoji="0" lang="zh-CN" altLang="en-US" sz="1800" b="0" i="0" u="none" strike="noStrike" cap="none" normalizeH="0" baseline="0" smtClean="0">
                          <a:ln>
                            <a:noFill/>
                          </a:ln>
                          <a:solidFill>
                            <a:schemeClr val="tx1"/>
                          </a:solidFill>
                          <a:effectLst/>
                          <a:latin typeface="Arial" panose="020B0604020202020204" pitchFamily="34" charset="0"/>
                          <a:ea typeface="楷体_GB2312" pitchFamily="49" charset="-122"/>
                        </a:rPr>
                        <a:t>后置条件</a:t>
                      </a:r>
                      <a:endParaRPr kumimoji="0" lang="zh-CN" altLang="en-US" sz="1800" b="0" i="0" u="none" strike="noStrike" cap="none" normalizeH="0" baseline="0" smtClean="0">
                        <a:ln>
                          <a:noFill/>
                        </a:ln>
                        <a:solidFill>
                          <a:schemeClr val="tx1"/>
                        </a:solidFill>
                        <a:effectLst/>
                        <a:latin typeface="Arial" panose="020B0604020202020204" pitchFamily="34" charset="0"/>
                        <a:ea typeface="楷体_GB2312" pitchFamily="49" charset="-122"/>
                      </a:endParaRPr>
                    </a:p>
                  </a:txBody>
                  <a:tcPr marL="91447" marR="91447" marT="45714" marB="4571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lvl="0" eaLnBrk="0" fontAlgn="base" hangingPunct="0"/>
                      <a:r>
                        <a:rPr kumimoji="0" lang="zh-CN" altLang="en-US" sz="1800" b="0" i="0" u="none" strike="noStrike" cap="none" normalizeH="0" baseline="0" dirty="0" smtClean="0">
                          <a:ln>
                            <a:noFill/>
                          </a:ln>
                          <a:solidFill>
                            <a:schemeClr val="tx1"/>
                          </a:solidFill>
                          <a:effectLst/>
                          <a:latin typeface="Arial" panose="020B0604020202020204" pitchFamily="34" charset="0"/>
                          <a:ea typeface="楷体_GB2312" pitchFamily="49" charset="-122"/>
                        </a:rPr>
                        <a:t>如果用例成功，稿件</a:t>
                      </a:r>
                      <a:r>
                        <a:rPr kumimoji="0" lang="zh-CN" altLang="zh-CN" sz="1800" b="0" i="0" u="none" strike="noStrike" kern="1200" cap="none" normalizeH="0" baseline="0" dirty="0" smtClean="0">
                          <a:ln>
                            <a:noFill/>
                          </a:ln>
                          <a:solidFill>
                            <a:schemeClr val="tx1"/>
                          </a:solidFill>
                          <a:effectLst/>
                          <a:latin typeface="Arial" panose="020B0604020202020204" pitchFamily="34" charset="0"/>
                          <a:ea typeface="楷体_GB2312" pitchFamily="49" charset="-122"/>
                          <a:cs typeface="+mn-cs"/>
                        </a:rPr>
                        <a:t>信息存储在系统数据库中</a:t>
                      </a:r>
                      <a:r>
                        <a:rPr kumimoji="0" lang="en-US" altLang="zh-CN" sz="1800" b="0" i="0" u="none" strike="noStrike" kern="1200" cap="none" normalizeH="0" baseline="0" dirty="0" smtClean="0">
                          <a:ln>
                            <a:noFill/>
                          </a:ln>
                          <a:solidFill>
                            <a:schemeClr val="tx1"/>
                          </a:solidFill>
                          <a:effectLst/>
                          <a:latin typeface="Arial" panose="020B0604020202020204" pitchFamily="34" charset="0"/>
                          <a:ea typeface="楷体_GB2312" pitchFamily="49" charset="-122"/>
                          <a:cs typeface="+mn-cs"/>
                        </a:rPr>
                        <a:t>,</a:t>
                      </a:r>
                      <a:r>
                        <a:rPr kumimoji="0" lang="zh-CN" altLang="en-US" sz="1800" b="0" i="0" u="none" strike="noStrike" kern="1200" cap="none" normalizeH="0" baseline="0" dirty="0" smtClean="0">
                          <a:ln>
                            <a:noFill/>
                          </a:ln>
                          <a:solidFill>
                            <a:schemeClr val="tx1"/>
                          </a:solidFill>
                          <a:effectLst/>
                          <a:latin typeface="Arial" panose="020B0604020202020204" pitchFamily="34" charset="0"/>
                          <a:ea typeface="楷体_GB2312" pitchFamily="49" charset="-122"/>
                          <a:cs typeface="+mn-cs"/>
                        </a:rPr>
                        <a:t>稿件正文</a:t>
                      </a:r>
                      <a:r>
                        <a:rPr kumimoji="0" lang="zh-CN" altLang="zh-CN" sz="1800" b="0" i="0" u="none" strike="noStrike" kern="1200" cap="none" normalizeH="0" baseline="0" dirty="0" smtClean="0">
                          <a:ln>
                            <a:noFill/>
                          </a:ln>
                          <a:solidFill>
                            <a:schemeClr val="tx1"/>
                          </a:solidFill>
                          <a:effectLst/>
                          <a:latin typeface="Arial" panose="020B0604020202020204" pitchFamily="34" charset="0"/>
                          <a:ea typeface="楷体_GB2312" pitchFamily="49" charset="-122"/>
                          <a:cs typeface="+mn-cs"/>
                        </a:rPr>
                        <a:t>存放在系统的</a:t>
                      </a:r>
                      <a:r>
                        <a:rPr kumimoji="0" lang="zh-CN" altLang="en-US" sz="1800" b="0" i="0" u="none" strike="noStrike" kern="1200" cap="none" normalizeH="0" baseline="0" dirty="0" smtClean="0">
                          <a:ln>
                            <a:noFill/>
                          </a:ln>
                          <a:solidFill>
                            <a:schemeClr val="tx1"/>
                          </a:solidFill>
                          <a:effectLst/>
                          <a:latin typeface="Arial" panose="020B0604020202020204" pitchFamily="34" charset="0"/>
                          <a:ea typeface="楷体_GB2312" pitchFamily="49" charset="-122"/>
                          <a:cs typeface="+mn-cs"/>
                        </a:rPr>
                        <a:t>“</a:t>
                      </a:r>
                      <a:r>
                        <a:rPr kumimoji="0" lang="zh-CN" altLang="zh-CN" sz="1800" b="0" i="0" u="none" strike="noStrike" kern="1200" cap="none" normalizeH="0" baseline="0" dirty="0" smtClean="0">
                          <a:ln>
                            <a:noFill/>
                          </a:ln>
                          <a:solidFill>
                            <a:schemeClr val="tx1"/>
                          </a:solidFill>
                          <a:effectLst/>
                          <a:latin typeface="Arial" panose="020B0604020202020204" pitchFamily="34" charset="0"/>
                          <a:ea typeface="楷体_GB2312" pitchFamily="49" charset="-122"/>
                          <a:cs typeface="+mn-cs"/>
                        </a:rPr>
                        <a:t>提交</a:t>
                      </a:r>
                      <a:r>
                        <a:rPr kumimoji="0" lang="zh-CN" altLang="en-US" sz="1800" b="0" i="0" u="none" strike="noStrike" kern="1200" cap="none" normalizeH="0" baseline="0" dirty="0" smtClean="0">
                          <a:ln>
                            <a:noFill/>
                          </a:ln>
                          <a:solidFill>
                            <a:schemeClr val="tx1"/>
                          </a:solidFill>
                          <a:effectLst/>
                          <a:latin typeface="Arial" panose="020B0604020202020204" pitchFamily="34" charset="0"/>
                          <a:ea typeface="楷体_GB2312" pitchFamily="49" charset="-122"/>
                          <a:cs typeface="+mn-cs"/>
                        </a:rPr>
                        <a:t>稿件”</a:t>
                      </a:r>
                      <a:r>
                        <a:rPr kumimoji="0" lang="zh-CN" altLang="zh-CN" sz="1800" b="0" i="0" u="none" strike="noStrike" kern="1200" cap="none" normalizeH="0" baseline="0" dirty="0" smtClean="0">
                          <a:ln>
                            <a:noFill/>
                          </a:ln>
                          <a:solidFill>
                            <a:schemeClr val="tx1"/>
                          </a:solidFill>
                          <a:effectLst/>
                          <a:latin typeface="Arial" panose="020B0604020202020204" pitchFamily="34" charset="0"/>
                          <a:ea typeface="楷体_GB2312" pitchFamily="49" charset="-122"/>
                          <a:cs typeface="+mn-cs"/>
                        </a:rPr>
                        <a:t>文件夹中。</a:t>
                      </a:r>
                      <a:endParaRPr kumimoji="0" lang="zh-CN" altLang="zh-CN" sz="1800" b="0" i="0" u="none" strike="noStrike" kern="1200" cap="none" normalizeH="0" baseline="0" dirty="0">
                        <a:ln>
                          <a:noFill/>
                        </a:ln>
                        <a:solidFill>
                          <a:schemeClr val="tx1"/>
                        </a:solidFill>
                        <a:effectLst/>
                        <a:latin typeface="Arial" panose="020B0604020202020204" pitchFamily="34" charset="0"/>
                        <a:ea typeface="楷体_GB2312" pitchFamily="49" charset="-122"/>
                        <a:cs typeface="+mn-cs"/>
                      </a:endParaRPr>
                    </a:p>
                  </a:txBody>
                  <a:tcPr marL="91447" marR="91447" marT="45714" marB="4571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p:wip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8" name="内容占位符 3"/>
          <p:cNvSpPr>
            <a:spLocks noGrp="1"/>
          </p:cNvSpPr>
          <p:nvPr>
            <p:ph idx="1"/>
          </p:nvPr>
        </p:nvSpPr>
        <p:spPr>
          <a:xfrm>
            <a:off x="177800" y="233363"/>
            <a:ext cx="3629025" cy="6435725"/>
          </a:xfrm>
        </p:spPr>
        <p:txBody>
          <a:bodyPr vert="horz" wrap="square" lIns="91440" tIns="45720" rIns="91440" bIns="45720" anchor="t"/>
          <a:p>
            <a:r>
              <a:rPr lang="zh-CN" altLang="zh-CN" dirty="0"/>
              <a:t>给出</a:t>
            </a:r>
            <a:r>
              <a:rPr lang="en-US" altLang="zh-CN" dirty="0"/>
              <a:t>A1~A4</a:t>
            </a:r>
            <a:r>
              <a:rPr lang="zh-CN" altLang="zh-CN" dirty="0"/>
              <a:t>所对应的参与者</a:t>
            </a:r>
            <a:r>
              <a:rPr lang="zh-CN" altLang="en-US" dirty="0"/>
              <a:t>。</a:t>
            </a:r>
            <a:endParaRPr lang="en-US" altLang="zh-CN" dirty="0"/>
          </a:p>
          <a:p>
            <a:r>
              <a:rPr lang="zh-CN" altLang="zh-CN" dirty="0"/>
              <a:t>给出</a:t>
            </a:r>
            <a:r>
              <a:rPr lang="en-US" altLang="zh-CN" dirty="0"/>
              <a:t>U1~U3</a:t>
            </a:r>
            <a:r>
              <a:rPr lang="zh-CN" altLang="zh-CN" dirty="0"/>
              <a:t>所对应的用例。</a:t>
            </a:r>
            <a:endParaRPr lang="en-US" altLang="zh-CN" dirty="0"/>
          </a:p>
          <a:p>
            <a:r>
              <a:rPr lang="zh-CN" altLang="zh-CN" dirty="0"/>
              <a:t>给出图</a:t>
            </a:r>
            <a:r>
              <a:rPr lang="en-US" altLang="zh-CN" dirty="0"/>
              <a:t>(1)</a:t>
            </a:r>
            <a:r>
              <a:rPr lang="zh-CN" altLang="zh-CN" dirty="0"/>
              <a:t>和</a:t>
            </a:r>
            <a:r>
              <a:rPr lang="en-US" altLang="zh-CN" dirty="0"/>
              <a:t>(2)</a:t>
            </a:r>
            <a:r>
              <a:rPr lang="zh-CN" altLang="zh-CN" dirty="0"/>
              <a:t>所对应的关系及其含义。</a:t>
            </a:r>
            <a:endParaRPr lang="zh-CN" altLang="en-US" dirty="0"/>
          </a:p>
        </p:txBody>
      </p:sp>
      <p:pic>
        <p:nvPicPr>
          <p:cNvPr id="4099" name="Picture 2" descr="2010期末出题-UML图1"/>
          <p:cNvPicPr>
            <a:picLocks noChangeAspect="1"/>
          </p:cNvPicPr>
          <p:nvPr/>
        </p:nvPicPr>
        <p:blipFill>
          <a:blip r:embed="rId1"/>
          <a:stretch>
            <a:fillRect/>
          </a:stretch>
        </p:blipFill>
        <p:spPr>
          <a:xfrm>
            <a:off x="3892550" y="819150"/>
            <a:ext cx="5089525" cy="5445125"/>
          </a:xfrm>
          <a:prstGeom prst="rect">
            <a:avLst/>
          </a:prstGeom>
          <a:noFill/>
          <a:ln w="9525">
            <a:noFill/>
          </a:ln>
        </p:spPr>
      </p:pic>
    </p:spTree>
  </p:cSld>
  <p:clrMapOvr>
    <a:masterClrMapping/>
  </p:clrMapOvr>
  <p:transition>
    <p:wipe/>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122" name="Picture 4"/>
          <p:cNvPicPr>
            <a:picLocks noChangeAspect="1"/>
          </p:cNvPicPr>
          <p:nvPr/>
        </p:nvPicPr>
        <p:blipFill>
          <a:blip r:embed="rId1"/>
          <a:srcRect t="7893" b="28577"/>
          <a:stretch>
            <a:fillRect/>
          </a:stretch>
        </p:blipFill>
        <p:spPr>
          <a:xfrm>
            <a:off x="407988" y="819150"/>
            <a:ext cx="8485187" cy="3554413"/>
          </a:xfrm>
          <a:prstGeom prst="rect">
            <a:avLst/>
          </a:prstGeom>
          <a:noFill/>
          <a:ln w="9525">
            <a:noFill/>
          </a:ln>
        </p:spPr>
      </p:pic>
    </p:spTree>
  </p:cSld>
  <p:clrMapOvr>
    <a:masterClrMapping/>
  </p:clrMapOvr>
  <p:transition>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2" name="Rectangle 2"/>
          <p:cNvSpPr>
            <a:spLocks noGrp="1"/>
          </p:cNvSpPr>
          <p:nvPr>
            <p:ph type="title"/>
          </p:nvPr>
        </p:nvSpPr>
        <p:spPr/>
        <p:txBody>
          <a:bodyPr vert="horz" wrap="square" lIns="91440" tIns="45720" rIns="91440" bIns="45720" anchor="t"/>
          <a:p>
            <a:pPr eaLnBrk="1" hangingPunct="1"/>
            <a:r>
              <a:rPr lang="zh-CN" altLang="en-US" dirty="0"/>
              <a:t>面向对象方法学的要点</a:t>
            </a:r>
            <a:endParaRPr lang="zh-CN" altLang="en-US" dirty="0"/>
          </a:p>
        </p:txBody>
      </p:sp>
      <p:sp>
        <p:nvSpPr>
          <p:cNvPr id="5123" name="Rectangle 3"/>
          <p:cNvSpPr>
            <a:spLocks noGrp="1"/>
          </p:cNvSpPr>
          <p:nvPr>
            <p:ph idx="1"/>
          </p:nvPr>
        </p:nvSpPr>
        <p:spPr>
          <a:xfrm>
            <a:off x="177800" y="908050"/>
            <a:ext cx="7850188" cy="4105275"/>
          </a:xfrm>
        </p:spPr>
        <p:txBody>
          <a:bodyPr vert="horz" wrap="square" lIns="91440" tIns="45720" rIns="91440" bIns="45720" anchor="t"/>
          <a:p>
            <a:pPr eaLnBrk="1" hangingPunct="1"/>
            <a:r>
              <a:rPr lang="zh-CN" altLang="en-US" dirty="0"/>
              <a:t>出发点和基本原则</a:t>
            </a:r>
            <a:br>
              <a:rPr lang="zh-CN" altLang="en-US" dirty="0"/>
            </a:br>
            <a:r>
              <a:rPr lang="zh-CN" altLang="en-US" dirty="0">
                <a:solidFill>
                  <a:srgbClr val="0000FF"/>
                </a:solidFill>
              </a:rPr>
              <a:t>使问题空间与解空间在结构上尽可能一致</a:t>
            </a:r>
            <a:r>
              <a:rPr lang="zh-CN" altLang="en-US" dirty="0"/>
              <a:t>。</a:t>
            </a:r>
            <a:endParaRPr lang="zh-CN" altLang="en-US" dirty="0"/>
          </a:p>
          <a:p>
            <a:pPr lvl="1" eaLnBrk="1" hangingPunct="1"/>
            <a:r>
              <a:rPr lang="zh-CN" altLang="en-US" sz="3600" dirty="0"/>
              <a:t>问题空间（问题域）</a:t>
            </a:r>
            <a:endParaRPr lang="zh-CN" altLang="en-US" sz="3600" dirty="0"/>
          </a:p>
          <a:p>
            <a:pPr lvl="2" eaLnBrk="1" hangingPunct="1"/>
            <a:r>
              <a:rPr lang="zh-CN" altLang="en-US" sz="3200" b="0" dirty="0">
                <a:solidFill>
                  <a:srgbClr val="0000FF"/>
                </a:solidFill>
              </a:rPr>
              <a:t>实体</a:t>
            </a:r>
            <a:r>
              <a:rPr lang="zh-CN" altLang="en-US" sz="3200" dirty="0"/>
              <a:t>及实体间相互间的关系</a:t>
            </a:r>
            <a:endParaRPr lang="zh-CN" altLang="en-US" sz="3200" dirty="0"/>
          </a:p>
          <a:p>
            <a:pPr lvl="2" eaLnBrk="1" hangingPunct="1"/>
            <a:r>
              <a:rPr lang="zh-CN" altLang="en-US" sz="3200" dirty="0"/>
              <a:t>实体具有静态的</a:t>
            </a:r>
            <a:r>
              <a:rPr lang="zh-CN" altLang="en-US" sz="3200" b="0" dirty="0">
                <a:solidFill>
                  <a:srgbClr val="0000FF"/>
                </a:solidFill>
              </a:rPr>
              <a:t>属性</a:t>
            </a:r>
            <a:r>
              <a:rPr lang="zh-CN" altLang="en-US" sz="3200" dirty="0"/>
              <a:t>和动态的</a:t>
            </a:r>
            <a:r>
              <a:rPr lang="zh-CN" altLang="en-US" sz="3200" b="0" dirty="0">
                <a:solidFill>
                  <a:srgbClr val="0000FF"/>
                </a:solidFill>
              </a:rPr>
              <a:t>行为</a:t>
            </a:r>
            <a:endParaRPr lang="zh-CN" altLang="en-US" sz="3200" b="0" dirty="0">
              <a:solidFill>
                <a:srgbClr val="0000FF"/>
              </a:solidFill>
            </a:endParaRPr>
          </a:p>
          <a:p>
            <a:pPr lvl="1" eaLnBrk="1" hangingPunct="1"/>
            <a:r>
              <a:rPr lang="zh-CN" altLang="en-US" sz="3600" dirty="0"/>
              <a:t>解空间（求解域）</a:t>
            </a:r>
            <a:endParaRPr lang="zh-CN" altLang="en-US" sz="3600" dirty="0"/>
          </a:p>
          <a:p>
            <a:pPr lvl="2" eaLnBrk="1" hangingPunct="1">
              <a:spcAft>
                <a:spcPct val="20000"/>
              </a:spcAft>
            </a:pPr>
            <a:r>
              <a:rPr lang="zh-CN" altLang="en-US" sz="3200" dirty="0"/>
              <a:t>计算机中的实体（解空间对象）</a:t>
            </a:r>
            <a:endParaRPr lang="zh-CN" altLang="en-US" sz="3200" dirty="0"/>
          </a:p>
        </p:txBody>
      </p:sp>
      <p:sp>
        <p:nvSpPr>
          <p:cNvPr id="5124" name="右弧形箭头 13"/>
          <p:cNvSpPr/>
          <p:nvPr/>
        </p:nvSpPr>
        <p:spPr>
          <a:xfrm>
            <a:off x="7124700" y="2168525"/>
            <a:ext cx="828675" cy="2197100"/>
          </a:xfrm>
          <a:prstGeom prst="curvedLeftArrow">
            <a:avLst>
              <a:gd name="adj1" fmla="val 24991"/>
              <a:gd name="adj2" fmla="val 49983"/>
              <a:gd name="adj3" fmla="val 25000"/>
            </a:avLst>
          </a:prstGeom>
          <a:noFill/>
          <a:ln w="9525" cap="flat" cmpd="sng">
            <a:solidFill>
              <a:schemeClr val="tx1"/>
            </a:solidFill>
            <a:prstDash val="solid"/>
            <a:round/>
            <a:headEnd type="none" w="med" len="med"/>
            <a:tailEnd type="none" w="med" len="med"/>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i="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0"/>
              </a:spcBef>
              <a:buClrTx/>
              <a:buSzPct val="100000"/>
              <a:buNone/>
            </a:pPr>
            <a:endParaRPr lang="zh-CN" altLang="en-US" sz="2000" i="1" dirty="0">
              <a:solidFill>
                <a:srgbClr val="005C2E"/>
              </a:solidFill>
              <a:latin typeface="Garamond" panose="02020404030301010803" pitchFamily="18" charset="0"/>
              <a:ea typeface="华文新魏" panose="02010800040101010101" pitchFamily="2" charset="-122"/>
            </a:endParaRPr>
          </a:p>
        </p:txBody>
      </p:sp>
      <p:sp>
        <p:nvSpPr>
          <p:cNvPr id="5125" name="TextBox 14"/>
          <p:cNvSpPr txBox="1"/>
          <p:nvPr/>
        </p:nvSpPr>
        <p:spPr>
          <a:xfrm>
            <a:off x="7966075" y="720725"/>
            <a:ext cx="677863" cy="5092700"/>
          </a:xfrm>
          <a:prstGeom prst="rect">
            <a:avLst/>
          </a:prstGeom>
          <a:noFill/>
          <a:ln w="9525">
            <a:noFill/>
          </a:ln>
        </p:spPr>
        <p:txBody>
          <a:bodyPr vert="eaVert" wrap="none">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i="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0"/>
              </a:spcBef>
              <a:buClrTx/>
              <a:buSzPct val="100000"/>
              <a:buNone/>
            </a:pPr>
            <a:r>
              <a:rPr lang="zh-CN" altLang="en-US" sz="3200" dirty="0">
                <a:solidFill>
                  <a:srgbClr val="FF0000"/>
                </a:solidFill>
                <a:latin typeface="Garamond" panose="02020404030301010803" pitchFamily="18" charset="0"/>
                <a:ea typeface="华文新魏" panose="02010800040101010101" pitchFamily="2" charset="-122"/>
              </a:rPr>
              <a:t>面向对象分析、设计和编程</a:t>
            </a:r>
            <a:endParaRPr lang="zh-CN" altLang="en-US" sz="3200" dirty="0">
              <a:solidFill>
                <a:srgbClr val="FF0000"/>
              </a:solidFill>
              <a:latin typeface="Garamond" panose="02020404030301010803" pitchFamily="18" charset="0"/>
              <a:ea typeface="华文新魏" panose="02010800040101010101" pitchFamily="2" charset="-122"/>
            </a:endParaRPr>
          </a:p>
        </p:txBody>
      </p:sp>
    </p:spTree>
  </p:cSld>
  <p:clrMapOvr>
    <a:masterClrMapping/>
  </p:clrMapOvr>
  <p:transition>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5058" name="文本占位符 2"/>
          <p:cNvSpPr>
            <a:spLocks noGrp="1"/>
          </p:cNvSpPr>
          <p:nvPr>
            <p:ph type="body" sz="quarter" idx="1"/>
          </p:nvPr>
        </p:nvSpPr>
        <p:spPr>
          <a:xfrm>
            <a:off x="457200" y="152400"/>
            <a:ext cx="4040188" cy="639763"/>
          </a:xfrm>
          <a:solidFill>
            <a:srgbClr val="CCFFFF">
              <a:alpha val="100000"/>
            </a:srgbClr>
          </a:solidFill>
          <a:ln/>
        </p:spPr>
        <p:txBody>
          <a:bodyPr vert="horz" wrap="square" lIns="91440" tIns="45720" rIns="91440" bIns="45720" anchor="ctr"/>
          <a:p>
            <a:pPr eaLnBrk="1" hangingPunct="1">
              <a:buSzPct val="70000"/>
              <a:buFont typeface="Wingdings" panose="05000000000000000000" pitchFamily="2" charset="2"/>
            </a:pPr>
            <a:r>
              <a:rPr lang="" altLang="en-US" kern="1200" dirty="0">
                <a:solidFill>
                  <a:srgbClr val="FF0000"/>
                </a:solidFill>
                <a:latin typeface="+mn-lt"/>
                <a:ea typeface="+mn-ea"/>
                <a:cs typeface="+mn-cs"/>
              </a:rPr>
              <a:t>面向过程程序</a:t>
            </a:r>
            <a:endParaRPr lang="" altLang="en-US" kern="1200" dirty="0">
              <a:solidFill>
                <a:srgbClr val="FF0000"/>
              </a:solidFill>
              <a:latin typeface="+mn-lt"/>
              <a:ea typeface="+mn-ea"/>
              <a:cs typeface="+mn-cs"/>
            </a:endParaRPr>
          </a:p>
        </p:txBody>
      </p:sp>
      <p:sp>
        <p:nvSpPr>
          <p:cNvPr id="45059" name="文本占位符 4"/>
          <p:cNvSpPr>
            <a:spLocks noGrp="1"/>
          </p:cNvSpPr>
          <p:nvPr>
            <p:ph type="body" sz="quarter" idx="3"/>
          </p:nvPr>
        </p:nvSpPr>
        <p:spPr>
          <a:xfrm>
            <a:off x="4645025" y="152400"/>
            <a:ext cx="4041775" cy="639763"/>
          </a:xfrm>
          <a:solidFill>
            <a:srgbClr val="CCFFFF">
              <a:alpha val="100000"/>
            </a:srgbClr>
          </a:solidFill>
          <a:ln/>
        </p:spPr>
        <p:txBody>
          <a:bodyPr vert="horz" wrap="square" lIns="91440" tIns="45720" rIns="91440" bIns="45720" anchor="ctr"/>
          <a:p>
            <a:pPr eaLnBrk="1" hangingPunct="1">
              <a:buSzPct val="70000"/>
              <a:buFont typeface="Wingdings" panose="05000000000000000000" pitchFamily="2" charset="2"/>
            </a:pPr>
            <a:r>
              <a:rPr lang="" altLang="en-US" kern="1200" dirty="0">
                <a:solidFill>
                  <a:schemeClr val="tx1"/>
                </a:solidFill>
                <a:latin typeface="+mn-lt"/>
                <a:ea typeface="+mn-ea"/>
                <a:cs typeface="+mn-cs"/>
              </a:rPr>
              <a:t>面向对象程序</a:t>
            </a:r>
            <a:endParaRPr lang="" altLang="en-US" kern="1200" dirty="0">
              <a:solidFill>
                <a:schemeClr val="tx1"/>
              </a:solidFill>
              <a:latin typeface="+mn-lt"/>
              <a:ea typeface="+mn-ea"/>
              <a:cs typeface="+mn-cs"/>
            </a:endParaRPr>
          </a:p>
        </p:txBody>
      </p:sp>
      <p:pic>
        <p:nvPicPr>
          <p:cNvPr id="45060" name="Picture 2"/>
          <p:cNvPicPr>
            <a:picLocks noGrp="1" noChangeAspect="1"/>
          </p:cNvPicPr>
          <p:nvPr>
            <p:ph sz="quarter" idx="2"/>
          </p:nvPr>
        </p:nvPicPr>
        <p:blipFill>
          <a:blip r:embed="rId1"/>
          <a:srcRect/>
          <a:stretch>
            <a:fillRect/>
          </a:stretch>
        </p:blipFill>
        <p:spPr>
          <a:xfrm>
            <a:off x="611188" y="800100"/>
            <a:ext cx="3636962" cy="5084763"/>
          </a:xfrm>
          <a:ln/>
        </p:spPr>
      </p:pic>
      <p:pic>
        <p:nvPicPr>
          <p:cNvPr id="45061" name="Picture 4"/>
          <p:cNvPicPr>
            <a:picLocks noGrp="1" noChangeAspect="1"/>
          </p:cNvPicPr>
          <p:nvPr>
            <p:ph sz="quarter" idx="4"/>
          </p:nvPr>
        </p:nvPicPr>
        <p:blipFill>
          <a:blip r:embed="rId2"/>
          <a:srcRect/>
          <a:stretch>
            <a:fillRect/>
          </a:stretch>
        </p:blipFill>
        <p:spPr>
          <a:xfrm>
            <a:off x="4500563" y="908050"/>
            <a:ext cx="4316412" cy="4292600"/>
          </a:xfrm>
          <a:ln/>
        </p:spPr>
      </p:pic>
    </p:spTree>
  </p:cSld>
  <p:clrMapOvr>
    <a:masterClrMapping/>
  </p:clrMapOvr>
  <p:transition>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2" name="Text Box 4"/>
          <p:cNvSpPr txBox="1"/>
          <p:nvPr/>
        </p:nvSpPr>
        <p:spPr>
          <a:xfrm>
            <a:off x="385763" y="819150"/>
            <a:ext cx="8372475" cy="730250"/>
          </a:xfrm>
          <a:prstGeom prst="rect">
            <a:avLst/>
          </a:prstGeom>
          <a:solidFill>
            <a:srgbClr val="CCFFCC"/>
          </a:solidFill>
          <a:ln w="28575" cap="flat" cmpd="sng">
            <a:solidFill>
              <a:srgbClr val="969696"/>
            </a:solidFill>
            <a:prstDash val="solid"/>
            <a:miter/>
            <a:headEnd type="none" w="med" len="med"/>
            <a:tailEnd type="none" w="med" len="med"/>
          </a:ln>
          <a:effectLst>
            <a:outerShdw dist="107763" dir="18900000" algn="ctr" rotWithShape="0">
              <a:schemeClr val="bg2">
                <a:alpha val="50000"/>
              </a:schemeClr>
            </a:outerShdw>
          </a:effectLst>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i="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just" eaLnBrk="1" hangingPunct="1">
              <a:spcBef>
                <a:spcPct val="50000"/>
              </a:spcBef>
              <a:buClrTx/>
              <a:buSzPct val="100000"/>
              <a:buNone/>
            </a:pPr>
            <a:r>
              <a:rPr lang="zh-CN" altLang="en-US" sz="4000" dirty="0">
                <a:solidFill>
                  <a:srgbClr val="A50021"/>
                </a:solidFill>
                <a:latin typeface="Times New Roman" panose="02020603050405020304" pitchFamily="18" charset="0"/>
                <a:ea typeface="黑体" panose="02010609060101010101" pitchFamily="49" charset="-122"/>
              </a:rPr>
              <a:t>面向对象＝对象＋分类＋继承＋通信</a:t>
            </a:r>
            <a:endParaRPr lang="zh-CN" altLang="en-US" sz="4000" dirty="0">
              <a:solidFill>
                <a:srgbClr val="A50021"/>
              </a:solidFill>
              <a:latin typeface="Times New Roman" panose="02020603050405020304" pitchFamily="18" charset="0"/>
              <a:ea typeface="黑体" panose="02010609060101010101" pitchFamily="49" charset="-122"/>
            </a:endParaRPr>
          </a:p>
        </p:txBody>
      </p:sp>
      <p:sp>
        <p:nvSpPr>
          <p:cNvPr id="10243" name="Rectangle 25"/>
          <p:cNvSpPr>
            <a:spLocks noGrp="1"/>
          </p:cNvSpPr>
          <p:nvPr>
            <p:ph idx="1"/>
          </p:nvPr>
        </p:nvSpPr>
        <p:spPr>
          <a:xfrm>
            <a:off x="250825" y="1854200"/>
            <a:ext cx="8715375" cy="4500563"/>
          </a:xfrm>
        </p:spPr>
        <p:txBody>
          <a:bodyPr vert="horz" wrap="square" lIns="91440" tIns="45720" rIns="91440" bIns="45720" anchor="t"/>
          <a:p>
            <a:pPr eaLnBrk="1" hangingPunct="1"/>
            <a:r>
              <a:rPr lang="zh-CN" altLang="en-US" dirty="0"/>
              <a:t>软件系统由对象组成</a:t>
            </a:r>
            <a:r>
              <a:rPr lang="en-US" altLang="zh-CN" dirty="0"/>
              <a:t>,</a:t>
            </a:r>
            <a:r>
              <a:rPr lang="zh-CN" altLang="en-US" dirty="0"/>
              <a:t>而每个对象用它本身的一组属性和它可以执行的一组操作来定义。</a:t>
            </a:r>
            <a:endParaRPr lang="zh-CN" altLang="en-US" dirty="0"/>
          </a:p>
          <a:p>
            <a:pPr eaLnBrk="1" hangingPunct="1"/>
            <a:r>
              <a:rPr lang="zh-CN" altLang="en-US" dirty="0"/>
              <a:t>具有相同属性和操作的对象划分为类；单个对象视为某类的实例。</a:t>
            </a:r>
            <a:endParaRPr lang="zh-CN" altLang="en-US" dirty="0"/>
          </a:p>
          <a:p>
            <a:pPr eaLnBrk="1" hangingPunct="1"/>
            <a:r>
              <a:rPr lang="zh-CN" altLang="en-US" dirty="0"/>
              <a:t>类可分层，下层子类与上层父类有相同特征，称为继承。</a:t>
            </a:r>
            <a:endParaRPr lang="zh-CN" altLang="en-US" dirty="0"/>
          </a:p>
          <a:p>
            <a:pPr eaLnBrk="1" hangingPunct="1"/>
            <a:r>
              <a:rPr lang="zh-CN" altLang="en-US" dirty="0"/>
              <a:t>对象间只能通过发送消息进行联系，外界不能处理对象的内部数据，只能通过消息请求它进行处理。</a:t>
            </a:r>
            <a:endParaRPr lang="zh-CN" altLang="en-US" dirty="0"/>
          </a:p>
        </p:txBody>
      </p:sp>
    </p:spTree>
  </p:cSld>
  <p:clrMapOvr>
    <a:masterClrMapping/>
  </p:clrMapOvr>
  <p:transition>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2" name="Rectangle 2"/>
          <p:cNvSpPr>
            <a:spLocks noGrp="1"/>
          </p:cNvSpPr>
          <p:nvPr>
            <p:ph type="title"/>
          </p:nvPr>
        </p:nvSpPr>
        <p:spPr>
          <a:xfrm>
            <a:off x="0" y="0"/>
            <a:ext cx="8839200" cy="685800"/>
          </a:xfrm>
        </p:spPr>
        <p:txBody>
          <a:bodyPr vert="horz" anchor="b">
            <a:normAutofit fontScale="90000"/>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100" b="0" i="0" u="none" strike="noStrike" kern="1200" cap="small" spc="0" normalizeH="0" baseline="0" noProof="0" smtClean="0">
                <a:ln>
                  <a:noFill/>
                </a:ln>
                <a:solidFill>
                  <a:schemeClr val="tx2"/>
                </a:solidFill>
                <a:effectLst/>
                <a:uLnTx/>
                <a:uFillTx/>
                <a:latin typeface="+mj-lt"/>
                <a:ea typeface="+mj-ea"/>
                <a:cs typeface="+mj-cs"/>
              </a:rPr>
              <a:t>面向对象方法学的 </a:t>
            </a:r>
            <a:r>
              <a:rPr kumimoji="0" lang="en-US" altLang="zh-CN" sz="4400" b="0" i="0" u="none" strike="noStrike" kern="1200" cap="small" spc="0" normalizeH="0" baseline="0" noProof="0" smtClean="0">
                <a:ln>
                  <a:noFill/>
                </a:ln>
                <a:solidFill>
                  <a:srgbClr val="FF0000"/>
                </a:solidFill>
                <a:effectLst/>
                <a:uLnTx/>
                <a:uFillTx/>
                <a:latin typeface="+mj-lt"/>
                <a:ea typeface="+mj-ea"/>
                <a:cs typeface="+mj-cs"/>
              </a:rPr>
              <a:t>4</a:t>
            </a:r>
            <a:r>
              <a:rPr kumimoji="0" lang="en-US" altLang="zh-CN" sz="3200" b="0" i="0" u="none" strike="noStrike" kern="1200" cap="small" spc="0" normalizeH="0" baseline="0" noProof="0" smtClean="0">
                <a:ln>
                  <a:noFill/>
                </a:ln>
                <a:solidFill>
                  <a:srgbClr val="FF0000"/>
                </a:solidFill>
                <a:effectLst/>
                <a:uLnTx/>
                <a:uFillTx/>
                <a:latin typeface="+mj-lt"/>
                <a:ea typeface="+mj-ea"/>
                <a:cs typeface="+mj-cs"/>
              </a:rPr>
              <a:t> </a:t>
            </a:r>
            <a:r>
              <a:rPr kumimoji="0" lang="zh-CN" altLang="en-US" sz="2100" b="0" i="0" u="none" strike="noStrike" kern="1200" cap="small" spc="0" normalizeH="0" baseline="0" noProof="0" smtClean="0">
                <a:ln>
                  <a:noFill/>
                </a:ln>
                <a:solidFill>
                  <a:schemeClr val="tx2"/>
                </a:solidFill>
                <a:effectLst/>
                <a:uLnTx/>
                <a:uFillTx/>
                <a:latin typeface="+mj-lt"/>
                <a:ea typeface="+mj-ea"/>
                <a:cs typeface="+mj-cs"/>
              </a:rPr>
              <a:t>要点</a:t>
            </a:r>
            <a:endParaRPr kumimoji="0" lang="zh-CN" altLang="en-US" sz="2100" b="0" i="0" u="none" strike="noStrike" kern="1200" cap="small" spc="0" normalizeH="0" baseline="0" noProof="0" smtClean="0">
              <a:ln>
                <a:noFill/>
              </a:ln>
              <a:solidFill>
                <a:schemeClr val="tx2"/>
              </a:solidFill>
              <a:effectLst/>
              <a:uLnTx/>
              <a:uFillTx/>
              <a:latin typeface="+mj-lt"/>
              <a:ea typeface="+mj-ea"/>
              <a:cs typeface="+mj-cs"/>
            </a:endParaRPr>
          </a:p>
        </p:txBody>
      </p:sp>
      <p:sp>
        <p:nvSpPr>
          <p:cNvPr id="59395" name="Oval 3"/>
          <p:cNvSpPr/>
          <p:nvPr/>
        </p:nvSpPr>
        <p:spPr>
          <a:xfrm>
            <a:off x="3995738" y="3068638"/>
            <a:ext cx="1371600" cy="1143000"/>
          </a:xfrm>
          <a:prstGeom prst="ellipse">
            <a:avLst/>
          </a:prstGeom>
          <a:solidFill>
            <a:srgbClr val="FF99CC"/>
          </a:solidFill>
          <a:ln w="9525" cap="flat" cmpd="sng">
            <a:solidFill>
              <a:schemeClr val="tx1"/>
            </a:solidFill>
            <a:prstDash val="solid"/>
            <a:headEnd type="none" w="med" len="med"/>
            <a:tailEnd type="none" w="med" len="med"/>
          </a:ln>
          <a:effectLst>
            <a:outerShdw dist="107763" dir="18900000" algn="ctr" rotWithShape="0">
              <a:schemeClr val="bg2"/>
            </a:outerShdw>
          </a:effectLst>
        </p:spPr>
        <p:txBody>
          <a:bodyPr wrap="none" anchor="ctr"/>
          <a:lstStyle>
            <a:lvl1pPr marL="274955" indent="-274955" algn="l" rtl="0" eaLnBrk="0" fontAlgn="base" hangingPunct="0">
              <a:spcBef>
                <a:spcPts val="600"/>
              </a:spcBef>
              <a:spcAft>
                <a:spcPct val="0"/>
              </a:spcAft>
              <a:buClr>
                <a:schemeClr val="accent1"/>
              </a:buClr>
              <a:buSzPct val="70000"/>
              <a:buFont typeface="Wingdings" panose="05000000000000000000" pitchFamily="2" charset="2"/>
              <a:buChar char=""/>
              <a:defRPr sz="2400" b="0" kern="1200">
                <a:solidFill>
                  <a:schemeClr val="tx1"/>
                </a:solidFill>
                <a:latin typeface="+mn-lt"/>
                <a:ea typeface="+mn-ea"/>
                <a:cs typeface="+mn-cs"/>
              </a:defRPr>
            </a:lvl1pPr>
            <a:lvl2pPr marL="640080" indent="-274955" algn="l" rtl="0" eaLnBrk="0" fontAlgn="base" hangingPunct="0">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mn-lt"/>
                <a:ea typeface="+mn-ea"/>
                <a:cs typeface="+mn-cs"/>
              </a:defRPr>
            </a:lvl2pPr>
            <a:lvl3pPr marL="914400" indent="-182880" algn="l" rtl="0" eaLnBrk="0" fontAlgn="base" hangingPunct="0">
              <a:spcBef>
                <a:spcPct val="20000"/>
              </a:spcBef>
              <a:spcAft>
                <a:spcPct val="0"/>
              </a:spcAft>
              <a:buClr>
                <a:srgbClr val="E0752F"/>
              </a:buClr>
              <a:buSzPct val="60000"/>
              <a:buFont typeface="Wingdings" panose="05000000000000000000" pitchFamily="2" charset="2"/>
              <a:buChar char=""/>
              <a:defRPr kern="1200">
                <a:solidFill>
                  <a:schemeClr val="tx1"/>
                </a:solidFill>
                <a:latin typeface="+mn-lt"/>
                <a:ea typeface="+mn-ea"/>
                <a:cs typeface="+mn-cs"/>
              </a:defRPr>
            </a:lvl3pPr>
            <a:lvl4pPr marL="1189355" indent="-182880" algn="l" rtl="0" eaLnBrk="0" fontAlgn="base" hangingPunct="0">
              <a:spcBef>
                <a:spcPct val="20000"/>
              </a:spcBef>
              <a:spcAft>
                <a:spcPct val="0"/>
              </a:spcAft>
              <a:buClr>
                <a:srgbClr val="FEC3AE"/>
              </a:buClr>
              <a:buSzPct val="60000"/>
              <a:buFont typeface="Wingdings" panose="05000000000000000000" pitchFamily="2" charset="2"/>
              <a:buChar char=""/>
              <a:defRPr kern="1200">
                <a:solidFill>
                  <a:schemeClr val="tx1"/>
                </a:solidFill>
                <a:latin typeface="+mn-lt"/>
                <a:ea typeface="+mn-ea"/>
                <a:cs typeface="+mn-cs"/>
              </a:defRPr>
            </a:lvl4pPr>
            <a:lvl5pPr marL="1463675" indent="-184150" algn="l" rtl="0" eaLnBrk="0" fontAlgn="base" hangingPunct="0">
              <a:spcBef>
                <a:spcPct val="20000"/>
              </a:spcBef>
              <a:spcAft>
                <a:spcPct val="0"/>
              </a:spcAft>
              <a:buClr>
                <a:srgbClr val="BDCAE9"/>
              </a:buClr>
              <a:buSzPct val="68000"/>
              <a:buFont typeface="Wingdings 2" panose="05020102010507070707" pitchFamily="18" charset="2"/>
              <a:buChar char=""/>
              <a:defRPr sz="1600" kern="1200">
                <a:solidFill>
                  <a:schemeClr val="tx1"/>
                </a:solidFill>
                <a:latin typeface="+mn-lt"/>
                <a:ea typeface="+mn-ea"/>
                <a:cs typeface="+mn-cs"/>
              </a:defRPr>
            </a:lvl5pPr>
          </a:lstStyle>
          <a:p>
            <a:pPr marL="0" lvl="0" indent="0" algn="ctr" eaLnBrk="1" hangingPunct="1">
              <a:spcBef>
                <a:spcPct val="0"/>
              </a:spcBef>
              <a:buClrTx/>
              <a:buSzPct val="100000"/>
              <a:buFont typeface="Arial" panose="020B0604020202020204" pitchFamily="34" charset="0"/>
              <a:buNone/>
            </a:pPr>
            <a:r>
              <a:rPr lang="en-US" altLang="zh-CN" sz="2800" b="1" dirty="0">
                <a:latin typeface="Times New Roman" panose="02020603050405020304" pitchFamily="18" charset="0"/>
              </a:rPr>
              <a:t>OO</a:t>
            </a:r>
            <a:endParaRPr lang="en-US" altLang="zh-CN" sz="2800" b="1" dirty="0">
              <a:latin typeface="Times New Roman" panose="02020603050405020304" pitchFamily="18" charset="0"/>
            </a:endParaRPr>
          </a:p>
        </p:txBody>
      </p:sp>
      <p:sp>
        <p:nvSpPr>
          <p:cNvPr id="46084" name="desk2"/>
          <p:cNvSpPr>
            <a:spLocks noEditPoints="1"/>
          </p:cNvSpPr>
          <p:nvPr/>
        </p:nvSpPr>
        <p:spPr>
          <a:xfrm flipH="1" flipV="1">
            <a:off x="2286000" y="1524000"/>
            <a:ext cx="1981200" cy="1543050"/>
          </a:xfrm>
          <a:custGeom>
            <a:avLst/>
            <a:gdLst>
              <a:gd name="txL" fmla="*/ 1000 w 21600"/>
              <a:gd name="txT" fmla="*/ 11800 h 21600"/>
              <a:gd name="txR" fmla="*/ 20600 w 21600"/>
              <a:gd name="txB" fmla="*/ 20600 h 21600"/>
            </a:gdLst>
            <a:ahLst/>
            <a:cxnLst>
              <a:cxn ang="0">
                <a:pos x="90860033" y="0"/>
              </a:cxn>
              <a:cxn ang="0">
                <a:pos x="181720067" y="0"/>
              </a:cxn>
              <a:cxn ang="0">
                <a:pos x="181720067" y="65322450"/>
              </a:cxn>
              <a:cxn ang="0">
                <a:pos x="107685925" y="110231634"/>
              </a:cxn>
              <a:cxn ang="0">
                <a:pos x="0" y="110231634"/>
              </a:cxn>
              <a:cxn ang="0">
                <a:pos x="0" y="55115817"/>
              </a:cxn>
              <a:cxn ang="0">
                <a:pos x="45430017" y="55115817"/>
              </a:cxn>
              <a:cxn ang="0">
                <a:pos x="90860033" y="27557944"/>
              </a:cxn>
              <a:cxn ang="0">
                <a:pos x="90860033" y="0"/>
              </a:cxn>
            </a:cxnLst>
            <a:rect l="txL" t="txT" r="txR" b="txB"/>
            <a:pathLst>
              <a:path w="21600" h="21600">
                <a:moveTo>
                  <a:pt x="10800" y="0"/>
                </a:moveTo>
                <a:lnTo>
                  <a:pt x="21600" y="0"/>
                </a:lnTo>
                <a:lnTo>
                  <a:pt x="21600" y="12800"/>
                </a:lnTo>
                <a:lnTo>
                  <a:pt x="12800" y="21600"/>
                </a:lnTo>
                <a:lnTo>
                  <a:pt x="0" y="21600"/>
                </a:lnTo>
                <a:lnTo>
                  <a:pt x="0" y="10800"/>
                </a:lnTo>
                <a:lnTo>
                  <a:pt x="5400" y="10800"/>
                </a:lnTo>
                <a:lnTo>
                  <a:pt x="10800" y="5400"/>
                </a:lnTo>
                <a:lnTo>
                  <a:pt x="10800" y="0"/>
                </a:lnTo>
                <a:close/>
              </a:path>
            </a:pathLst>
          </a:custGeom>
          <a:solidFill>
            <a:srgbClr val="CCFFFF"/>
          </a:solidFill>
          <a:ln w="9525" cap="flat" cmpd="sng">
            <a:solidFill>
              <a:srgbClr val="000000"/>
            </a:solidFill>
            <a:prstDash val="solid"/>
            <a:miter/>
            <a:headEnd type="none" w="med" len="med"/>
            <a:tailEnd type="none" w="med" len="med"/>
          </a:ln>
          <a:effectLst>
            <a:outerShdw dist="107763" dir="2699999" algn="ctr" rotWithShape="0">
              <a:srgbClr val="808080"/>
            </a:outerShdw>
          </a:effectLst>
        </p:spPr>
        <p:txBody>
          <a:bodyPr rot="10800000"/>
          <a:lstStyle>
            <a:lvl1pPr marL="274955" indent="-274955" algn="l" rtl="0" eaLnBrk="0" fontAlgn="base" hangingPunct="0">
              <a:spcBef>
                <a:spcPts val="600"/>
              </a:spcBef>
              <a:spcAft>
                <a:spcPct val="0"/>
              </a:spcAft>
              <a:buClr>
                <a:schemeClr val="accent1"/>
              </a:buClr>
              <a:buSzPct val="70000"/>
              <a:buFont typeface="Wingdings" panose="05000000000000000000" pitchFamily="2" charset="2"/>
              <a:buChar char=""/>
              <a:defRPr sz="2400" b="0" kern="1200">
                <a:solidFill>
                  <a:schemeClr val="tx1"/>
                </a:solidFill>
                <a:latin typeface="+mn-lt"/>
                <a:ea typeface="+mn-ea"/>
                <a:cs typeface="+mn-cs"/>
              </a:defRPr>
            </a:lvl1pPr>
            <a:lvl2pPr marL="640080" indent="-274955" algn="l" rtl="0" eaLnBrk="0" fontAlgn="base" hangingPunct="0">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mn-lt"/>
                <a:ea typeface="+mn-ea"/>
                <a:cs typeface="+mn-cs"/>
              </a:defRPr>
            </a:lvl2pPr>
            <a:lvl3pPr marL="914400" indent="-182880" algn="l" rtl="0" eaLnBrk="0" fontAlgn="base" hangingPunct="0">
              <a:spcBef>
                <a:spcPct val="20000"/>
              </a:spcBef>
              <a:spcAft>
                <a:spcPct val="0"/>
              </a:spcAft>
              <a:buClr>
                <a:srgbClr val="E0752F"/>
              </a:buClr>
              <a:buSzPct val="60000"/>
              <a:buFont typeface="Wingdings" panose="05000000000000000000" pitchFamily="2" charset="2"/>
              <a:buChar char=""/>
              <a:defRPr kern="1200">
                <a:solidFill>
                  <a:schemeClr val="tx1"/>
                </a:solidFill>
                <a:latin typeface="+mn-lt"/>
                <a:ea typeface="+mn-ea"/>
                <a:cs typeface="+mn-cs"/>
              </a:defRPr>
            </a:lvl3pPr>
            <a:lvl4pPr marL="1189355" indent="-182880" algn="l" rtl="0" eaLnBrk="0" fontAlgn="base" hangingPunct="0">
              <a:spcBef>
                <a:spcPct val="20000"/>
              </a:spcBef>
              <a:spcAft>
                <a:spcPct val="0"/>
              </a:spcAft>
              <a:buClr>
                <a:srgbClr val="FEC3AE"/>
              </a:buClr>
              <a:buSzPct val="60000"/>
              <a:buFont typeface="Wingdings" panose="05000000000000000000" pitchFamily="2" charset="2"/>
              <a:buChar char=""/>
              <a:defRPr kern="1200">
                <a:solidFill>
                  <a:schemeClr val="tx1"/>
                </a:solidFill>
                <a:latin typeface="+mn-lt"/>
                <a:ea typeface="+mn-ea"/>
                <a:cs typeface="+mn-cs"/>
              </a:defRPr>
            </a:lvl4pPr>
            <a:lvl5pPr marL="1463675" indent="-184150" algn="l" rtl="0" eaLnBrk="0" fontAlgn="base" hangingPunct="0">
              <a:spcBef>
                <a:spcPct val="20000"/>
              </a:spcBef>
              <a:spcAft>
                <a:spcPct val="0"/>
              </a:spcAft>
              <a:buClr>
                <a:srgbClr val="BDCAE9"/>
              </a:buClr>
              <a:buSzPct val="68000"/>
              <a:buFont typeface="Wingdings 2" panose="05020102010507070707" pitchFamily="18" charset="2"/>
              <a:buChar char=""/>
              <a:defRPr sz="1600" kern="1200">
                <a:solidFill>
                  <a:schemeClr val="tx1"/>
                </a:solidFill>
                <a:latin typeface="+mn-lt"/>
                <a:ea typeface="+mn-ea"/>
                <a:cs typeface="+mn-cs"/>
              </a:defRPr>
            </a:lvl5pPr>
          </a:lstStyle>
          <a:p>
            <a:pPr marL="0" lvl="0" indent="0" eaLnBrk="1" hangingPunct="1">
              <a:spcBef>
                <a:spcPct val="0"/>
              </a:spcBef>
              <a:buClrTx/>
              <a:buSzPct val="100000"/>
              <a:buFont typeface="Arial" panose="020B0604020202020204" pitchFamily="34" charset="0"/>
              <a:buNone/>
            </a:pPr>
            <a:r>
              <a:rPr lang="en-US" altLang="zh-CN" sz="2800" b="1" dirty="0">
                <a:latin typeface="Times New Roman" panose="02020603050405020304" pitchFamily="18" charset="0"/>
              </a:rPr>
              <a:t>       objects</a:t>
            </a:r>
            <a:endParaRPr lang="en-US" altLang="zh-CN" sz="2800" b="1" dirty="0">
              <a:latin typeface="Times New Roman" panose="02020603050405020304" pitchFamily="18" charset="0"/>
            </a:endParaRPr>
          </a:p>
          <a:p>
            <a:pPr marL="0" lvl="0" indent="0" eaLnBrk="1" hangingPunct="1">
              <a:spcBef>
                <a:spcPct val="0"/>
              </a:spcBef>
              <a:buClrTx/>
              <a:buSzPct val="100000"/>
              <a:buFont typeface="Arial" panose="020B0604020202020204" pitchFamily="34" charset="0"/>
              <a:buNone/>
            </a:pPr>
            <a:endParaRPr lang="en-US" altLang="zh-CN" sz="2800" b="1" dirty="0">
              <a:latin typeface="Times New Roman" panose="02020603050405020304" pitchFamily="18" charset="0"/>
            </a:endParaRPr>
          </a:p>
        </p:txBody>
      </p:sp>
      <p:sp>
        <p:nvSpPr>
          <p:cNvPr id="46085" name="desk2"/>
          <p:cNvSpPr>
            <a:spLocks noEditPoints="1"/>
          </p:cNvSpPr>
          <p:nvPr/>
        </p:nvSpPr>
        <p:spPr>
          <a:xfrm flipV="1">
            <a:off x="5029200" y="1524000"/>
            <a:ext cx="1828800" cy="1676400"/>
          </a:xfrm>
          <a:custGeom>
            <a:avLst/>
            <a:gdLst>
              <a:gd name="txL" fmla="*/ 1000 w 21600"/>
              <a:gd name="txT" fmla="*/ 11800 h 21600"/>
              <a:gd name="txR" fmla="*/ 20600 w 21600"/>
              <a:gd name="txB" fmla="*/ 20600 h 21600"/>
            </a:gdLst>
            <a:ahLst/>
            <a:cxnLst>
              <a:cxn ang="0">
                <a:pos x="77419200" y="0"/>
              </a:cxn>
              <a:cxn ang="0">
                <a:pos x="154838400" y="0"/>
              </a:cxn>
              <a:cxn ang="0">
                <a:pos x="154838400" y="77100585"/>
              </a:cxn>
              <a:cxn ang="0">
                <a:pos x="91756061" y="130107267"/>
              </a:cxn>
              <a:cxn ang="0">
                <a:pos x="0" y="130107267"/>
              </a:cxn>
              <a:cxn ang="0">
                <a:pos x="0" y="65053633"/>
              </a:cxn>
              <a:cxn ang="0">
                <a:pos x="38709600" y="65053633"/>
              </a:cxn>
              <a:cxn ang="0">
                <a:pos x="77419200" y="32526817"/>
              </a:cxn>
              <a:cxn ang="0">
                <a:pos x="77419200" y="0"/>
              </a:cxn>
            </a:cxnLst>
            <a:rect l="txL" t="txT" r="txR" b="txB"/>
            <a:pathLst>
              <a:path w="21600" h="21600">
                <a:moveTo>
                  <a:pt x="10800" y="0"/>
                </a:moveTo>
                <a:lnTo>
                  <a:pt x="21600" y="0"/>
                </a:lnTo>
                <a:lnTo>
                  <a:pt x="21600" y="12800"/>
                </a:lnTo>
                <a:lnTo>
                  <a:pt x="12800" y="21600"/>
                </a:lnTo>
                <a:lnTo>
                  <a:pt x="0" y="21600"/>
                </a:lnTo>
                <a:lnTo>
                  <a:pt x="0" y="10800"/>
                </a:lnTo>
                <a:lnTo>
                  <a:pt x="5400" y="10800"/>
                </a:lnTo>
                <a:lnTo>
                  <a:pt x="10800" y="5400"/>
                </a:lnTo>
                <a:lnTo>
                  <a:pt x="10800" y="0"/>
                </a:lnTo>
                <a:close/>
              </a:path>
            </a:pathLst>
          </a:custGeom>
          <a:solidFill>
            <a:srgbClr val="FFCC99"/>
          </a:solidFill>
          <a:ln w="9525" cap="flat" cmpd="sng">
            <a:solidFill>
              <a:srgbClr val="000000"/>
            </a:solidFill>
            <a:prstDash val="solid"/>
            <a:miter/>
            <a:headEnd type="none" w="med" len="med"/>
            <a:tailEnd type="none" w="med" len="med"/>
          </a:ln>
          <a:effectLst>
            <a:outerShdw dist="107763" dir="2699999" algn="ctr" rotWithShape="0">
              <a:srgbClr val="808080"/>
            </a:outerShdw>
          </a:effectLst>
        </p:spPr>
        <p:txBody>
          <a:bodyPr rot="10800000"/>
          <a:lstStyle>
            <a:lvl1pPr marL="274955" indent="-274955" algn="l" rtl="0" eaLnBrk="0" fontAlgn="base" hangingPunct="0">
              <a:spcBef>
                <a:spcPts val="600"/>
              </a:spcBef>
              <a:spcAft>
                <a:spcPct val="0"/>
              </a:spcAft>
              <a:buClr>
                <a:schemeClr val="accent1"/>
              </a:buClr>
              <a:buSzPct val="70000"/>
              <a:buFont typeface="Wingdings" panose="05000000000000000000" pitchFamily="2" charset="2"/>
              <a:buChar char=""/>
              <a:defRPr sz="2400" b="0" kern="1200">
                <a:solidFill>
                  <a:schemeClr val="tx1"/>
                </a:solidFill>
                <a:latin typeface="+mn-lt"/>
                <a:ea typeface="+mn-ea"/>
                <a:cs typeface="+mn-cs"/>
              </a:defRPr>
            </a:lvl1pPr>
            <a:lvl2pPr marL="640080" indent="-274955" algn="l" rtl="0" eaLnBrk="0" fontAlgn="base" hangingPunct="0">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mn-lt"/>
                <a:ea typeface="+mn-ea"/>
                <a:cs typeface="+mn-cs"/>
              </a:defRPr>
            </a:lvl2pPr>
            <a:lvl3pPr marL="914400" indent="-182880" algn="l" rtl="0" eaLnBrk="0" fontAlgn="base" hangingPunct="0">
              <a:spcBef>
                <a:spcPct val="20000"/>
              </a:spcBef>
              <a:spcAft>
                <a:spcPct val="0"/>
              </a:spcAft>
              <a:buClr>
                <a:srgbClr val="E0752F"/>
              </a:buClr>
              <a:buSzPct val="60000"/>
              <a:buFont typeface="Wingdings" panose="05000000000000000000" pitchFamily="2" charset="2"/>
              <a:buChar char=""/>
              <a:defRPr kern="1200">
                <a:solidFill>
                  <a:schemeClr val="tx1"/>
                </a:solidFill>
                <a:latin typeface="+mn-lt"/>
                <a:ea typeface="+mn-ea"/>
                <a:cs typeface="+mn-cs"/>
              </a:defRPr>
            </a:lvl3pPr>
            <a:lvl4pPr marL="1189355" indent="-182880" algn="l" rtl="0" eaLnBrk="0" fontAlgn="base" hangingPunct="0">
              <a:spcBef>
                <a:spcPct val="20000"/>
              </a:spcBef>
              <a:spcAft>
                <a:spcPct val="0"/>
              </a:spcAft>
              <a:buClr>
                <a:srgbClr val="FEC3AE"/>
              </a:buClr>
              <a:buSzPct val="60000"/>
              <a:buFont typeface="Wingdings" panose="05000000000000000000" pitchFamily="2" charset="2"/>
              <a:buChar char=""/>
              <a:defRPr kern="1200">
                <a:solidFill>
                  <a:schemeClr val="tx1"/>
                </a:solidFill>
                <a:latin typeface="+mn-lt"/>
                <a:ea typeface="+mn-ea"/>
                <a:cs typeface="+mn-cs"/>
              </a:defRPr>
            </a:lvl4pPr>
            <a:lvl5pPr marL="1463675" indent="-184150" algn="l" rtl="0" eaLnBrk="0" fontAlgn="base" hangingPunct="0">
              <a:spcBef>
                <a:spcPct val="20000"/>
              </a:spcBef>
              <a:spcAft>
                <a:spcPct val="0"/>
              </a:spcAft>
              <a:buClr>
                <a:srgbClr val="BDCAE9"/>
              </a:buClr>
              <a:buSzPct val="68000"/>
              <a:buFont typeface="Wingdings 2" panose="05020102010507070707" pitchFamily="18" charset="2"/>
              <a:buChar char=""/>
              <a:defRPr sz="1600" kern="1200">
                <a:solidFill>
                  <a:schemeClr val="tx1"/>
                </a:solidFill>
                <a:latin typeface="+mn-lt"/>
                <a:ea typeface="+mn-ea"/>
                <a:cs typeface="+mn-cs"/>
              </a:defRPr>
            </a:lvl5pPr>
          </a:lstStyle>
          <a:p>
            <a:pPr marL="0" lvl="0" indent="0" eaLnBrk="1" hangingPunct="1">
              <a:spcBef>
                <a:spcPct val="0"/>
              </a:spcBef>
              <a:buClrTx/>
              <a:buSzPct val="100000"/>
              <a:buFont typeface="Arial" panose="020B0604020202020204" pitchFamily="34" charset="0"/>
              <a:buNone/>
            </a:pPr>
            <a:endParaRPr lang="en-US" altLang="zh-CN" sz="2800" b="1" dirty="0">
              <a:latin typeface="Times New Roman" panose="02020603050405020304" pitchFamily="18" charset="0"/>
            </a:endParaRPr>
          </a:p>
          <a:p>
            <a:pPr marL="0" lvl="0" indent="0" eaLnBrk="1" hangingPunct="1">
              <a:spcBef>
                <a:spcPct val="0"/>
              </a:spcBef>
              <a:buClrTx/>
              <a:buSzPct val="100000"/>
              <a:buFont typeface="Arial" panose="020B0604020202020204" pitchFamily="34" charset="0"/>
              <a:buNone/>
            </a:pPr>
            <a:r>
              <a:rPr lang="en-US" altLang="zh-CN" sz="2800" b="1" dirty="0">
                <a:latin typeface="Times New Roman" panose="02020603050405020304" pitchFamily="18" charset="0"/>
              </a:rPr>
              <a:t>      class</a:t>
            </a:r>
            <a:endParaRPr lang="en-US" altLang="zh-CN" sz="2800" b="1" dirty="0">
              <a:latin typeface="Times New Roman" panose="02020603050405020304" pitchFamily="18" charset="0"/>
            </a:endParaRPr>
          </a:p>
        </p:txBody>
      </p:sp>
      <p:sp>
        <p:nvSpPr>
          <p:cNvPr id="59398" name="Text Box 6"/>
          <p:cNvSpPr txBox="1"/>
          <p:nvPr/>
        </p:nvSpPr>
        <p:spPr>
          <a:xfrm>
            <a:off x="2495550" y="3048000"/>
            <a:ext cx="1295400" cy="762000"/>
          </a:xfrm>
          <a:prstGeom prst="rect">
            <a:avLst/>
          </a:prstGeom>
          <a:noFill/>
          <a:ln w="9525">
            <a:noFill/>
          </a:ln>
        </p:spPr>
        <p:txBody>
          <a:bodyPr>
            <a:spAutoFit/>
          </a:bodyPr>
          <a:lstStyle>
            <a:lvl1pPr marL="274955" indent="-274955" algn="l" rtl="0" eaLnBrk="0" fontAlgn="base" hangingPunct="0">
              <a:spcBef>
                <a:spcPts val="600"/>
              </a:spcBef>
              <a:spcAft>
                <a:spcPct val="0"/>
              </a:spcAft>
              <a:buClr>
                <a:schemeClr val="accent1"/>
              </a:buClr>
              <a:buSzPct val="70000"/>
              <a:buFont typeface="Wingdings" panose="05000000000000000000" pitchFamily="2" charset="2"/>
              <a:buChar char=""/>
              <a:defRPr sz="2400" b="0" kern="1200">
                <a:solidFill>
                  <a:schemeClr val="tx1"/>
                </a:solidFill>
                <a:latin typeface="+mn-lt"/>
                <a:ea typeface="+mn-ea"/>
                <a:cs typeface="+mn-cs"/>
              </a:defRPr>
            </a:lvl1pPr>
            <a:lvl2pPr marL="640080" indent="-274955" algn="l" rtl="0" eaLnBrk="0" fontAlgn="base" hangingPunct="0">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mn-lt"/>
                <a:ea typeface="+mn-ea"/>
                <a:cs typeface="+mn-cs"/>
              </a:defRPr>
            </a:lvl2pPr>
            <a:lvl3pPr marL="914400" indent="-182880" algn="l" rtl="0" eaLnBrk="0" fontAlgn="base" hangingPunct="0">
              <a:spcBef>
                <a:spcPct val="20000"/>
              </a:spcBef>
              <a:spcAft>
                <a:spcPct val="0"/>
              </a:spcAft>
              <a:buClr>
                <a:srgbClr val="E0752F"/>
              </a:buClr>
              <a:buSzPct val="60000"/>
              <a:buFont typeface="Wingdings" panose="05000000000000000000" pitchFamily="2" charset="2"/>
              <a:buChar char=""/>
              <a:defRPr kern="1200">
                <a:solidFill>
                  <a:schemeClr val="tx1"/>
                </a:solidFill>
                <a:latin typeface="+mn-lt"/>
                <a:ea typeface="+mn-ea"/>
                <a:cs typeface="+mn-cs"/>
              </a:defRPr>
            </a:lvl3pPr>
            <a:lvl4pPr marL="1189355" indent="-182880" algn="l" rtl="0" eaLnBrk="0" fontAlgn="base" hangingPunct="0">
              <a:spcBef>
                <a:spcPct val="20000"/>
              </a:spcBef>
              <a:spcAft>
                <a:spcPct val="0"/>
              </a:spcAft>
              <a:buClr>
                <a:srgbClr val="FEC3AE"/>
              </a:buClr>
              <a:buSzPct val="60000"/>
              <a:buFont typeface="Wingdings" panose="05000000000000000000" pitchFamily="2" charset="2"/>
              <a:buChar char=""/>
              <a:defRPr kern="1200">
                <a:solidFill>
                  <a:schemeClr val="tx1"/>
                </a:solidFill>
                <a:latin typeface="+mn-lt"/>
                <a:ea typeface="+mn-ea"/>
                <a:cs typeface="+mn-cs"/>
              </a:defRPr>
            </a:lvl4pPr>
            <a:lvl5pPr marL="1463675" indent="-184150" algn="l" rtl="0" eaLnBrk="0" fontAlgn="base" hangingPunct="0">
              <a:spcBef>
                <a:spcPct val="20000"/>
              </a:spcBef>
              <a:spcAft>
                <a:spcPct val="0"/>
              </a:spcAft>
              <a:buClr>
                <a:srgbClr val="BDCAE9"/>
              </a:buClr>
              <a:buSzPct val="68000"/>
              <a:buFont typeface="Wingdings 2" panose="05020102010507070707" pitchFamily="18" charset="2"/>
              <a:buChar char=""/>
              <a:defRPr sz="1600" kern="1200">
                <a:solidFill>
                  <a:schemeClr val="tx1"/>
                </a:solidFill>
                <a:latin typeface="+mn-lt"/>
                <a:ea typeface="+mn-ea"/>
                <a:cs typeface="+mn-cs"/>
              </a:defRPr>
            </a:lvl5pPr>
          </a:lstStyle>
          <a:p>
            <a:pPr marL="0" lvl="0" indent="0" eaLnBrk="1" hangingPunct="1">
              <a:spcBef>
                <a:spcPct val="50000"/>
              </a:spcBef>
              <a:buClrTx/>
              <a:buSzPct val="100000"/>
              <a:buFont typeface="Arial" panose="020B0604020202020204" pitchFamily="34" charset="0"/>
              <a:buNone/>
            </a:pPr>
            <a:r>
              <a:rPr lang="en-US" altLang="zh-CN" sz="4400" b="1" dirty="0">
                <a:solidFill>
                  <a:schemeClr val="accent2"/>
                </a:solidFill>
                <a:latin typeface="Times New Roman" panose="02020603050405020304" pitchFamily="18" charset="0"/>
              </a:rPr>
              <a:t>+</a:t>
            </a:r>
            <a:endParaRPr lang="en-US" altLang="zh-CN" sz="4400" b="1" dirty="0">
              <a:solidFill>
                <a:schemeClr val="accent2"/>
              </a:solidFill>
              <a:latin typeface="Times New Roman" panose="02020603050405020304" pitchFamily="18" charset="0"/>
            </a:endParaRPr>
          </a:p>
        </p:txBody>
      </p:sp>
      <p:sp>
        <p:nvSpPr>
          <p:cNvPr id="59399" name="Text Box 7"/>
          <p:cNvSpPr txBox="1"/>
          <p:nvPr/>
        </p:nvSpPr>
        <p:spPr>
          <a:xfrm>
            <a:off x="4381500" y="1562100"/>
            <a:ext cx="1295400" cy="762000"/>
          </a:xfrm>
          <a:prstGeom prst="rect">
            <a:avLst/>
          </a:prstGeom>
          <a:noFill/>
          <a:ln w="9525">
            <a:noFill/>
          </a:ln>
        </p:spPr>
        <p:txBody>
          <a:bodyPr>
            <a:spAutoFit/>
          </a:bodyPr>
          <a:lstStyle>
            <a:lvl1pPr marL="274955" indent="-274955" algn="l" rtl="0" eaLnBrk="0" fontAlgn="base" hangingPunct="0">
              <a:spcBef>
                <a:spcPts val="600"/>
              </a:spcBef>
              <a:spcAft>
                <a:spcPct val="0"/>
              </a:spcAft>
              <a:buClr>
                <a:schemeClr val="accent1"/>
              </a:buClr>
              <a:buSzPct val="70000"/>
              <a:buFont typeface="Wingdings" panose="05000000000000000000" pitchFamily="2" charset="2"/>
              <a:buChar char=""/>
              <a:defRPr sz="2400" b="0" kern="1200">
                <a:solidFill>
                  <a:schemeClr val="tx1"/>
                </a:solidFill>
                <a:latin typeface="+mn-lt"/>
                <a:ea typeface="+mn-ea"/>
                <a:cs typeface="+mn-cs"/>
              </a:defRPr>
            </a:lvl1pPr>
            <a:lvl2pPr marL="640080" indent="-274955" algn="l" rtl="0" eaLnBrk="0" fontAlgn="base" hangingPunct="0">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mn-lt"/>
                <a:ea typeface="+mn-ea"/>
                <a:cs typeface="+mn-cs"/>
              </a:defRPr>
            </a:lvl2pPr>
            <a:lvl3pPr marL="914400" indent="-182880" algn="l" rtl="0" eaLnBrk="0" fontAlgn="base" hangingPunct="0">
              <a:spcBef>
                <a:spcPct val="20000"/>
              </a:spcBef>
              <a:spcAft>
                <a:spcPct val="0"/>
              </a:spcAft>
              <a:buClr>
                <a:srgbClr val="E0752F"/>
              </a:buClr>
              <a:buSzPct val="60000"/>
              <a:buFont typeface="Wingdings" panose="05000000000000000000" pitchFamily="2" charset="2"/>
              <a:buChar char=""/>
              <a:defRPr kern="1200">
                <a:solidFill>
                  <a:schemeClr val="tx1"/>
                </a:solidFill>
                <a:latin typeface="+mn-lt"/>
                <a:ea typeface="+mn-ea"/>
                <a:cs typeface="+mn-cs"/>
              </a:defRPr>
            </a:lvl3pPr>
            <a:lvl4pPr marL="1189355" indent="-182880" algn="l" rtl="0" eaLnBrk="0" fontAlgn="base" hangingPunct="0">
              <a:spcBef>
                <a:spcPct val="20000"/>
              </a:spcBef>
              <a:spcAft>
                <a:spcPct val="0"/>
              </a:spcAft>
              <a:buClr>
                <a:srgbClr val="FEC3AE"/>
              </a:buClr>
              <a:buSzPct val="60000"/>
              <a:buFont typeface="Wingdings" panose="05000000000000000000" pitchFamily="2" charset="2"/>
              <a:buChar char=""/>
              <a:defRPr kern="1200">
                <a:solidFill>
                  <a:schemeClr val="tx1"/>
                </a:solidFill>
                <a:latin typeface="+mn-lt"/>
                <a:ea typeface="+mn-ea"/>
                <a:cs typeface="+mn-cs"/>
              </a:defRPr>
            </a:lvl4pPr>
            <a:lvl5pPr marL="1463675" indent="-184150" algn="l" rtl="0" eaLnBrk="0" fontAlgn="base" hangingPunct="0">
              <a:spcBef>
                <a:spcPct val="20000"/>
              </a:spcBef>
              <a:spcAft>
                <a:spcPct val="0"/>
              </a:spcAft>
              <a:buClr>
                <a:srgbClr val="BDCAE9"/>
              </a:buClr>
              <a:buSzPct val="68000"/>
              <a:buFont typeface="Wingdings 2" panose="05020102010507070707" pitchFamily="18" charset="2"/>
              <a:buChar char=""/>
              <a:defRPr sz="1600" kern="1200">
                <a:solidFill>
                  <a:schemeClr val="tx1"/>
                </a:solidFill>
                <a:latin typeface="+mn-lt"/>
                <a:ea typeface="+mn-ea"/>
                <a:cs typeface="+mn-cs"/>
              </a:defRPr>
            </a:lvl5pPr>
          </a:lstStyle>
          <a:p>
            <a:pPr marL="0" lvl="0" indent="0" eaLnBrk="1" hangingPunct="1">
              <a:spcBef>
                <a:spcPct val="50000"/>
              </a:spcBef>
              <a:buClrTx/>
              <a:buSzPct val="100000"/>
              <a:buFont typeface="Arial" panose="020B0604020202020204" pitchFamily="34" charset="0"/>
              <a:buNone/>
            </a:pPr>
            <a:r>
              <a:rPr lang="en-US" altLang="zh-CN" sz="4400" b="1" dirty="0">
                <a:solidFill>
                  <a:schemeClr val="accent2"/>
                </a:solidFill>
                <a:latin typeface="Times New Roman" panose="02020603050405020304" pitchFamily="18" charset="0"/>
              </a:rPr>
              <a:t>+</a:t>
            </a:r>
            <a:endParaRPr lang="en-US" altLang="zh-CN" sz="4400" b="1" dirty="0">
              <a:solidFill>
                <a:schemeClr val="accent2"/>
              </a:solidFill>
              <a:latin typeface="Times New Roman" panose="02020603050405020304" pitchFamily="18" charset="0"/>
            </a:endParaRPr>
          </a:p>
        </p:txBody>
      </p:sp>
      <p:sp>
        <p:nvSpPr>
          <p:cNvPr id="59400" name="Text Box 8"/>
          <p:cNvSpPr txBox="1"/>
          <p:nvPr/>
        </p:nvSpPr>
        <p:spPr>
          <a:xfrm>
            <a:off x="6096000" y="3105150"/>
            <a:ext cx="1295400" cy="762000"/>
          </a:xfrm>
          <a:prstGeom prst="rect">
            <a:avLst/>
          </a:prstGeom>
          <a:noFill/>
          <a:ln w="9525">
            <a:noFill/>
          </a:ln>
        </p:spPr>
        <p:txBody>
          <a:bodyPr>
            <a:spAutoFit/>
          </a:bodyPr>
          <a:lstStyle>
            <a:lvl1pPr marL="274955" indent="-274955" algn="l" rtl="0" eaLnBrk="0" fontAlgn="base" hangingPunct="0">
              <a:spcBef>
                <a:spcPts val="600"/>
              </a:spcBef>
              <a:spcAft>
                <a:spcPct val="0"/>
              </a:spcAft>
              <a:buClr>
                <a:schemeClr val="accent1"/>
              </a:buClr>
              <a:buSzPct val="70000"/>
              <a:buFont typeface="Wingdings" panose="05000000000000000000" pitchFamily="2" charset="2"/>
              <a:buChar char=""/>
              <a:defRPr sz="2400" b="0" kern="1200">
                <a:solidFill>
                  <a:schemeClr val="tx1"/>
                </a:solidFill>
                <a:latin typeface="+mn-lt"/>
                <a:ea typeface="+mn-ea"/>
                <a:cs typeface="+mn-cs"/>
              </a:defRPr>
            </a:lvl1pPr>
            <a:lvl2pPr marL="640080" indent="-274955" algn="l" rtl="0" eaLnBrk="0" fontAlgn="base" hangingPunct="0">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mn-lt"/>
                <a:ea typeface="+mn-ea"/>
                <a:cs typeface="+mn-cs"/>
              </a:defRPr>
            </a:lvl2pPr>
            <a:lvl3pPr marL="914400" indent="-182880" algn="l" rtl="0" eaLnBrk="0" fontAlgn="base" hangingPunct="0">
              <a:spcBef>
                <a:spcPct val="20000"/>
              </a:spcBef>
              <a:spcAft>
                <a:spcPct val="0"/>
              </a:spcAft>
              <a:buClr>
                <a:srgbClr val="E0752F"/>
              </a:buClr>
              <a:buSzPct val="60000"/>
              <a:buFont typeface="Wingdings" panose="05000000000000000000" pitchFamily="2" charset="2"/>
              <a:buChar char=""/>
              <a:defRPr kern="1200">
                <a:solidFill>
                  <a:schemeClr val="tx1"/>
                </a:solidFill>
                <a:latin typeface="+mn-lt"/>
                <a:ea typeface="+mn-ea"/>
                <a:cs typeface="+mn-cs"/>
              </a:defRPr>
            </a:lvl3pPr>
            <a:lvl4pPr marL="1189355" indent="-182880" algn="l" rtl="0" eaLnBrk="0" fontAlgn="base" hangingPunct="0">
              <a:spcBef>
                <a:spcPct val="20000"/>
              </a:spcBef>
              <a:spcAft>
                <a:spcPct val="0"/>
              </a:spcAft>
              <a:buClr>
                <a:srgbClr val="FEC3AE"/>
              </a:buClr>
              <a:buSzPct val="60000"/>
              <a:buFont typeface="Wingdings" panose="05000000000000000000" pitchFamily="2" charset="2"/>
              <a:buChar char=""/>
              <a:defRPr kern="1200">
                <a:solidFill>
                  <a:schemeClr val="tx1"/>
                </a:solidFill>
                <a:latin typeface="+mn-lt"/>
                <a:ea typeface="+mn-ea"/>
                <a:cs typeface="+mn-cs"/>
              </a:defRPr>
            </a:lvl4pPr>
            <a:lvl5pPr marL="1463675" indent="-184150" algn="l" rtl="0" eaLnBrk="0" fontAlgn="base" hangingPunct="0">
              <a:spcBef>
                <a:spcPct val="20000"/>
              </a:spcBef>
              <a:spcAft>
                <a:spcPct val="0"/>
              </a:spcAft>
              <a:buClr>
                <a:srgbClr val="BDCAE9"/>
              </a:buClr>
              <a:buSzPct val="68000"/>
              <a:buFont typeface="Wingdings 2" panose="05020102010507070707" pitchFamily="18" charset="2"/>
              <a:buChar char=""/>
              <a:defRPr sz="1600" kern="1200">
                <a:solidFill>
                  <a:schemeClr val="tx1"/>
                </a:solidFill>
                <a:latin typeface="+mn-lt"/>
                <a:ea typeface="+mn-ea"/>
                <a:cs typeface="+mn-cs"/>
              </a:defRPr>
            </a:lvl5pPr>
          </a:lstStyle>
          <a:p>
            <a:pPr marL="0" lvl="0" indent="0" eaLnBrk="1" hangingPunct="1">
              <a:spcBef>
                <a:spcPct val="50000"/>
              </a:spcBef>
              <a:buClrTx/>
              <a:buSzPct val="100000"/>
              <a:buFont typeface="Arial" panose="020B0604020202020204" pitchFamily="34" charset="0"/>
              <a:buNone/>
            </a:pPr>
            <a:r>
              <a:rPr lang="en-US" altLang="zh-CN" sz="4400" b="1" dirty="0">
                <a:solidFill>
                  <a:schemeClr val="accent2"/>
                </a:solidFill>
                <a:latin typeface="Times New Roman" panose="02020603050405020304" pitchFamily="18" charset="0"/>
              </a:rPr>
              <a:t>+</a:t>
            </a:r>
            <a:endParaRPr lang="en-US" altLang="zh-CN" sz="4400" b="1" dirty="0">
              <a:solidFill>
                <a:schemeClr val="accent2"/>
              </a:solidFill>
              <a:latin typeface="Times New Roman" panose="02020603050405020304" pitchFamily="18" charset="0"/>
            </a:endParaRPr>
          </a:p>
        </p:txBody>
      </p:sp>
      <p:sp>
        <p:nvSpPr>
          <p:cNvPr id="59401" name="Text Box 9"/>
          <p:cNvSpPr txBox="1"/>
          <p:nvPr/>
        </p:nvSpPr>
        <p:spPr>
          <a:xfrm>
            <a:off x="4324350" y="4800600"/>
            <a:ext cx="1295400" cy="762000"/>
          </a:xfrm>
          <a:prstGeom prst="rect">
            <a:avLst/>
          </a:prstGeom>
          <a:noFill/>
          <a:ln w="9525">
            <a:noFill/>
          </a:ln>
        </p:spPr>
        <p:txBody>
          <a:bodyPr>
            <a:spAutoFit/>
          </a:bodyPr>
          <a:lstStyle>
            <a:lvl1pPr marL="274955" indent="-274955" algn="l" rtl="0" eaLnBrk="0" fontAlgn="base" hangingPunct="0">
              <a:spcBef>
                <a:spcPts val="600"/>
              </a:spcBef>
              <a:spcAft>
                <a:spcPct val="0"/>
              </a:spcAft>
              <a:buClr>
                <a:schemeClr val="accent1"/>
              </a:buClr>
              <a:buSzPct val="70000"/>
              <a:buFont typeface="Wingdings" panose="05000000000000000000" pitchFamily="2" charset="2"/>
              <a:buChar char=""/>
              <a:defRPr sz="2400" b="0" kern="1200">
                <a:solidFill>
                  <a:schemeClr val="tx1"/>
                </a:solidFill>
                <a:latin typeface="+mn-lt"/>
                <a:ea typeface="+mn-ea"/>
                <a:cs typeface="+mn-cs"/>
              </a:defRPr>
            </a:lvl1pPr>
            <a:lvl2pPr marL="640080" indent="-274955" algn="l" rtl="0" eaLnBrk="0" fontAlgn="base" hangingPunct="0">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mn-lt"/>
                <a:ea typeface="+mn-ea"/>
                <a:cs typeface="+mn-cs"/>
              </a:defRPr>
            </a:lvl2pPr>
            <a:lvl3pPr marL="914400" indent="-182880" algn="l" rtl="0" eaLnBrk="0" fontAlgn="base" hangingPunct="0">
              <a:spcBef>
                <a:spcPct val="20000"/>
              </a:spcBef>
              <a:spcAft>
                <a:spcPct val="0"/>
              </a:spcAft>
              <a:buClr>
                <a:srgbClr val="E0752F"/>
              </a:buClr>
              <a:buSzPct val="60000"/>
              <a:buFont typeface="Wingdings" panose="05000000000000000000" pitchFamily="2" charset="2"/>
              <a:buChar char=""/>
              <a:defRPr kern="1200">
                <a:solidFill>
                  <a:schemeClr val="tx1"/>
                </a:solidFill>
                <a:latin typeface="+mn-lt"/>
                <a:ea typeface="+mn-ea"/>
                <a:cs typeface="+mn-cs"/>
              </a:defRPr>
            </a:lvl3pPr>
            <a:lvl4pPr marL="1189355" indent="-182880" algn="l" rtl="0" eaLnBrk="0" fontAlgn="base" hangingPunct="0">
              <a:spcBef>
                <a:spcPct val="20000"/>
              </a:spcBef>
              <a:spcAft>
                <a:spcPct val="0"/>
              </a:spcAft>
              <a:buClr>
                <a:srgbClr val="FEC3AE"/>
              </a:buClr>
              <a:buSzPct val="60000"/>
              <a:buFont typeface="Wingdings" panose="05000000000000000000" pitchFamily="2" charset="2"/>
              <a:buChar char=""/>
              <a:defRPr kern="1200">
                <a:solidFill>
                  <a:schemeClr val="tx1"/>
                </a:solidFill>
                <a:latin typeface="+mn-lt"/>
                <a:ea typeface="+mn-ea"/>
                <a:cs typeface="+mn-cs"/>
              </a:defRPr>
            </a:lvl4pPr>
            <a:lvl5pPr marL="1463675" indent="-184150" algn="l" rtl="0" eaLnBrk="0" fontAlgn="base" hangingPunct="0">
              <a:spcBef>
                <a:spcPct val="20000"/>
              </a:spcBef>
              <a:spcAft>
                <a:spcPct val="0"/>
              </a:spcAft>
              <a:buClr>
                <a:srgbClr val="BDCAE9"/>
              </a:buClr>
              <a:buSzPct val="68000"/>
              <a:buFont typeface="Wingdings 2" panose="05020102010507070707" pitchFamily="18" charset="2"/>
              <a:buChar char=""/>
              <a:defRPr sz="1600" kern="1200">
                <a:solidFill>
                  <a:schemeClr val="tx1"/>
                </a:solidFill>
                <a:latin typeface="+mn-lt"/>
                <a:ea typeface="+mn-ea"/>
                <a:cs typeface="+mn-cs"/>
              </a:defRPr>
            </a:lvl5pPr>
          </a:lstStyle>
          <a:p>
            <a:pPr marL="0" lvl="0" indent="0" eaLnBrk="1" hangingPunct="1">
              <a:spcBef>
                <a:spcPct val="50000"/>
              </a:spcBef>
              <a:buClrTx/>
              <a:buSzPct val="100000"/>
              <a:buFont typeface="Arial" panose="020B0604020202020204" pitchFamily="34" charset="0"/>
              <a:buNone/>
            </a:pPr>
            <a:r>
              <a:rPr lang="en-US" altLang="zh-CN" sz="4400" b="1" dirty="0">
                <a:solidFill>
                  <a:schemeClr val="accent2"/>
                </a:solidFill>
                <a:latin typeface="Times New Roman" panose="02020603050405020304" pitchFamily="18" charset="0"/>
              </a:rPr>
              <a:t>+</a:t>
            </a:r>
            <a:endParaRPr lang="en-US" altLang="zh-CN" sz="4400" b="1" dirty="0">
              <a:solidFill>
                <a:schemeClr val="accent2"/>
              </a:solidFill>
              <a:latin typeface="Times New Roman" panose="02020603050405020304" pitchFamily="18" charset="0"/>
            </a:endParaRPr>
          </a:p>
        </p:txBody>
      </p:sp>
      <p:grpSp>
        <p:nvGrpSpPr>
          <p:cNvPr id="2" name="Group 10"/>
          <p:cNvGrpSpPr/>
          <p:nvPr/>
        </p:nvGrpSpPr>
        <p:grpSpPr>
          <a:xfrm>
            <a:off x="5003800" y="3716338"/>
            <a:ext cx="2438400" cy="1809750"/>
            <a:chOff x="3120" y="2352"/>
            <a:chExt cx="1536" cy="1140"/>
          </a:xfrm>
        </p:grpSpPr>
        <p:sp>
          <p:nvSpPr>
            <p:cNvPr id="46094" name="desk2"/>
            <p:cNvSpPr>
              <a:spLocks noEditPoints="1"/>
            </p:cNvSpPr>
            <p:nvPr/>
          </p:nvSpPr>
          <p:spPr>
            <a:xfrm>
              <a:off x="3216" y="2352"/>
              <a:ext cx="1140" cy="1140"/>
            </a:xfrm>
            <a:custGeom>
              <a:avLst/>
              <a:gdLst>
                <a:gd name="txL" fmla="*/ 1004 w 21600"/>
                <a:gd name="txT" fmla="*/ 11804 h 21600"/>
                <a:gd name="txR" fmla="*/ 20596 w 21600"/>
                <a:gd name="txB" fmla="*/ 20596 h 21600"/>
              </a:gdLst>
              <a:ahLst/>
              <a:cxnLst>
                <a:cxn ang="0">
                  <a:pos x="30" y="0"/>
                </a:cxn>
                <a:cxn ang="0">
                  <a:pos x="60" y="0"/>
                </a:cxn>
                <a:cxn ang="0">
                  <a:pos x="60" y="36"/>
                </a:cxn>
                <a:cxn ang="0">
                  <a:pos x="36" y="60"/>
                </a:cxn>
                <a:cxn ang="0">
                  <a:pos x="0" y="60"/>
                </a:cxn>
                <a:cxn ang="0">
                  <a:pos x="0" y="30"/>
                </a:cxn>
                <a:cxn ang="0">
                  <a:pos x="15" y="30"/>
                </a:cxn>
                <a:cxn ang="0">
                  <a:pos x="30" y="15"/>
                </a:cxn>
                <a:cxn ang="0">
                  <a:pos x="30" y="0"/>
                </a:cxn>
              </a:cxnLst>
              <a:rect l="txL" t="txT" r="txR" b="txB"/>
              <a:pathLst>
                <a:path w="21600" h="21600">
                  <a:moveTo>
                    <a:pt x="10800" y="0"/>
                  </a:moveTo>
                  <a:lnTo>
                    <a:pt x="21600" y="0"/>
                  </a:lnTo>
                  <a:lnTo>
                    <a:pt x="21600" y="12800"/>
                  </a:lnTo>
                  <a:lnTo>
                    <a:pt x="12800" y="21600"/>
                  </a:lnTo>
                  <a:lnTo>
                    <a:pt x="0" y="21600"/>
                  </a:lnTo>
                  <a:lnTo>
                    <a:pt x="0" y="10800"/>
                  </a:lnTo>
                  <a:lnTo>
                    <a:pt x="5400" y="10800"/>
                  </a:lnTo>
                  <a:lnTo>
                    <a:pt x="10800" y="5400"/>
                  </a:lnTo>
                  <a:lnTo>
                    <a:pt x="10800" y="0"/>
                  </a:lnTo>
                  <a:close/>
                </a:path>
              </a:pathLst>
            </a:custGeom>
            <a:solidFill>
              <a:srgbClr val="99CCFF">
                <a:alpha val="100000"/>
              </a:srgbClr>
            </a:solidFill>
            <a:ln w="9525" cap="flat" cmpd="sng">
              <a:solidFill>
                <a:srgbClr val="000000">
                  <a:alpha val="100000"/>
                </a:srgbClr>
              </a:solidFill>
              <a:prstDash val="solid"/>
              <a:miter lim="800000"/>
              <a:headEnd type="none" w="med" len="med"/>
              <a:tailEnd type="none" w="med" len="med"/>
            </a:ln>
            <a:effectLst>
              <a:outerShdw dist="107763" dir="2699999" algn="ctr" rotWithShape="0">
                <a:srgbClr val="808080">
                  <a:alpha val="100000"/>
                </a:srgbClr>
              </a:outerShdw>
            </a:effectLst>
          </p:spPr>
          <p:txBody>
            <a:bodyPr/>
            <a:p>
              <a:endParaRPr lang="zh-CN" altLang="en-US"/>
            </a:p>
          </p:txBody>
        </p:sp>
        <p:sp>
          <p:nvSpPr>
            <p:cNvPr id="46095" name="Text Box 12"/>
            <p:cNvSpPr txBox="1"/>
            <p:nvPr/>
          </p:nvSpPr>
          <p:spPr>
            <a:xfrm rot="-2233378">
              <a:off x="3120" y="2640"/>
              <a:ext cx="1536" cy="518"/>
            </a:xfrm>
            <a:prstGeom prst="rect">
              <a:avLst/>
            </a:prstGeom>
            <a:noFill/>
            <a:ln w="9525">
              <a:noFill/>
            </a:ln>
          </p:spPr>
          <p:txBody>
            <a:bodyPr>
              <a:spAutoFit/>
            </a:bodyPr>
            <a:lstStyle>
              <a:lvl1pPr marL="274955" indent="-274955" algn="l" rtl="0" eaLnBrk="0" fontAlgn="base" hangingPunct="0">
                <a:spcBef>
                  <a:spcPts val="600"/>
                </a:spcBef>
                <a:spcAft>
                  <a:spcPct val="0"/>
                </a:spcAft>
                <a:buClr>
                  <a:schemeClr val="accent1"/>
                </a:buClr>
                <a:buSzPct val="70000"/>
                <a:buFont typeface="Wingdings" panose="05000000000000000000" pitchFamily="2" charset="2"/>
                <a:buChar char=""/>
                <a:defRPr sz="2400" b="0" kern="1200">
                  <a:solidFill>
                    <a:schemeClr val="tx1"/>
                  </a:solidFill>
                  <a:latin typeface="+mn-lt"/>
                  <a:ea typeface="+mn-ea"/>
                  <a:cs typeface="+mn-cs"/>
                </a:defRPr>
              </a:lvl1pPr>
              <a:lvl2pPr marL="640080" indent="-274955" algn="l" rtl="0" eaLnBrk="0" fontAlgn="base" hangingPunct="0">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mn-lt"/>
                  <a:ea typeface="+mn-ea"/>
                  <a:cs typeface="+mn-cs"/>
                </a:defRPr>
              </a:lvl2pPr>
              <a:lvl3pPr marL="914400" indent="-182880" algn="l" rtl="0" eaLnBrk="0" fontAlgn="base" hangingPunct="0">
                <a:spcBef>
                  <a:spcPct val="20000"/>
                </a:spcBef>
                <a:spcAft>
                  <a:spcPct val="0"/>
                </a:spcAft>
                <a:buClr>
                  <a:srgbClr val="E0752F"/>
                </a:buClr>
                <a:buSzPct val="60000"/>
                <a:buFont typeface="Wingdings" panose="05000000000000000000" pitchFamily="2" charset="2"/>
                <a:buChar char=""/>
                <a:defRPr kern="1200">
                  <a:solidFill>
                    <a:schemeClr val="tx1"/>
                  </a:solidFill>
                  <a:latin typeface="+mn-lt"/>
                  <a:ea typeface="+mn-ea"/>
                  <a:cs typeface="+mn-cs"/>
                </a:defRPr>
              </a:lvl3pPr>
              <a:lvl4pPr marL="1189355" indent="-182880" algn="l" rtl="0" eaLnBrk="0" fontAlgn="base" hangingPunct="0">
                <a:spcBef>
                  <a:spcPct val="20000"/>
                </a:spcBef>
                <a:spcAft>
                  <a:spcPct val="0"/>
                </a:spcAft>
                <a:buClr>
                  <a:srgbClr val="FEC3AE"/>
                </a:buClr>
                <a:buSzPct val="60000"/>
                <a:buFont typeface="Wingdings" panose="05000000000000000000" pitchFamily="2" charset="2"/>
                <a:buChar char=""/>
                <a:defRPr kern="1200">
                  <a:solidFill>
                    <a:schemeClr val="tx1"/>
                  </a:solidFill>
                  <a:latin typeface="+mn-lt"/>
                  <a:ea typeface="+mn-ea"/>
                  <a:cs typeface="+mn-cs"/>
                </a:defRPr>
              </a:lvl4pPr>
              <a:lvl5pPr marL="1463675" indent="-184150" algn="l" rtl="0" eaLnBrk="0" fontAlgn="base" hangingPunct="0">
                <a:spcBef>
                  <a:spcPct val="20000"/>
                </a:spcBef>
                <a:spcAft>
                  <a:spcPct val="0"/>
                </a:spcAft>
                <a:buClr>
                  <a:srgbClr val="BDCAE9"/>
                </a:buClr>
                <a:buSzPct val="68000"/>
                <a:buFont typeface="Wingdings 2" panose="05020102010507070707" pitchFamily="18" charset="2"/>
                <a:buChar char=""/>
                <a:defRPr sz="1600" kern="1200">
                  <a:solidFill>
                    <a:schemeClr val="tx1"/>
                  </a:solidFill>
                  <a:latin typeface="+mn-lt"/>
                  <a:ea typeface="+mn-ea"/>
                  <a:cs typeface="+mn-cs"/>
                </a:defRPr>
              </a:lvl5pPr>
            </a:lstStyle>
            <a:p>
              <a:pPr marL="0" lvl="0" indent="0" eaLnBrk="1" hangingPunct="1">
                <a:spcBef>
                  <a:spcPct val="50000"/>
                </a:spcBef>
                <a:buClrTx/>
                <a:buSzPct val="100000"/>
                <a:buFont typeface="Arial" panose="020B0604020202020204" pitchFamily="34" charset="0"/>
                <a:buNone/>
              </a:pPr>
              <a:r>
                <a:rPr lang="en-US" altLang="zh-CN" b="1" dirty="0">
                  <a:solidFill>
                    <a:srgbClr val="0000FF"/>
                  </a:solidFill>
                  <a:latin typeface="Times New Roman" panose="02020603050405020304" pitchFamily="18" charset="0"/>
                </a:rPr>
                <a:t>communication with messages</a:t>
              </a:r>
              <a:endParaRPr lang="en-US" altLang="zh-CN" b="1" dirty="0">
                <a:solidFill>
                  <a:srgbClr val="0000FF"/>
                </a:solidFill>
                <a:latin typeface="Times New Roman" panose="02020603050405020304" pitchFamily="18" charset="0"/>
              </a:endParaRPr>
            </a:p>
          </p:txBody>
        </p:sp>
      </p:grpSp>
      <p:grpSp>
        <p:nvGrpSpPr>
          <p:cNvPr id="3" name="Group 13"/>
          <p:cNvGrpSpPr/>
          <p:nvPr/>
        </p:nvGrpSpPr>
        <p:grpSpPr>
          <a:xfrm>
            <a:off x="2195513" y="3716338"/>
            <a:ext cx="2049462" cy="1809750"/>
            <a:chOff x="1397" y="2352"/>
            <a:chExt cx="1291" cy="1140"/>
          </a:xfrm>
        </p:grpSpPr>
        <p:sp>
          <p:nvSpPr>
            <p:cNvPr id="46092" name="desk2"/>
            <p:cNvSpPr>
              <a:spLocks noEditPoints="1"/>
            </p:cNvSpPr>
            <p:nvPr/>
          </p:nvSpPr>
          <p:spPr>
            <a:xfrm flipH="1">
              <a:off x="1440" y="2352"/>
              <a:ext cx="1152" cy="1140"/>
            </a:xfrm>
            <a:custGeom>
              <a:avLst/>
              <a:gdLst>
                <a:gd name="txL" fmla="*/ 994 w 21600"/>
                <a:gd name="txT" fmla="*/ 11804 h 21600"/>
                <a:gd name="txR" fmla="*/ 20606 w 21600"/>
                <a:gd name="txB" fmla="*/ 20596 h 21600"/>
              </a:gdLst>
              <a:ahLst/>
              <a:cxnLst>
                <a:cxn ang="0">
                  <a:pos x="31" y="0"/>
                </a:cxn>
                <a:cxn ang="0">
                  <a:pos x="61" y="0"/>
                </a:cxn>
                <a:cxn ang="0">
                  <a:pos x="61" y="36"/>
                </a:cxn>
                <a:cxn ang="0">
                  <a:pos x="36" y="60"/>
                </a:cxn>
                <a:cxn ang="0">
                  <a:pos x="0" y="60"/>
                </a:cxn>
                <a:cxn ang="0">
                  <a:pos x="0" y="30"/>
                </a:cxn>
                <a:cxn ang="0">
                  <a:pos x="15" y="30"/>
                </a:cxn>
                <a:cxn ang="0">
                  <a:pos x="31" y="15"/>
                </a:cxn>
                <a:cxn ang="0">
                  <a:pos x="31" y="0"/>
                </a:cxn>
              </a:cxnLst>
              <a:rect l="txL" t="txT" r="txR" b="txB"/>
              <a:pathLst>
                <a:path w="21600" h="21600">
                  <a:moveTo>
                    <a:pt x="10800" y="0"/>
                  </a:moveTo>
                  <a:lnTo>
                    <a:pt x="21600" y="0"/>
                  </a:lnTo>
                  <a:lnTo>
                    <a:pt x="21600" y="12800"/>
                  </a:lnTo>
                  <a:lnTo>
                    <a:pt x="12800" y="21600"/>
                  </a:lnTo>
                  <a:lnTo>
                    <a:pt x="0" y="21600"/>
                  </a:lnTo>
                  <a:lnTo>
                    <a:pt x="0" y="10800"/>
                  </a:lnTo>
                  <a:lnTo>
                    <a:pt x="5400" y="10800"/>
                  </a:lnTo>
                  <a:lnTo>
                    <a:pt x="10800" y="5400"/>
                  </a:lnTo>
                  <a:lnTo>
                    <a:pt x="10800" y="0"/>
                  </a:lnTo>
                  <a:close/>
                </a:path>
              </a:pathLst>
            </a:custGeom>
            <a:solidFill>
              <a:srgbClr val="FFFF99">
                <a:alpha val="100000"/>
              </a:srgbClr>
            </a:solidFill>
            <a:ln w="9525" cap="flat" cmpd="sng">
              <a:solidFill>
                <a:srgbClr val="000000">
                  <a:alpha val="100000"/>
                </a:srgbClr>
              </a:solidFill>
              <a:prstDash val="solid"/>
              <a:miter lim="800000"/>
              <a:headEnd type="none" w="med" len="med"/>
              <a:tailEnd type="none" w="med" len="med"/>
            </a:ln>
            <a:effectLst>
              <a:outerShdw dist="107763" dir="2699999" algn="ctr" rotWithShape="0">
                <a:srgbClr val="808080">
                  <a:alpha val="100000"/>
                </a:srgbClr>
              </a:outerShdw>
            </a:effectLst>
          </p:spPr>
          <p:txBody>
            <a:bodyPr/>
            <a:p>
              <a:endParaRPr lang="zh-CN" altLang="en-US"/>
            </a:p>
          </p:txBody>
        </p:sp>
        <p:sp>
          <p:nvSpPr>
            <p:cNvPr id="46093" name="Text Box 15"/>
            <p:cNvSpPr txBox="1"/>
            <p:nvPr/>
          </p:nvSpPr>
          <p:spPr>
            <a:xfrm rot="2467425">
              <a:off x="1397" y="2889"/>
              <a:ext cx="1291" cy="327"/>
            </a:xfrm>
            <a:prstGeom prst="rect">
              <a:avLst/>
            </a:prstGeom>
            <a:noFill/>
            <a:ln w="9525">
              <a:noFill/>
            </a:ln>
          </p:spPr>
          <p:txBody>
            <a:bodyPr>
              <a:spAutoFit/>
            </a:bodyPr>
            <a:lstStyle>
              <a:lvl1pPr marL="274955" indent="-274955" algn="l" rtl="0" eaLnBrk="0" fontAlgn="base" hangingPunct="0">
                <a:spcBef>
                  <a:spcPts val="600"/>
                </a:spcBef>
                <a:spcAft>
                  <a:spcPct val="0"/>
                </a:spcAft>
                <a:buClr>
                  <a:schemeClr val="accent1"/>
                </a:buClr>
                <a:buSzPct val="70000"/>
                <a:buFont typeface="Wingdings" panose="05000000000000000000" pitchFamily="2" charset="2"/>
                <a:buChar char=""/>
                <a:defRPr sz="2400" b="0" kern="1200">
                  <a:solidFill>
                    <a:schemeClr val="tx1"/>
                  </a:solidFill>
                  <a:latin typeface="+mn-lt"/>
                  <a:ea typeface="+mn-ea"/>
                  <a:cs typeface="+mn-cs"/>
                </a:defRPr>
              </a:lvl1pPr>
              <a:lvl2pPr marL="640080" indent="-274955" algn="l" rtl="0" eaLnBrk="0" fontAlgn="base" hangingPunct="0">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mn-lt"/>
                  <a:ea typeface="+mn-ea"/>
                  <a:cs typeface="+mn-cs"/>
                </a:defRPr>
              </a:lvl2pPr>
              <a:lvl3pPr marL="914400" indent="-182880" algn="l" rtl="0" eaLnBrk="0" fontAlgn="base" hangingPunct="0">
                <a:spcBef>
                  <a:spcPct val="20000"/>
                </a:spcBef>
                <a:spcAft>
                  <a:spcPct val="0"/>
                </a:spcAft>
                <a:buClr>
                  <a:srgbClr val="E0752F"/>
                </a:buClr>
                <a:buSzPct val="60000"/>
                <a:buFont typeface="Wingdings" panose="05000000000000000000" pitchFamily="2" charset="2"/>
                <a:buChar char=""/>
                <a:defRPr kern="1200">
                  <a:solidFill>
                    <a:schemeClr val="tx1"/>
                  </a:solidFill>
                  <a:latin typeface="+mn-lt"/>
                  <a:ea typeface="+mn-ea"/>
                  <a:cs typeface="+mn-cs"/>
                </a:defRPr>
              </a:lvl3pPr>
              <a:lvl4pPr marL="1189355" indent="-182880" algn="l" rtl="0" eaLnBrk="0" fontAlgn="base" hangingPunct="0">
                <a:spcBef>
                  <a:spcPct val="20000"/>
                </a:spcBef>
                <a:spcAft>
                  <a:spcPct val="0"/>
                </a:spcAft>
                <a:buClr>
                  <a:srgbClr val="FEC3AE"/>
                </a:buClr>
                <a:buSzPct val="60000"/>
                <a:buFont typeface="Wingdings" panose="05000000000000000000" pitchFamily="2" charset="2"/>
                <a:buChar char=""/>
                <a:defRPr kern="1200">
                  <a:solidFill>
                    <a:schemeClr val="tx1"/>
                  </a:solidFill>
                  <a:latin typeface="+mn-lt"/>
                  <a:ea typeface="+mn-ea"/>
                  <a:cs typeface="+mn-cs"/>
                </a:defRPr>
              </a:lvl4pPr>
              <a:lvl5pPr marL="1463675" indent="-184150" algn="l" rtl="0" eaLnBrk="0" fontAlgn="base" hangingPunct="0">
                <a:spcBef>
                  <a:spcPct val="20000"/>
                </a:spcBef>
                <a:spcAft>
                  <a:spcPct val="0"/>
                </a:spcAft>
                <a:buClr>
                  <a:srgbClr val="BDCAE9"/>
                </a:buClr>
                <a:buSzPct val="68000"/>
                <a:buFont typeface="Wingdings 2" panose="05020102010507070707" pitchFamily="18" charset="2"/>
                <a:buChar char=""/>
                <a:defRPr sz="1600" kern="1200">
                  <a:solidFill>
                    <a:schemeClr val="tx1"/>
                  </a:solidFill>
                  <a:latin typeface="+mn-lt"/>
                  <a:ea typeface="+mn-ea"/>
                  <a:cs typeface="+mn-cs"/>
                </a:defRPr>
              </a:lvl5pPr>
            </a:lstStyle>
            <a:p>
              <a:pPr marL="0" lvl="0" indent="0" eaLnBrk="1" hangingPunct="1">
                <a:spcBef>
                  <a:spcPct val="50000"/>
                </a:spcBef>
                <a:buClrTx/>
                <a:buSzPct val="100000"/>
                <a:buFont typeface="Arial" panose="020B0604020202020204" pitchFamily="34" charset="0"/>
                <a:buNone/>
              </a:pPr>
              <a:r>
                <a:rPr lang="en-US" altLang="zh-CN" sz="2800" b="1" dirty="0">
                  <a:solidFill>
                    <a:srgbClr val="0000FF"/>
                  </a:solidFill>
                  <a:latin typeface="Times New Roman" panose="02020603050405020304" pitchFamily="18" charset="0"/>
                </a:rPr>
                <a:t>inheritance</a:t>
              </a:r>
              <a:endParaRPr lang="en-US" altLang="zh-CN" sz="2800" b="1" dirty="0">
                <a:solidFill>
                  <a:srgbClr val="0000FF"/>
                </a:solidFill>
                <a:latin typeface="Times New Roman" panose="02020603050405020304" pitchFamily="18" charset="0"/>
              </a:endParaRPr>
            </a:p>
          </p:txBody>
        </p:sp>
      </p:gr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9395"/>
                                        </p:tgtEl>
                                        <p:attrNameLst>
                                          <p:attrName>style.visibility</p:attrName>
                                        </p:attrNameLst>
                                      </p:cBhvr>
                                      <p:to>
                                        <p:strVal val="visible"/>
                                      </p:to>
                                    </p:set>
                                    <p:anim calcmode="lin" valueType="num">
                                      <p:cBhvr additive="base">
                                        <p:cTn id="7" dur="500" fill="hold"/>
                                        <p:tgtEl>
                                          <p:spTgt spid="59395"/>
                                        </p:tgtEl>
                                        <p:attrNameLst>
                                          <p:attrName>ppt_x</p:attrName>
                                        </p:attrNameLst>
                                      </p:cBhvr>
                                      <p:tavLst>
                                        <p:tav tm="0">
                                          <p:val>
                                            <p:strVal val="0-#ppt_w/2"/>
                                          </p:val>
                                        </p:tav>
                                        <p:tav tm="100000">
                                          <p:val>
                                            <p:strVal val="#ppt_x"/>
                                          </p:val>
                                        </p:tav>
                                      </p:tavLst>
                                    </p:anim>
                                    <p:anim calcmode="lin" valueType="num">
                                      <p:cBhvr additive="base">
                                        <p:cTn id="8" dur="500" fill="hold"/>
                                        <p:tgtEl>
                                          <p:spTgt spid="5939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6084"/>
                                        </p:tgtEl>
                                        <p:attrNameLst>
                                          <p:attrName>style.visibility</p:attrName>
                                        </p:attrNameLst>
                                      </p:cBhvr>
                                      <p:to>
                                        <p:strVal val="visible"/>
                                      </p:to>
                                    </p:set>
                                    <p:anim calcmode="lin" valueType="num">
                                      <p:cBhvr additive="base">
                                        <p:cTn id="13" dur="500" fill="hold"/>
                                        <p:tgtEl>
                                          <p:spTgt spid="46084"/>
                                        </p:tgtEl>
                                        <p:attrNameLst>
                                          <p:attrName>ppt_x</p:attrName>
                                        </p:attrNameLst>
                                      </p:cBhvr>
                                      <p:tavLst>
                                        <p:tav tm="0">
                                          <p:val>
                                            <p:strVal val="0-#ppt_w/2"/>
                                          </p:val>
                                        </p:tav>
                                        <p:tav tm="100000">
                                          <p:val>
                                            <p:strVal val="#ppt_x"/>
                                          </p:val>
                                        </p:tav>
                                      </p:tavLst>
                                    </p:anim>
                                    <p:anim calcmode="lin" valueType="num">
                                      <p:cBhvr additive="base">
                                        <p:cTn id="14" dur="500" fill="hold"/>
                                        <p:tgtEl>
                                          <p:spTgt spid="46084"/>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59399"/>
                                        </p:tgtEl>
                                        <p:attrNameLst>
                                          <p:attrName>style.visibility</p:attrName>
                                        </p:attrNameLst>
                                      </p:cBhvr>
                                      <p:to>
                                        <p:strVal val="visible"/>
                                      </p:to>
                                    </p:set>
                                    <p:anim calcmode="lin" valueType="num">
                                      <p:cBhvr additive="base">
                                        <p:cTn id="19" dur="500" fill="hold"/>
                                        <p:tgtEl>
                                          <p:spTgt spid="59399"/>
                                        </p:tgtEl>
                                        <p:attrNameLst>
                                          <p:attrName>ppt_x</p:attrName>
                                        </p:attrNameLst>
                                      </p:cBhvr>
                                      <p:tavLst>
                                        <p:tav tm="0">
                                          <p:val>
                                            <p:strVal val="0-#ppt_w/2"/>
                                          </p:val>
                                        </p:tav>
                                        <p:tav tm="100000">
                                          <p:val>
                                            <p:strVal val="#ppt_x"/>
                                          </p:val>
                                        </p:tav>
                                      </p:tavLst>
                                    </p:anim>
                                    <p:anim calcmode="lin" valueType="num">
                                      <p:cBhvr additive="base">
                                        <p:cTn id="20" dur="500" fill="hold"/>
                                        <p:tgtEl>
                                          <p:spTgt spid="59399"/>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46085"/>
                                        </p:tgtEl>
                                        <p:attrNameLst>
                                          <p:attrName>style.visibility</p:attrName>
                                        </p:attrNameLst>
                                      </p:cBhvr>
                                      <p:to>
                                        <p:strVal val="visible"/>
                                      </p:to>
                                    </p:set>
                                    <p:anim calcmode="lin" valueType="num">
                                      <p:cBhvr additive="base">
                                        <p:cTn id="25" dur="500" fill="hold"/>
                                        <p:tgtEl>
                                          <p:spTgt spid="46085"/>
                                        </p:tgtEl>
                                        <p:attrNameLst>
                                          <p:attrName>ppt_x</p:attrName>
                                        </p:attrNameLst>
                                      </p:cBhvr>
                                      <p:tavLst>
                                        <p:tav tm="0">
                                          <p:val>
                                            <p:strVal val="0-#ppt_w/2"/>
                                          </p:val>
                                        </p:tav>
                                        <p:tav tm="100000">
                                          <p:val>
                                            <p:strVal val="#ppt_x"/>
                                          </p:val>
                                        </p:tav>
                                      </p:tavLst>
                                    </p:anim>
                                    <p:anim calcmode="lin" valueType="num">
                                      <p:cBhvr additive="base">
                                        <p:cTn id="26" dur="500" fill="hold"/>
                                        <p:tgtEl>
                                          <p:spTgt spid="46085"/>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59398"/>
                                        </p:tgtEl>
                                        <p:attrNameLst>
                                          <p:attrName>style.visibility</p:attrName>
                                        </p:attrNameLst>
                                      </p:cBhvr>
                                      <p:to>
                                        <p:strVal val="visible"/>
                                      </p:to>
                                    </p:set>
                                    <p:anim calcmode="lin" valueType="num">
                                      <p:cBhvr additive="base">
                                        <p:cTn id="31" dur="500" fill="hold"/>
                                        <p:tgtEl>
                                          <p:spTgt spid="59398"/>
                                        </p:tgtEl>
                                        <p:attrNameLst>
                                          <p:attrName>ppt_x</p:attrName>
                                        </p:attrNameLst>
                                      </p:cBhvr>
                                      <p:tavLst>
                                        <p:tav tm="0">
                                          <p:val>
                                            <p:strVal val="0-#ppt_w/2"/>
                                          </p:val>
                                        </p:tav>
                                        <p:tav tm="100000">
                                          <p:val>
                                            <p:strVal val="#ppt_x"/>
                                          </p:val>
                                        </p:tav>
                                      </p:tavLst>
                                    </p:anim>
                                    <p:anim calcmode="lin" valueType="num">
                                      <p:cBhvr additive="base">
                                        <p:cTn id="32" dur="500" fill="hold"/>
                                        <p:tgtEl>
                                          <p:spTgt spid="59398"/>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3"/>
                                        </p:tgtEl>
                                        <p:attrNameLst>
                                          <p:attrName>style.visibility</p:attrName>
                                        </p:attrNameLst>
                                      </p:cBhvr>
                                      <p:to>
                                        <p:strVal val="visible"/>
                                      </p:to>
                                    </p:set>
                                    <p:anim calcmode="lin" valueType="num">
                                      <p:cBhvr additive="base">
                                        <p:cTn id="37" dur="500" fill="hold"/>
                                        <p:tgtEl>
                                          <p:spTgt spid="3"/>
                                        </p:tgtEl>
                                        <p:attrNameLst>
                                          <p:attrName>ppt_x</p:attrName>
                                        </p:attrNameLst>
                                      </p:cBhvr>
                                      <p:tavLst>
                                        <p:tav tm="0">
                                          <p:val>
                                            <p:strVal val="0-#ppt_w/2"/>
                                          </p:val>
                                        </p:tav>
                                        <p:tav tm="100000">
                                          <p:val>
                                            <p:strVal val="#ppt_x"/>
                                          </p:val>
                                        </p:tav>
                                      </p:tavLst>
                                    </p:anim>
                                    <p:anim calcmode="lin" valueType="num">
                                      <p:cBhvr additive="base">
                                        <p:cTn id="38"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59400"/>
                                        </p:tgtEl>
                                        <p:attrNameLst>
                                          <p:attrName>style.visibility</p:attrName>
                                        </p:attrNameLst>
                                      </p:cBhvr>
                                      <p:to>
                                        <p:strVal val="visible"/>
                                      </p:to>
                                    </p:set>
                                    <p:anim calcmode="lin" valueType="num">
                                      <p:cBhvr additive="base">
                                        <p:cTn id="43" dur="500" fill="hold"/>
                                        <p:tgtEl>
                                          <p:spTgt spid="59400"/>
                                        </p:tgtEl>
                                        <p:attrNameLst>
                                          <p:attrName>ppt_x</p:attrName>
                                        </p:attrNameLst>
                                      </p:cBhvr>
                                      <p:tavLst>
                                        <p:tav tm="0">
                                          <p:val>
                                            <p:strVal val="0-#ppt_w/2"/>
                                          </p:val>
                                        </p:tav>
                                        <p:tav tm="100000">
                                          <p:val>
                                            <p:strVal val="#ppt_x"/>
                                          </p:val>
                                        </p:tav>
                                      </p:tavLst>
                                    </p:anim>
                                    <p:anim calcmode="lin" valueType="num">
                                      <p:cBhvr additive="base">
                                        <p:cTn id="44" dur="500" fill="hold"/>
                                        <p:tgtEl>
                                          <p:spTgt spid="59400"/>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nodeType="clickEffect">
                                  <p:stCondLst>
                                    <p:cond delay="0"/>
                                  </p:stCondLst>
                                  <p:childTnLst>
                                    <p:set>
                                      <p:cBhvr>
                                        <p:cTn id="48" dur="1" fill="hold">
                                          <p:stCondLst>
                                            <p:cond delay="0"/>
                                          </p:stCondLst>
                                        </p:cTn>
                                        <p:tgtEl>
                                          <p:spTgt spid="2"/>
                                        </p:tgtEl>
                                        <p:attrNameLst>
                                          <p:attrName>style.visibility</p:attrName>
                                        </p:attrNameLst>
                                      </p:cBhvr>
                                      <p:to>
                                        <p:strVal val="visible"/>
                                      </p:to>
                                    </p:set>
                                    <p:anim calcmode="lin" valueType="num">
                                      <p:cBhvr additive="base">
                                        <p:cTn id="49" dur="500" fill="hold"/>
                                        <p:tgtEl>
                                          <p:spTgt spid="2"/>
                                        </p:tgtEl>
                                        <p:attrNameLst>
                                          <p:attrName>ppt_x</p:attrName>
                                        </p:attrNameLst>
                                      </p:cBhvr>
                                      <p:tavLst>
                                        <p:tav tm="0">
                                          <p:val>
                                            <p:strVal val="0-#ppt_w/2"/>
                                          </p:val>
                                        </p:tav>
                                        <p:tav tm="100000">
                                          <p:val>
                                            <p:strVal val="#ppt_x"/>
                                          </p:val>
                                        </p:tav>
                                      </p:tavLst>
                                    </p:anim>
                                    <p:anim calcmode="lin" valueType="num">
                                      <p:cBhvr additive="base">
                                        <p:cTn id="50"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59401"/>
                                        </p:tgtEl>
                                        <p:attrNameLst>
                                          <p:attrName>style.visibility</p:attrName>
                                        </p:attrNameLst>
                                      </p:cBhvr>
                                      <p:to>
                                        <p:strVal val="visible"/>
                                      </p:to>
                                    </p:set>
                                    <p:anim calcmode="lin" valueType="num">
                                      <p:cBhvr additive="base">
                                        <p:cTn id="55" dur="500" fill="hold"/>
                                        <p:tgtEl>
                                          <p:spTgt spid="59401"/>
                                        </p:tgtEl>
                                        <p:attrNameLst>
                                          <p:attrName>ppt_x</p:attrName>
                                        </p:attrNameLst>
                                      </p:cBhvr>
                                      <p:tavLst>
                                        <p:tav tm="0">
                                          <p:val>
                                            <p:strVal val="0-#ppt_w/2"/>
                                          </p:val>
                                        </p:tav>
                                        <p:tav tm="100000">
                                          <p:val>
                                            <p:strVal val="#ppt_x"/>
                                          </p:val>
                                        </p:tav>
                                      </p:tavLst>
                                    </p:anim>
                                    <p:anim calcmode="lin" valueType="num">
                                      <p:cBhvr additive="base">
                                        <p:cTn id="56" dur="500" fill="hold"/>
                                        <p:tgtEl>
                                          <p:spTgt spid="5940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5" grpId="0" animBg="1"/>
      <p:bldP spid="46084" grpId="0" animBg="1"/>
      <p:bldP spid="46085" grpId="0" animBg="1"/>
      <p:bldP spid="59398" grpId="0"/>
      <p:bldP spid="59399" grpId="0"/>
      <p:bldP spid="59400" grpId="0"/>
      <p:bldP spid="59401" grpId="0"/>
    </p:bldLst>
  </p:timing>
</p:sld>
</file>

<file path=ppt/tags/tag1.xml><?xml version="1.0" encoding="utf-8"?>
<p:tagLst xmlns:p="http://schemas.openxmlformats.org/presentationml/2006/main">
  <p:tag name="KSO_WM_SLIDE_MODEL_TYPE" val="cover"/>
</p:tagLst>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1_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凸显">
  <a:themeElements>
    <a:clrScheme name="凸显">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凸显">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凸显">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Opulent</Template>
  <TotalTime>0</TotalTime>
  <Words>7432</Words>
  <Application>WPS 演示</Application>
  <PresentationFormat>全屏显示(4:3)</PresentationFormat>
  <Paragraphs>733</Paragraphs>
  <Slides>54</Slides>
  <Notes>18</Notes>
  <HiddenSlides>0</HiddenSlides>
  <MMClips>1</MMClips>
  <ScaleCrop>false</ScaleCrop>
  <HeadingPairs>
    <vt:vector size="8" baseType="variant">
      <vt:variant>
        <vt:lpstr>已用的字体</vt:lpstr>
      </vt:variant>
      <vt:variant>
        <vt:i4>32</vt:i4>
      </vt:variant>
      <vt:variant>
        <vt:lpstr>主题</vt:lpstr>
      </vt:variant>
      <vt:variant>
        <vt:i4>2</vt:i4>
      </vt:variant>
      <vt:variant>
        <vt:lpstr>嵌入 OLE 服务器</vt:lpstr>
      </vt:variant>
      <vt:variant>
        <vt:i4>10</vt:i4>
      </vt:variant>
      <vt:variant>
        <vt:lpstr>幻灯片标题</vt:lpstr>
      </vt:variant>
      <vt:variant>
        <vt:i4>54</vt:i4>
      </vt:variant>
    </vt:vector>
  </HeadingPairs>
  <TitlesOfParts>
    <vt:vector size="98" baseType="lpstr">
      <vt:lpstr>Arial</vt:lpstr>
      <vt:lpstr>宋体</vt:lpstr>
      <vt:lpstr>Wingdings</vt:lpstr>
      <vt:lpstr>Calibri</vt:lpstr>
      <vt:lpstr>Century Schoolbook</vt:lpstr>
      <vt:lpstr>华文楷体</vt:lpstr>
      <vt:lpstr>Wingdings 2</vt:lpstr>
      <vt:lpstr>黑体</vt:lpstr>
      <vt:lpstr>Monotype Sorts</vt:lpstr>
      <vt:lpstr>Times New Roman</vt:lpstr>
      <vt:lpstr>华文中宋</vt:lpstr>
      <vt:lpstr>Courier</vt:lpstr>
      <vt:lpstr>楷体_GB2312</vt:lpstr>
      <vt:lpstr>Symbol</vt:lpstr>
      <vt:lpstr>华文新魏</vt:lpstr>
      <vt:lpstr>Book Antiqua</vt:lpstr>
      <vt:lpstr>Arial Narrow</vt:lpstr>
      <vt:lpstr>华文宋体</vt:lpstr>
      <vt:lpstr>Lucida Sans Typewriter</vt:lpstr>
      <vt:lpstr>PMingLiU</vt:lpstr>
      <vt:lpstr>华文行楷</vt:lpstr>
      <vt:lpstr>幼圆</vt:lpstr>
      <vt:lpstr>Wingdings</vt:lpstr>
      <vt:lpstr>新宋体</vt:lpstr>
      <vt:lpstr>MingLiU-ExtB</vt:lpstr>
      <vt:lpstr>微软雅黑</vt:lpstr>
      <vt:lpstr>Arial Unicode MS</vt:lpstr>
      <vt:lpstr>Courier New</vt:lpstr>
      <vt:lpstr>ＭＳ Ｐ明朝</vt:lpstr>
      <vt:lpstr>Segoe Print</vt:lpstr>
      <vt:lpstr>Wingdings</vt:lpstr>
      <vt:lpstr>Garamond</vt:lpstr>
      <vt:lpstr>1_自定义设计方案</vt:lpstr>
      <vt:lpstr>凸显</vt:lpstr>
      <vt:lpstr>PBrush</vt:lpstr>
      <vt:lpstr>CorelDRAW.Graphic.6</vt:lpstr>
      <vt:lpstr>Word.Picture.8</vt:lpstr>
      <vt:lpstr>PBrush</vt:lpstr>
      <vt:lpstr>PBrush</vt:lpstr>
      <vt:lpstr>PBrush</vt:lpstr>
      <vt:lpstr>PBrush</vt:lpstr>
      <vt:lpstr>CorelDRAW.Graphic.6</vt:lpstr>
      <vt:lpstr>CorelDRAW.Graphic.6</vt:lpstr>
      <vt:lpstr>CorelDRAW.Graphic.6</vt:lpstr>
      <vt:lpstr>PowerPoint 演示文稿</vt:lpstr>
      <vt:lpstr>PowerPoint 演示文稿</vt:lpstr>
      <vt:lpstr>PowerPoint 演示文稿</vt:lpstr>
      <vt:lpstr>PowerPoint 演示文稿</vt:lpstr>
      <vt:lpstr>PowerPoint 演示文稿</vt:lpstr>
      <vt:lpstr>面向对象方法学的要点</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…确定用例…</vt:lpstr>
      <vt:lpstr>…确定用例…</vt:lpstr>
      <vt:lpstr>…确定用例</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www.ruideppt.net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锐得PPT模板</dc:title>
  <dc:creator>北京锐得幻演广告有限公司</dc:creator>
  <cp:lastModifiedBy>tengzm</cp:lastModifiedBy>
  <cp:revision>477</cp:revision>
  <dcterms:created xsi:type="dcterms:W3CDTF">2015-12-27T13:05:44Z</dcterms:created>
  <dcterms:modified xsi:type="dcterms:W3CDTF">2019-01-07T05:31:27Z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2052-11.1.0.8205</vt:lpwstr>
  </property>
</Properties>
</file>