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229600" cy="1829761"/>
          </a:xfrm>
        </p:spPr>
        <p:txBody>
          <a:bodyPr>
            <a:normAutofit fontScale="90000"/>
          </a:bodyPr>
          <a:lstStyle/>
          <a:p>
            <a:r>
              <a:rPr lang="zh-CN" altLang="en-US" sz="8800" b="0" dirty="0">
                <a:effectLst/>
              </a:rPr>
              <a:t>人脸识别签到系统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229600" cy="119970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组长：</a:t>
            </a:r>
            <a:r>
              <a:rPr lang="en-US" altLang="zh-CN" dirty="0"/>
              <a:t>***</a:t>
            </a:r>
            <a:endParaRPr lang="en-US" dirty="0"/>
          </a:p>
          <a:p>
            <a:pPr algn="ctr"/>
            <a:r>
              <a:rPr lang="zh-CN" altLang="en-US" dirty="0"/>
              <a:t>组员：</a:t>
            </a:r>
            <a:r>
              <a:rPr lang="en-US" altLang="zh-CN" dirty="0"/>
              <a:t>***</a:t>
            </a:r>
            <a:r>
              <a:rPr lang="zh-CN" altLang="en-US" dirty="0"/>
              <a:t>  </a:t>
            </a:r>
            <a:r>
              <a:rPr lang="en-US" altLang="zh-CN" dirty="0"/>
              <a:t>***</a:t>
            </a:r>
            <a:r>
              <a:rPr lang="zh-CN" altLang="en-US" dirty="0"/>
              <a:t>  </a:t>
            </a:r>
            <a:r>
              <a:rPr lang="en-US" altLang="zh-CN" dirty="0"/>
              <a:t>***</a:t>
            </a:r>
            <a:r>
              <a:rPr lang="zh-CN" altLang="en-US" dirty="0"/>
              <a:t> </a:t>
            </a:r>
            <a:r>
              <a:rPr lang="en-US" altLang="zh-CN" dirty="0"/>
              <a:t> ***</a:t>
            </a:r>
            <a:endParaRPr lang="zh-CN" alt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28800" y="1447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知识点名称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altLang="zh-C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面向接口编程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GUI</a:t>
                      </a:r>
                      <a:r>
                        <a:rPr lang="zh-CN" altLang="en-US" dirty="0"/>
                        <a:t>编程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JDBC</a:t>
                      </a:r>
                      <a:r>
                        <a:rPr lang="zh-CN" altLang="en-US" dirty="0"/>
                        <a:t>数据库操作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类与对象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异常类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常用实用类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网络编程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采用知识点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654712"/>
              </p:ext>
            </p:extLst>
          </p:nvPr>
        </p:nvGraphicFramePr>
        <p:xfrm>
          <a:off x="1066800" y="1417638"/>
          <a:ext cx="7620000" cy="4678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548">
                  <a:extLst>
                    <a:ext uri="{9D8B030D-6E8A-4147-A177-3AD203B41FA5}">
                      <a16:colId xmlns:a16="http://schemas.microsoft.com/office/drawing/2014/main" val="1434326789"/>
                    </a:ext>
                  </a:extLst>
                </a:gridCol>
                <a:gridCol w="264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组员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完成任务描述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20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altLang="zh-CN" b="0" dirty="0"/>
                        <a:t>1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20121706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张俊雄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前端开发、网站部署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贡献比</a:t>
                      </a:r>
                      <a:r>
                        <a:rPr lang="en-US" altLang="zh-CN" dirty="0"/>
                        <a:t>35%)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90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20121034</a:t>
                      </a:r>
                      <a:endParaRPr kumimoji="0" 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胡才郁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后端开发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贡献比</a:t>
                      </a:r>
                      <a:r>
                        <a:rPr lang="en-US" altLang="zh-CN" dirty="0"/>
                        <a:t>35%)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715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20121076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刘元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数据爬取、数据格式处理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贡献比</a:t>
                      </a:r>
                      <a:r>
                        <a:rPr lang="en-US" altLang="zh-CN" dirty="0"/>
                        <a:t>24%)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714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19120179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高睿宁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部分数据处理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3%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714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altLang="zh-CN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19120182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kumimoji="0"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侯禹晨</a:t>
                      </a:r>
                      <a:endParaRPr kumimoji="0" lang="en-US" altLang="zh-CN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部分数据处理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3%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9C47E3-71EE-4A4C-8DF6-DA9763EE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590800"/>
            <a:ext cx="5867400" cy="30354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zh-CN" altLang="en-US" sz="44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197089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119</Words>
  <Application>Microsoft Office PowerPoint</Application>
  <PresentationFormat>全屏显示(4:3)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Lucida Sans Unicode</vt:lpstr>
      <vt:lpstr>Verdana</vt:lpstr>
      <vt:lpstr>Wingdings 2</vt:lpstr>
      <vt:lpstr>Wingdings 3</vt:lpstr>
      <vt:lpstr>Concourse</vt:lpstr>
      <vt:lpstr>人脸识别签到系统</vt:lpstr>
      <vt:lpstr>采用知识点</vt:lpstr>
      <vt:lpstr>组员分工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Q版泡泡堂</dc:title>
  <dc:creator>Ganyl</dc:creator>
  <cp:lastModifiedBy>胡 才郁</cp:lastModifiedBy>
  <cp:revision>15</cp:revision>
  <dcterms:created xsi:type="dcterms:W3CDTF">2006-08-16T00:00:00Z</dcterms:created>
  <dcterms:modified xsi:type="dcterms:W3CDTF">2022-03-02T01:24:22Z</dcterms:modified>
</cp:coreProperties>
</file>