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3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467"/>
    <p:restoredTop sz="94529"/>
  </p:normalViewPr>
  <p:slideViewPr>
    <p:cSldViewPr snapToGrid="0" snapToObjects="1">
      <p:cViewPr varScale="1">
        <p:scale>
          <a:sx n="59" d="100"/>
          <a:sy n="59" d="100"/>
        </p:scale>
        <p:origin x="21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0AB93-2102-1B48-81F4-5475D6AB6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AFB8D4-A38B-134D-87C1-27AE78670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F115F1-3B44-E149-9BE4-6AACD5B7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BF39-3643-9749-9821-753C02C8F5EF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BA4301-7F89-304C-A818-FE29CC62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72CBDB-8368-2A43-9BDA-8BF38548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AA3E-5231-C64D-A02D-B7CDC1CFF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37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7C240-ED7B-EE4E-9102-3E5FF333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2DFD50-BC3C-3F4B-9824-25E8C16FF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4E4015-9C17-CA44-A676-BD03A8D5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BF39-3643-9749-9821-753C02C8F5EF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6182BE-6586-DA44-9D63-D28090B6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BE7955-8E1E-C348-84DA-AC7184AD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AA3E-5231-C64D-A02D-B7CDC1CFF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29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6BA1B5-492B-9D4C-AD74-431040ED4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9D39AD-9A8E-4E46-A081-6448E9F6B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D146D9-9F52-6B4D-9806-28730456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BF39-3643-9749-9821-753C02C8F5EF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99C880-3C16-3A45-AC85-B64B5460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2C105-EA3F-DC4E-92EE-DFD55DD4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AA3E-5231-C64D-A02D-B7CDC1CFF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13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4DAD7-2CA9-B244-9665-4A694EE8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43816C-F364-3747-B68C-50BE2A81F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5710B5-C8B5-984E-B69C-7FF47D84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BF39-3643-9749-9821-753C02C8F5EF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27D02-A7A3-7347-AB9C-0C759BDF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29195D-FF95-5845-8C57-E075B0E9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AA3E-5231-C64D-A02D-B7CDC1CFF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83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F78D20-27B6-B848-BA28-D812DD3A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A39581-1B5A-5746-B3A6-2FB618325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C2260C-A943-2148-81CC-02F9E98F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BF39-3643-9749-9821-753C02C8F5EF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7CFE5-731F-A44E-8719-07AC2920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71F0D0-2D9D-9940-99CF-9528B23E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AA3E-5231-C64D-A02D-B7CDC1CFF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37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CA78F6-B7BA-1B4A-931B-7B5A8465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6BF2E2-064B-C946-B8FC-012BF88A4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2784CB-B279-994D-9B2B-25506CE6F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30F7B4-418F-0E44-9B56-A3B159C2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BF39-3643-9749-9821-753C02C8F5EF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7E3A5E-FE11-A74C-956F-FBBE3CD4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807FBB-13D3-D149-9D67-789EDD54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AA3E-5231-C64D-A02D-B7CDC1CFF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19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6D8B5-0F06-8040-86C1-1A9498CC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D53C5F-DBBD-C444-9E97-1E023AAC8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51C2CC-BF2C-9043-9F38-3475A45D9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3BC1A3-E134-8A41-B8CE-CAC40B4CA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4EC57CE-DB44-2E4A-A7A9-9C89E3E50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19CB8E-1B45-BF47-9E26-0DC4CD44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BF39-3643-9749-9821-753C02C8F5EF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C050649-779F-DA46-8D1A-23871921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7CDAD4-E850-E046-BA37-00AE109A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AA3E-5231-C64D-A02D-B7CDC1CFF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96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84F845-C7E8-C24B-AD06-664A5C03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50C76A-DA36-1949-BE85-3F3664E4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BF39-3643-9749-9821-753C02C8F5EF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2EA042-2173-5344-AA6B-9B57EE0A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EA4D97-DC5D-2546-B53B-2995AEC5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AA3E-5231-C64D-A02D-B7CDC1CFF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3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7EB74A6-EBAF-C447-B4E8-7D6D2299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BF39-3643-9749-9821-753C02C8F5EF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2AD2AF9-1DA7-A042-8298-5B16D625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AD19FF-AEDA-F540-9B0B-0B6D1CE2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AA3E-5231-C64D-A02D-B7CDC1CFF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17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2523BA-762B-4047-92FA-37754160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38E8F7-B015-7644-94D6-EE402A73E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779A97-24A5-1143-8EBF-B3E619B3B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6ACCA1-EF3E-DC48-8835-992776C2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BF39-3643-9749-9821-753C02C8F5EF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0AC53A-0B71-CF4E-858A-419429BA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50B693-2E58-A843-8264-0298D8DF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AA3E-5231-C64D-A02D-B7CDC1CFF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11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045A55-5E02-404C-ABB6-8F3D6CEC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5B0CBC-71D0-7140-84A5-6A6F5045E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4C9EE6-68A9-CE46-8981-F414317F4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382373-3422-6140-8F86-3FE4EC6B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BF39-3643-9749-9821-753C02C8F5EF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78309A-40E8-5E46-B9EE-DFE2CCC6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28070A-20D5-294A-9900-89660C13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AA3E-5231-C64D-A02D-B7CDC1CFF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9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A2AA92-EFC9-B944-8679-A69F6125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345F83-D8E6-234D-AF32-682022A73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CD3162-006E-7B42-BB3B-D5E6BE2F5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EBF39-3643-9749-9821-753C02C8F5EF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F6E61C-1831-9A40-8EFE-DC6730E62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E83C8C-A33F-CF46-BF7C-53A9590D1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AA3E-5231-C64D-A02D-B7CDC1CFF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07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C970039-D56B-324E-BCE5-561A97A103EE}"/>
              </a:ext>
            </a:extLst>
          </p:cNvPr>
          <p:cNvSpPr txBox="1"/>
          <p:nvPr/>
        </p:nvSpPr>
        <p:spPr>
          <a:xfrm>
            <a:off x="2513185" y="113669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456us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FC16AFE-854F-C84E-81CB-7D804DFBF9D0}"/>
              </a:ext>
            </a:extLst>
          </p:cNvPr>
          <p:cNvSpPr txBox="1"/>
          <p:nvPr/>
        </p:nvSpPr>
        <p:spPr>
          <a:xfrm>
            <a:off x="8622758" y="113669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458us</a:t>
            </a:r>
            <a:endParaRPr kumimoji="1" lang="ja-JP" altLang="en-US"/>
          </a:p>
        </p:txBody>
      </p:sp>
      <p:pic>
        <p:nvPicPr>
          <p:cNvPr id="5" name="コンテンツ プレースホルダー 4" descr="グラフ, 散布図&#10;&#10;自動的に生成された説明">
            <a:extLst>
              <a:ext uri="{FF2B5EF4-FFF2-40B4-BE49-F238E27FC236}">
                <a16:creationId xmlns:a16="http://schemas.microsoft.com/office/drawing/2014/main" id="{CCF2F526-6F14-094E-9A79-A911FF6B2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082" y="1825625"/>
            <a:ext cx="1668012" cy="4351338"/>
          </a:xfrm>
        </p:spPr>
      </p:pic>
      <p:pic>
        <p:nvPicPr>
          <p:cNvPr id="8" name="図 7" descr="グラフ, 散布図&#10;&#10;自動的に生成された説明">
            <a:extLst>
              <a:ext uri="{FF2B5EF4-FFF2-40B4-BE49-F238E27FC236}">
                <a16:creationId xmlns:a16="http://schemas.microsoft.com/office/drawing/2014/main" id="{966977B8-9B47-C84F-87EB-9B3E0F91F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6" y="1825625"/>
            <a:ext cx="1668013" cy="4351338"/>
          </a:xfrm>
          <a:prstGeom prst="rect">
            <a:avLst/>
          </a:prstGeom>
        </p:spPr>
      </p:pic>
      <p:pic>
        <p:nvPicPr>
          <p:cNvPr id="11" name="図 10" descr="グラフ, 散布図&#10;&#10;自動的に生成された説明">
            <a:extLst>
              <a:ext uri="{FF2B5EF4-FFF2-40B4-BE49-F238E27FC236}">
                <a16:creationId xmlns:a16="http://schemas.microsoft.com/office/drawing/2014/main" id="{00D719C1-027B-8A4D-8DCA-0D8249200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069" y="1825625"/>
            <a:ext cx="1668013" cy="4351338"/>
          </a:xfrm>
          <a:prstGeom prst="rect">
            <a:avLst/>
          </a:prstGeom>
        </p:spPr>
      </p:pic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FF1226BE-6571-2B40-893D-19A9E8284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773" y="1825625"/>
            <a:ext cx="1668013" cy="4351338"/>
          </a:xfrm>
          <a:prstGeom prst="rect">
            <a:avLst/>
          </a:prstGeom>
        </p:spPr>
      </p:pic>
      <p:pic>
        <p:nvPicPr>
          <p:cNvPr id="16" name="図 15" descr="グラフ&#10;&#10;自動的に生成された説明">
            <a:extLst>
              <a:ext uri="{FF2B5EF4-FFF2-40B4-BE49-F238E27FC236}">
                <a16:creationId xmlns:a16="http://schemas.microsoft.com/office/drawing/2014/main" id="{4BC5C2A9-5724-4941-9440-B9C1AC558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786" y="1825625"/>
            <a:ext cx="1668013" cy="4351339"/>
          </a:xfrm>
          <a:prstGeom prst="rect">
            <a:avLst/>
          </a:prstGeom>
        </p:spPr>
      </p:pic>
      <p:pic>
        <p:nvPicPr>
          <p:cNvPr id="20" name="図 19" descr="グラフ&#10;&#10;自動的に生成された説明">
            <a:extLst>
              <a:ext uri="{FF2B5EF4-FFF2-40B4-BE49-F238E27FC236}">
                <a16:creationId xmlns:a16="http://schemas.microsoft.com/office/drawing/2014/main" id="{8D2BEBD3-05C8-954C-83D3-D8E2FA48B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8798" y="1825625"/>
            <a:ext cx="1668014" cy="435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7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C970039-D56B-324E-BCE5-561A97A103EE}"/>
              </a:ext>
            </a:extLst>
          </p:cNvPr>
          <p:cNvSpPr txBox="1"/>
          <p:nvPr/>
        </p:nvSpPr>
        <p:spPr>
          <a:xfrm>
            <a:off x="2513185" y="113669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460us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FC16AFE-854F-C84E-81CB-7D804DFBF9D0}"/>
              </a:ext>
            </a:extLst>
          </p:cNvPr>
          <p:cNvSpPr txBox="1"/>
          <p:nvPr/>
        </p:nvSpPr>
        <p:spPr>
          <a:xfrm>
            <a:off x="8622758" y="113669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462us</a:t>
            </a:r>
            <a:endParaRPr kumimoji="1" lang="ja-JP" altLang="en-US"/>
          </a:p>
        </p:txBody>
      </p:sp>
      <p:pic>
        <p:nvPicPr>
          <p:cNvPr id="7" name="コンテンツ プレースホルダー 6" descr="グラフ, 散布図&#10;&#10;自動的に生成された説明">
            <a:extLst>
              <a:ext uri="{FF2B5EF4-FFF2-40B4-BE49-F238E27FC236}">
                <a16:creationId xmlns:a16="http://schemas.microsoft.com/office/drawing/2014/main" id="{08890B40-C5B4-2840-B298-69624E857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841" y="1682189"/>
            <a:ext cx="1668012" cy="4351338"/>
          </a:xfrm>
        </p:spPr>
      </p:pic>
      <p:pic>
        <p:nvPicPr>
          <p:cNvPr id="14" name="図 13" descr="グラフ, 折れ線グラフ&#10;&#10;自動的に生成された説明">
            <a:extLst>
              <a:ext uri="{FF2B5EF4-FFF2-40B4-BE49-F238E27FC236}">
                <a16:creationId xmlns:a16="http://schemas.microsoft.com/office/drawing/2014/main" id="{C6888ABB-1C3D-6D43-AF63-2615A4FC1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53" y="1682189"/>
            <a:ext cx="1668013" cy="4351338"/>
          </a:xfrm>
          <a:prstGeom prst="rect">
            <a:avLst/>
          </a:prstGeom>
        </p:spPr>
      </p:pic>
      <p:pic>
        <p:nvPicPr>
          <p:cNvPr id="17" name="図 16" descr="グラフ&#10;&#10;自動的に生成された説明">
            <a:extLst>
              <a:ext uri="{FF2B5EF4-FFF2-40B4-BE49-F238E27FC236}">
                <a16:creationId xmlns:a16="http://schemas.microsoft.com/office/drawing/2014/main" id="{02EF9C16-CC79-4440-8B54-60502E6E7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865" y="1682189"/>
            <a:ext cx="1668013" cy="4351338"/>
          </a:xfrm>
          <a:prstGeom prst="rect">
            <a:avLst/>
          </a:prstGeom>
        </p:spPr>
      </p:pic>
      <p:pic>
        <p:nvPicPr>
          <p:cNvPr id="24" name="図 23" descr="グラフ&#10;&#10;中程度の精度で自動的に生成された説明">
            <a:extLst>
              <a:ext uri="{FF2B5EF4-FFF2-40B4-BE49-F238E27FC236}">
                <a16:creationId xmlns:a16="http://schemas.microsoft.com/office/drawing/2014/main" id="{D0446995-B09D-644A-A4CB-B6E5265A2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441" y="1794248"/>
            <a:ext cx="1668013" cy="4351338"/>
          </a:xfrm>
          <a:prstGeom prst="rect">
            <a:avLst/>
          </a:prstGeom>
        </p:spPr>
      </p:pic>
      <p:pic>
        <p:nvPicPr>
          <p:cNvPr id="26" name="図 25" descr="グラフ&#10;&#10;自動的に生成された説明">
            <a:extLst>
              <a:ext uri="{FF2B5EF4-FFF2-40B4-BE49-F238E27FC236}">
                <a16:creationId xmlns:a16="http://schemas.microsoft.com/office/drawing/2014/main" id="{8BF90359-B2DF-FD4D-A499-ABE7E0F2F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4453" y="1794248"/>
            <a:ext cx="1668013" cy="4351338"/>
          </a:xfrm>
          <a:prstGeom prst="rect">
            <a:avLst/>
          </a:prstGeom>
        </p:spPr>
      </p:pic>
      <p:pic>
        <p:nvPicPr>
          <p:cNvPr id="28" name="図 27" descr="グラフ, 散布図&#10;&#10;自動的に生成された説明">
            <a:extLst>
              <a:ext uri="{FF2B5EF4-FFF2-40B4-BE49-F238E27FC236}">
                <a16:creationId xmlns:a16="http://schemas.microsoft.com/office/drawing/2014/main" id="{2C778E00-7C85-DD4F-B3FC-6A441A0FD0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466" y="1794248"/>
            <a:ext cx="166801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5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C970039-D56B-324E-BCE5-561A97A103EE}"/>
              </a:ext>
            </a:extLst>
          </p:cNvPr>
          <p:cNvSpPr txBox="1"/>
          <p:nvPr/>
        </p:nvSpPr>
        <p:spPr>
          <a:xfrm>
            <a:off x="2513185" y="113669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464us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FC16AFE-854F-C84E-81CB-7D804DFBF9D0}"/>
              </a:ext>
            </a:extLst>
          </p:cNvPr>
          <p:cNvSpPr txBox="1"/>
          <p:nvPr/>
        </p:nvSpPr>
        <p:spPr>
          <a:xfrm>
            <a:off x="8622758" y="113669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466us</a:t>
            </a:r>
            <a:endParaRPr kumimoji="1" lang="ja-JP" altLang="en-US"/>
          </a:p>
        </p:txBody>
      </p:sp>
      <p:pic>
        <p:nvPicPr>
          <p:cNvPr id="7" name="コンテンツ プレースホルダー 6" descr="グラフ&#10;&#10;自動的に生成された説明">
            <a:extLst>
              <a:ext uri="{FF2B5EF4-FFF2-40B4-BE49-F238E27FC236}">
                <a16:creationId xmlns:a16="http://schemas.microsoft.com/office/drawing/2014/main" id="{064C44CA-F5F2-F943-B421-B4640D645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264" y="1664260"/>
            <a:ext cx="1668012" cy="4351338"/>
          </a:xfrm>
        </p:spPr>
      </p:pic>
      <p:pic>
        <p:nvPicPr>
          <p:cNvPr id="12" name="図 11" descr="グラフ, 散布図&#10;&#10;自動的に生成された説明">
            <a:extLst>
              <a:ext uri="{FF2B5EF4-FFF2-40B4-BE49-F238E27FC236}">
                <a16:creationId xmlns:a16="http://schemas.microsoft.com/office/drawing/2014/main" id="{24A36139-708C-EF43-B030-E0BE31735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197" y="1664260"/>
            <a:ext cx="1668013" cy="4351338"/>
          </a:xfrm>
          <a:prstGeom prst="rect">
            <a:avLst/>
          </a:prstGeom>
        </p:spPr>
      </p:pic>
      <p:pic>
        <p:nvPicPr>
          <p:cNvPr id="16" name="図 15" descr="グラフ&#10;&#10;自動的に生成された説明">
            <a:extLst>
              <a:ext uri="{FF2B5EF4-FFF2-40B4-BE49-F238E27FC236}">
                <a16:creationId xmlns:a16="http://schemas.microsoft.com/office/drawing/2014/main" id="{64B3D9A6-FDA4-D142-8738-CD7F4E831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421" y="1755265"/>
            <a:ext cx="1668012" cy="4351336"/>
          </a:xfrm>
          <a:prstGeom prst="rect">
            <a:avLst/>
          </a:prstGeom>
        </p:spPr>
      </p:pic>
      <p:pic>
        <p:nvPicPr>
          <p:cNvPr id="18" name="図 17" descr="グラフ, 散布図&#10;&#10;自動的に生成された説明">
            <a:extLst>
              <a:ext uri="{FF2B5EF4-FFF2-40B4-BE49-F238E27FC236}">
                <a16:creationId xmlns:a16="http://schemas.microsoft.com/office/drawing/2014/main" id="{E794B10B-063C-BD49-8C81-8EC4A21B3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566" y="1755265"/>
            <a:ext cx="1668012" cy="4351336"/>
          </a:xfrm>
          <a:prstGeom prst="rect">
            <a:avLst/>
          </a:prstGeom>
        </p:spPr>
      </p:pic>
      <p:pic>
        <p:nvPicPr>
          <p:cNvPr id="21" name="図 20" descr="グラフ&#10;&#10;自動的に生成された説明">
            <a:extLst>
              <a:ext uri="{FF2B5EF4-FFF2-40B4-BE49-F238E27FC236}">
                <a16:creationId xmlns:a16="http://schemas.microsoft.com/office/drawing/2014/main" id="{5932273F-EAFA-264E-85DA-A39CBB746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1927" y="1755265"/>
            <a:ext cx="1668013" cy="4351338"/>
          </a:xfrm>
          <a:prstGeom prst="rect">
            <a:avLst/>
          </a:prstGeom>
        </p:spPr>
      </p:pic>
      <p:pic>
        <p:nvPicPr>
          <p:cNvPr id="23" name="図 22" descr="グラフ&#10;&#10;自動的に生成された説明">
            <a:extLst>
              <a:ext uri="{FF2B5EF4-FFF2-40B4-BE49-F238E27FC236}">
                <a16:creationId xmlns:a16="http://schemas.microsoft.com/office/drawing/2014/main" id="{47EF2674-9281-5F4A-8C90-91ED6A0B2A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9940" y="1795606"/>
            <a:ext cx="1668013" cy="4351338"/>
          </a:xfrm>
          <a:prstGeom prst="rect">
            <a:avLst/>
          </a:prstGeom>
        </p:spPr>
      </p:pic>
      <p:pic>
        <p:nvPicPr>
          <p:cNvPr id="25" name="図 24" descr="グラフ&#10;&#10;自動的に生成された説明">
            <a:extLst>
              <a:ext uri="{FF2B5EF4-FFF2-40B4-BE49-F238E27FC236}">
                <a16:creationId xmlns:a16="http://schemas.microsoft.com/office/drawing/2014/main" id="{1FD26ED1-04A0-C24A-85C4-99BA4E2E12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8732" y="1835949"/>
            <a:ext cx="1668012" cy="435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3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CA4C7C8-BAC1-5F4C-B059-032C516E4B17}"/>
              </a:ext>
            </a:extLst>
          </p:cNvPr>
          <p:cNvSpPr txBox="1"/>
          <p:nvPr/>
        </p:nvSpPr>
        <p:spPr>
          <a:xfrm>
            <a:off x="2811417" y="134993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468us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4D67933-F3D9-5442-B82B-656B846AA4ED}"/>
              </a:ext>
            </a:extLst>
          </p:cNvPr>
          <p:cNvSpPr txBox="1"/>
          <p:nvPr/>
        </p:nvSpPr>
        <p:spPr>
          <a:xfrm>
            <a:off x="8398600" y="1327191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470us</a:t>
            </a:r>
            <a:endParaRPr kumimoji="1" lang="ja-JP" altLang="en-US"/>
          </a:p>
        </p:txBody>
      </p:sp>
      <p:pic>
        <p:nvPicPr>
          <p:cNvPr id="4" name="コンテンツ プレースホルダー 3" descr="グラフ, 散布図&#10;&#10;自動的に生成された説明">
            <a:extLst>
              <a:ext uri="{FF2B5EF4-FFF2-40B4-BE49-F238E27FC236}">
                <a16:creationId xmlns:a16="http://schemas.microsoft.com/office/drawing/2014/main" id="{5CC4368C-E0FA-6149-AF7F-5A34C0467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66" y="2086883"/>
            <a:ext cx="1668012" cy="4351338"/>
          </a:xfrm>
        </p:spPr>
      </p:pic>
      <p:pic>
        <p:nvPicPr>
          <p:cNvPr id="6" name="図 5" descr="グラフ, 散布図&#10;&#10;自動的に生成された説明">
            <a:extLst>
              <a:ext uri="{FF2B5EF4-FFF2-40B4-BE49-F238E27FC236}">
                <a16:creationId xmlns:a16="http://schemas.microsoft.com/office/drawing/2014/main" id="{C7F78F4A-8A8B-DE45-9615-9EAE6CD26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410" y="2086883"/>
            <a:ext cx="1668013" cy="4351338"/>
          </a:xfrm>
          <a:prstGeom prst="rect">
            <a:avLst/>
          </a:prstGeom>
        </p:spPr>
      </p:pic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5491FF10-DD54-F54B-A637-7D0984A6D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456" y="2086883"/>
            <a:ext cx="1668013" cy="4351338"/>
          </a:xfrm>
          <a:prstGeom prst="rect">
            <a:avLst/>
          </a:prstGeom>
        </p:spPr>
      </p:pic>
      <p:pic>
        <p:nvPicPr>
          <p:cNvPr id="11" name="図 10" descr="グラフ&#10;&#10;自動的に生成された説明">
            <a:extLst>
              <a:ext uri="{FF2B5EF4-FFF2-40B4-BE49-F238E27FC236}">
                <a16:creationId xmlns:a16="http://schemas.microsoft.com/office/drawing/2014/main" id="{7C034A5B-5265-224A-B9C8-AAEC2C4C4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322" y="2086883"/>
            <a:ext cx="1668013" cy="4351339"/>
          </a:xfrm>
          <a:prstGeom prst="rect">
            <a:avLst/>
          </a:prstGeom>
        </p:spPr>
      </p:pic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1C45A920-B6BC-A74C-9BA6-A87102F40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335" y="2086883"/>
            <a:ext cx="1668014" cy="4351340"/>
          </a:xfrm>
          <a:prstGeom prst="rect">
            <a:avLst/>
          </a:prstGeom>
        </p:spPr>
      </p:pic>
      <p:pic>
        <p:nvPicPr>
          <p:cNvPr id="15" name="図 14" descr="グラフ&#10;&#10;中程度の精度で自動的に生成された説明">
            <a:extLst>
              <a:ext uri="{FF2B5EF4-FFF2-40B4-BE49-F238E27FC236}">
                <a16:creationId xmlns:a16="http://schemas.microsoft.com/office/drawing/2014/main" id="{F488A4ED-91BE-0045-8A9D-E13DAB705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3348" y="2086881"/>
            <a:ext cx="1668014" cy="435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3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4CFE1-8051-794C-944E-E41471C8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607ABA2-CB92-0749-9C00-F6DF87F3DA6D}"/>
              </a:ext>
            </a:extLst>
          </p:cNvPr>
          <p:cNvSpPr txBox="1"/>
          <p:nvPr/>
        </p:nvSpPr>
        <p:spPr>
          <a:xfrm>
            <a:off x="2811417" y="134993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472us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6385D7-178B-6F45-A4B3-5D335029BCC0}"/>
              </a:ext>
            </a:extLst>
          </p:cNvPr>
          <p:cNvSpPr txBox="1"/>
          <p:nvPr/>
        </p:nvSpPr>
        <p:spPr>
          <a:xfrm>
            <a:off x="8324526" y="134993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474us</a:t>
            </a:r>
            <a:endParaRPr kumimoji="1" lang="ja-JP" altLang="en-US"/>
          </a:p>
        </p:txBody>
      </p:sp>
      <p:pic>
        <p:nvPicPr>
          <p:cNvPr id="5" name="コンテンツ プレースホルダー 4" descr="グラフ, 散布図&#10;&#10;自動的に生成された説明">
            <a:extLst>
              <a:ext uri="{FF2B5EF4-FFF2-40B4-BE49-F238E27FC236}">
                <a16:creationId xmlns:a16="http://schemas.microsoft.com/office/drawing/2014/main" id="{0CA5C369-C12D-D540-9D8C-2E3A473DD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19262"/>
            <a:ext cx="1668012" cy="4351338"/>
          </a:xfrm>
        </p:spPr>
      </p:pic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2FB2D44D-70C8-B942-9AE4-106A1FDFD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12" y="1747836"/>
            <a:ext cx="1668013" cy="4351338"/>
          </a:xfrm>
          <a:prstGeom prst="rect">
            <a:avLst/>
          </a:prstGeom>
        </p:spPr>
      </p:pic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72C43286-9B6D-6642-93A6-2697653CA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224" y="1810431"/>
            <a:ext cx="1668013" cy="4351338"/>
          </a:xfrm>
          <a:prstGeom prst="rect">
            <a:avLst/>
          </a:prstGeom>
        </p:spPr>
      </p:pic>
      <p:pic>
        <p:nvPicPr>
          <p:cNvPr id="12" name="図 11" descr="グラフ&#10;&#10;自動的に生成された説明">
            <a:extLst>
              <a:ext uri="{FF2B5EF4-FFF2-40B4-BE49-F238E27FC236}">
                <a16:creationId xmlns:a16="http://schemas.microsoft.com/office/drawing/2014/main" id="{0A0865C2-997B-B149-A438-15F506A8A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599" y="1886631"/>
            <a:ext cx="1668013" cy="4351338"/>
          </a:xfrm>
          <a:prstGeom prst="rect">
            <a:avLst/>
          </a:prstGeom>
        </p:spPr>
      </p:pic>
      <p:pic>
        <p:nvPicPr>
          <p:cNvPr id="14" name="図 13" descr="グラフ&#10;&#10;自動的に生成された説明">
            <a:extLst>
              <a:ext uri="{FF2B5EF4-FFF2-40B4-BE49-F238E27FC236}">
                <a16:creationId xmlns:a16="http://schemas.microsoft.com/office/drawing/2014/main" id="{CACF62AB-0CEA-7649-ACD0-C24FC1377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4526" y="1886631"/>
            <a:ext cx="1668013" cy="4351339"/>
          </a:xfrm>
          <a:prstGeom prst="rect">
            <a:avLst/>
          </a:prstGeom>
        </p:spPr>
      </p:pic>
      <p:pic>
        <p:nvPicPr>
          <p:cNvPr id="16" name="図 15" descr="グラフ&#10;&#10;自動的に生成された説明">
            <a:extLst>
              <a:ext uri="{FF2B5EF4-FFF2-40B4-BE49-F238E27FC236}">
                <a16:creationId xmlns:a16="http://schemas.microsoft.com/office/drawing/2014/main" id="{BFD5A809-F7A6-434A-96A6-269BE3283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947" y="1886631"/>
            <a:ext cx="166801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6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7CB4E-3952-044B-8626-B3146E3E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F3D015-2283-F849-B5FA-B8017D539E16}"/>
              </a:ext>
            </a:extLst>
          </p:cNvPr>
          <p:cNvSpPr txBox="1"/>
          <p:nvPr/>
        </p:nvSpPr>
        <p:spPr>
          <a:xfrm>
            <a:off x="2988199" y="150602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476us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DA3A12-E579-D640-B12F-D07626503F07}"/>
              </a:ext>
            </a:extLst>
          </p:cNvPr>
          <p:cNvSpPr txBox="1"/>
          <p:nvPr/>
        </p:nvSpPr>
        <p:spPr>
          <a:xfrm>
            <a:off x="8508878" y="150602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478us</a:t>
            </a:r>
            <a:endParaRPr kumimoji="1" lang="ja-JP" altLang="en-US"/>
          </a:p>
        </p:txBody>
      </p:sp>
      <p:pic>
        <p:nvPicPr>
          <p:cNvPr id="5" name="コンテンツ プレースホルダー 4" descr="グラフ&#10;&#10;自動的に生成された説明">
            <a:extLst>
              <a:ext uri="{FF2B5EF4-FFF2-40B4-BE49-F238E27FC236}">
                <a16:creationId xmlns:a16="http://schemas.microsoft.com/office/drawing/2014/main" id="{277A37A0-0C3B-0541-8C74-D9FC34AA5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485" y="1875354"/>
            <a:ext cx="1668012" cy="4351338"/>
          </a:xfrm>
        </p:spPr>
      </p:pic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1024E438-2617-DC44-A2F9-84BA5B9D5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497" y="2016868"/>
            <a:ext cx="1668013" cy="4351338"/>
          </a:xfrm>
          <a:prstGeom prst="rect">
            <a:avLst/>
          </a:prstGeom>
        </p:spPr>
      </p:pic>
      <p:pic>
        <p:nvPicPr>
          <p:cNvPr id="9" name="図 8" descr="グラフ, 散布図&#10;&#10;自動的に生成された説明">
            <a:extLst>
              <a:ext uri="{FF2B5EF4-FFF2-40B4-BE49-F238E27FC236}">
                <a16:creationId xmlns:a16="http://schemas.microsoft.com/office/drawing/2014/main" id="{CC63D503-07D9-A141-822B-03380CC4B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509" y="2016868"/>
            <a:ext cx="1668013" cy="4351338"/>
          </a:xfrm>
          <a:prstGeom prst="rect">
            <a:avLst/>
          </a:prstGeom>
        </p:spPr>
      </p:pic>
      <p:pic>
        <p:nvPicPr>
          <p:cNvPr id="12" name="図 11" descr="グラフ&#10;&#10;自動的に生成された説明">
            <a:extLst>
              <a:ext uri="{FF2B5EF4-FFF2-40B4-BE49-F238E27FC236}">
                <a16:creationId xmlns:a16="http://schemas.microsoft.com/office/drawing/2014/main" id="{D786970D-BBA0-E145-9F7D-C223C8DE8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093" y="2016868"/>
            <a:ext cx="1668013" cy="4351338"/>
          </a:xfrm>
          <a:prstGeom prst="rect">
            <a:avLst/>
          </a:prstGeom>
        </p:spPr>
      </p:pic>
      <p:pic>
        <p:nvPicPr>
          <p:cNvPr id="14" name="図 13" descr="グラフ&#10;&#10;自動的に生成された説明">
            <a:extLst>
              <a:ext uri="{FF2B5EF4-FFF2-40B4-BE49-F238E27FC236}">
                <a16:creationId xmlns:a16="http://schemas.microsoft.com/office/drawing/2014/main" id="{E3CBCF4B-900E-D34E-9107-ACEFEC11E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7106" y="2016868"/>
            <a:ext cx="1668013" cy="4351338"/>
          </a:xfrm>
          <a:prstGeom prst="rect">
            <a:avLst/>
          </a:prstGeom>
        </p:spPr>
      </p:pic>
      <p:pic>
        <p:nvPicPr>
          <p:cNvPr id="16" name="図 15" descr="グラフ&#10;&#10;自動的に生成された説明">
            <a:extLst>
              <a:ext uri="{FF2B5EF4-FFF2-40B4-BE49-F238E27FC236}">
                <a16:creationId xmlns:a16="http://schemas.microsoft.com/office/drawing/2014/main" id="{499B394E-F58B-1045-89B0-AE59F328F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5119" y="2016868"/>
            <a:ext cx="16680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12</Words>
  <Application>Microsoft Macintosh PowerPoint</Application>
  <PresentationFormat>ワイド画面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染谷諒</dc:creator>
  <cp:lastModifiedBy>染谷諒</cp:lastModifiedBy>
  <cp:revision>8</cp:revision>
  <dcterms:created xsi:type="dcterms:W3CDTF">2021-02-25T00:29:12Z</dcterms:created>
  <dcterms:modified xsi:type="dcterms:W3CDTF">2021-03-01T12:22:45Z</dcterms:modified>
</cp:coreProperties>
</file>