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A4659-38FC-0B49-936D-B0316763549E}" v="412" dt="2020-05-11T05:37:37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YY" userId="f2865577701e06dd" providerId="LiveId" clId="{9BBA4659-38FC-0B49-936D-B0316763549E}"/>
    <pc:docChg chg="undo custSel mod addSld delSld modSld">
      <pc:chgData name="C YY" userId="f2865577701e06dd" providerId="LiveId" clId="{9BBA4659-38FC-0B49-936D-B0316763549E}" dt="2020-05-11T05:37:48.575" v="1528" actId="2696"/>
      <pc:docMkLst>
        <pc:docMk/>
      </pc:docMkLst>
      <pc:sldChg chg="addSp delSp modSp mod setBg setClrOvrMap delDesignElem">
        <pc:chgData name="C YY" userId="f2865577701e06dd" providerId="LiveId" clId="{9BBA4659-38FC-0B49-936D-B0316763549E}" dt="2020-05-11T05:19:55.917" v="1102"/>
        <pc:sldMkLst>
          <pc:docMk/>
          <pc:sldMk cId="1682171998" sldId="256"/>
        </pc:sldMkLst>
        <pc:spChg chg="mod ord">
          <ac:chgData name="C YY" userId="f2865577701e06dd" providerId="LiveId" clId="{9BBA4659-38FC-0B49-936D-B0316763549E}" dt="2020-05-11T05:19:47.032" v="1096" actId="26606"/>
          <ac:spMkLst>
            <pc:docMk/>
            <pc:sldMk cId="1682171998" sldId="256"/>
            <ac:spMk id="2" creationId="{7F362D43-D9DC-9044-B4E0-5A33E140EF2C}"/>
          </ac:spMkLst>
        </pc:spChg>
        <pc:spChg chg="mod">
          <ac:chgData name="C YY" userId="f2865577701e06dd" providerId="LiveId" clId="{9BBA4659-38FC-0B49-936D-B0316763549E}" dt="2020-05-11T05:19:47.032" v="1096" actId="26606"/>
          <ac:spMkLst>
            <pc:docMk/>
            <pc:sldMk cId="1682171998" sldId="256"/>
            <ac:spMk id="3" creationId="{FB608531-B1DD-4449-9837-626E446983D2}"/>
          </ac:spMkLst>
        </pc:spChg>
        <pc:spChg chg="add del">
          <ac:chgData name="C YY" userId="f2865577701e06dd" providerId="LiveId" clId="{9BBA4659-38FC-0B49-936D-B0316763549E}" dt="2020-05-11T05:19:54.308" v="1101" actId="26606"/>
          <ac:spMkLst>
            <pc:docMk/>
            <pc:sldMk cId="1682171998" sldId="256"/>
            <ac:spMk id="5" creationId="{3EDD119B-6BFA-4C3F-90CE-97DAFD604ECC}"/>
          </ac:spMkLst>
        </pc:spChg>
        <pc:spChg chg="add del">
          <ac:chgData name="C YY" userId="f2865577701e06dd" providerId="LiveId" clId="{9BBA4659-38FC-0B49-936D-B0316763549E}" dt="2020-05-11T05:19:47.032" v="1096" actId="26606"/>
          <ac:spMkLst>
            <pc:docMk/>
            <pc:sldMk cId="1682171998" sldId="256"/>
            <ac:spMk id="7" creationId="{27577DEC-D9A5-404D-9789-702F4319BEC8}"/>
          </ac:spMkLst>
        </pc:spChg>
        <pc:spChg chg="add del">
          <ac:chgData name="C YY" userId="f2865577701e06dd" providerId="LiveId" clId="{9BBA4659-38FC-0B49-936D-B0316763549E}" dt="2020-05-11T05:19:55.917" v="1102"/>
          <ac:spMkLst>
            <pc:docMk/>
            <pc:sldMk cId="1682171998" sldId="256"/>
            <ac:spMk id="8" creationId="{3EDD119B-6BFA-4C3F-90CE-97DAFD604ECC}"/>
          </ac:spMkLst>
        </pc:spChg>
        <pc:grpChg chg="add del">
          <ac:chgData name="C YY" userId="f2865577701e06dd" providerId="LiveId" clId="{9BBA4659-38FC-0B49-936D-B0316763549E}" dt="2020-05-11T05:19:47.032" v="1096" actId="26606"/>
          <ac:grpSpMkLst>
            <pc:docMk/>
            <pc:sldMk cId="1682171998" sldId="256"/>
            <ac:grpSpMk id="9" creationId="{CEEA9366-CEA8-4F23-B065-4337F0D836FE}"/>
          </ac:grpSpMkLst>
        </pc:grpChg>
        <pc:cxnChg chg="add del">
          <ac:chgData name="C YY" userId="f2865577701e06dd" providerId="LiveId" clId="{9BBA4659-38FC-0B49-936D-B0316763549E}" dt="2020-05-11T05:19:54.308" v="1101" actId="26606"/>
          <ac:cxnSpMkLst>
            <pc:docMk/>
            <pc:sldMk cId="1682171998" sldId="256"/>
            <ac:cxnSpMk id="6" creationId="{DC1572D0-F0FD-4D84-8F82-DC59140EB9BB}"/>
          </ac:cxnSpMkLst>
        </pc:cxnChg>
        <pc:cxnChg chg="add del">
          <ac:chgData name="C YY" userId="f2865577701e06dd" providerId="LiveId" clId="{9BBA4659-38FC-0B49-936D-B0316763549E}" dt="2020-05-11T05:19:55.917" v="1102"/>
          <ac:cxnSpMkLst>
            <pc:docMk/>
            <pc:sldMk cId="1682171998" sldId="256"/>
            <ac:cxnSpMk id="10" creationId="{DC1572D0-F0FD-4D84-8F82-DC59140EB9BB}"/>
          </ac:cxnSpMkLst>
        </pc:cxnChg>
      </pc:sldChg>
      <pc:sldChg chg="addSp delSp modSp mod setBg setClrOvrMap delDesignElem">
        <pc:chgData name="C YY" userId="f2865577701e06dd" providerId="LiveId" clId="{9BBA4659-38FC-0B49-936D-B0316763549E}" dt="2020-05-11T05:19:55.917" v="1102"/>
        <pc:sldMkLst>
          <pc:docMk/>
          <pc:sldMk cId="1260567623" sldId="257"/>
        </pc:sldMkLst>
        <pc:spChg chg="mod">
          <ac:chgData name="C YY" userId="f2865577701e06dd" providerId="LiveId" clId="{9BBA4659-38FC-0B49-936D-B0316763549E}" dt="2020-05-11T03:25:04.856" v="28" actId="20577"/>
          <ac:spMkLst>
            <pc:docMk/>
            <pc:sldMk cId="1260567623" sldId="257"/>
            <ac:spMk id="2" creationId="{C52F27E1-08A9-1742-AC69-0FF016D7ED2C}"/>
          </ac:spMkLst>
        </pc:spChg>
        <pc:spChg chg="mod">
          <ac:chgData name="C YY" userId="f2865577701e06dd" providerId="LiveId" clId="{9BBA4659-38FC-0B49-936D-B0316763549E}" dt="2020-05-11T03:25:50.201" v="115" actId="20577"/>
          <ac:spMkLst>
            <pc:docMk/>
            <pc:sldMk cId="1260567623" sldId="257"/>
            <ac:spMk id="3" creationId="{3A94D8A8-EB55-254C-AD50-06BA03A77E14}"/>
          </ac:spMkLst>
        </pc:spChg>
        <pc:spChg chg="add del">
          <ac:chgData name="C YY" userId="f2865577701e06dd" providerId="LiveId" clId="{9BBA4659-38FC-0B49-936D-B0316763549E}" dt="2020-05-11T03:24:56.821" v="12" actId="26606"/>
          <ac:spMkLst>
            <pc:docMk/>
            <pc:sldMk cId="1260567623" sldId="257"/>
            <ac:spMk id="8" creationId="{AD72D4D1-076F-49D3-9889-EFC4F6D7CA66}"/>
          </ac:spMkLst>
        </pc:spChg>
        <pc:spChg chg="add del">
          <ac:chgData name="C YY" userId="f2865577701e06dd" providerId="LiveId" clId="{9BBA4659-38FC-0B49-936D-B0316763549E}" dt="2020-05-11T05:19:55.917" v="1102"/>
          <ac:spMkLst>
            <pc:docMk/>
            <pc:sldMk cId="1260567623" sldId="257"/>
            <ac:spMk id="15" creationId="{F98ED85F-DCEE-4B50-802E-71A6E3E12B04}"/>
          </ac:spMkLst>
        </pc:spChg>
        <pc:picChg chg="add mod modCrop">
          <ac:chgData name="C YY" userId="f2865577701e06dd" providerId="LiveId" clId="{9BBA4659-38FC-0B49-936D-B0316763549E}" dt="2020-05-11T04:08:11.112" v="350" actId="1076"/>
          <ac:picMkLst>
            <pc:docMk/>
            <pc:sldMk cId="1260567623" sldId="257"/>
            <ac:picMk id="5" creationId="{C1E1697F-19C7-D04C-A886-A34F33C1D029}"/>
          </ac:picMkLst>
        </pc:picChg>
        <pc:cxnChg chg="add del">
          <ac:chgData name="C YY" userId="f2865577701e06dd" providerId="LiveId" clId="{9BBA4659-38FC-0B49-936D-B0316763549E}" dt="2020-05-11T03:24:56.821" v="12" actId="26606"/>
          <ac:cxnSpMkLst>
            <pc:docMk/>
            <pc:sldMk cId="1260567623" sldId="257"/>
            <ac:cxnSpMk id="10" creationId="{2D72A2C9-F3CA-4216-8BAD-FA4C970C3C4E}"/>
          </ac:cxnSpMkLst>
        </pc:cxnChg>
        <pc:cxnChg chg="add del">
          <ac:chgData name="C YY" userId="f2865577701e06dd" providerId="LiveId" clId="{9BBA4659-38FC-0B49-936D-B0316763549E}" dt="2020-05-11T05:19:55.917" v="1102"/>
          <ac:cxnSpMkLst>
            <pc:docMk/>
            <pc:sldMk cId="1260567623" sldId="257"/>
            <ac:cxnSpMk id="17" creationId="{E8E35B83-1EC3-4F87-9D54-D863463351B9}"/>
          </ac:cxnSpMkLst>
        </pc:cxnChg>
      </pc:sldChg>
      <pc:sldChg chg="addSp delSp modSp add mod setBg delDesignElem">
        <pc:chgData name="C YY" userId="f2865577701e06dd" providerId="LiveId" clId="{9BBA4659-38FC-0B49-936D-B0316763549E}" dt="2020-05-11T05:19:55.917" v="1102"/>
        <pc:sldMkLst>
          <pc:docMk/>
          <pc:sldMk cId="3788468098" sldId="258"/>
        </pc:sldMkLst>
        <pc:spChg chg="mod">
          <ac:chgData name="C YY" userId="f2865577701e06dd" providerId="LiveId" clId="{9BBA4659-38FC-0B49-936D-B0316763549E}" dt="2020-05-11T03:26:28.815" v="129" actId="26606"/>
          <ac:spMkLst>
            <pc:docMk/>
            <pc:sldMk cId="3788468098" sldId="258"/>
            <ac:spMk id="2" creationId="{AC42120B-0B36-984D-874F-3FD8E94A3687}"/>
          </ac:spMkLst>
        </pc:spChg>
        <pc:spChg chg="mod">
          <ac:chgData name="C YY" userId="f2865577701e06dd" providerId="LiveId" clId="{9BBA4659-38FC-0B49-936D-B0316763549E}" dt="2020-05-11T04:09:27.490" v="358" actId="313"/>
          <ac:spMkLst>
            <pc:docMk/>
            <pc:sldMk cId="3788468098" sldId="258"/>
            <ac:spMk id="3" creationId="{316C3057-4630-5740-91A8-637AC6CCADDF}"/>
          </ac:spMkLst>
        </pc:spChg>
        <pc:spChg chg="add del">
          <ac:chgData name="C YY" userId="f2865577701e06dd" providerId="LiveId" clId="{9BBA4659-38FC-0B49-936D-B0316763549E}" dt="2020-05-11T05:19:55.917" v="1102"/>
          <ac:spMkLst>
            <pc:docMk/>
            <pc:sldMk cId="3788468098" sldId="258"/>
            <ac:spMk id="8" creationId="{F98ED85F-DCEE-4B50-802E-71A6E3E12B04}"/>
          </ac:spMkLst>
        </pc:spChg>
        <pc:spChg chg="add mod">
          <ac:chgData name="C YY" userId="f2865577701e06dd" providerId="LiveId" clId="{9BBA4659-38FC-0B49-936D-B0316763549E}" dt="2020-05-11T04:20:25.440" v="671" actId="1037"/>
          <ac:spMkLst>
            <pc:docMk/>
            <pc:sldMk cId="3788468098" sldId="258"/>
            <ac:spMk id="11" creationId="{F96E6086-D3B2-384F-8E79-7AD85F296F6D}"/>
          </ac:spMkLst>
        </pc:spChg>
        <pc:spChg chg="add mod">
          <ac:chgData name="C YY" userId="f2865577701e06dd" providerId="LiveId" clId="{9BBA4659-38FC-0B49-936D-B0316763549E}" dt="2020-05-11T04:20:41.054" v="673" actId="1076"/>
          <ac:spMkLst>
            <pc:docMk/>
            <pc:sldMk cId="3788468098" sldId="258"/>
            <ac:spMk id="12" creationId="{E6306F07-4B19-414D-8661-623729058FAC}"/>
          </ac:spMkLst>
        </pc:spChg>
        <pc:picChg chg="add mod modCrop">
          <ac:chgData name="C YY" userId="f2865577701e06dd" providerId="LiveId" clId="{9BBA4659-38FC-0B49-936D-B0316763549E}" dt="2020-05-11T03:42:35.707" v="341" actId="1076"/>
          <ac:picMkLst>
            <pc:docMk/>
            <pc:sldMk cId="3788468098" sldId="258"/>
            <ac:picMk id="5" creationId="{D83DE851-0171-4843-B374-6CF3B3059D59}"/>
          </ac:picMkLst>
        </pc:picChg>
        <pc:picChg chg="add mod modCrop">
          <ac:chgData name="C YY" userId="f2865577701e06dd" providerId="LiveId" clId="{9BBA4659-38FC-0B49-936D-B0316763549E}" dt="2020-05-11T03:42:43.156" v="343" actId="1076"/>
          <ac:picMkLst>
            <pc:docMk/>
            <pc:sldMk cId="3788468098" sldId="258"/>
            <ac:picMk id="7" creationId="{54EDFC76-3661-E942-946A-6DA7FE1A54F9}"/>
          </ac:picMkLst>
        </pc:picChg>
        <pc:cxnChg chg="add del">
          <ac:chgData name="C YY" userId="f2865577701e06dd" providerId="LiveId" clId="{9BBA4659-38FC-0B49-936D-B0316763549E}" dt="2020-05-11T05:19:55.917" v="1102"/>
          <ac:cxnSpMkLst>
            <pc:docMk/>
            <pc:sldMk cId="3788468098" sldId="258"/>
            <ac:cxnSpMk id="10" creationId="{E8E35B83-1EC3-4F87-9D54-D863463351B9}"/>
          </ac:cxnSpMkLst>
        </pc:cxnChg>
      </pc:sldChg>
      <pc:sldChg chg="addSp delSp modSp add mod setBg delDesignElem">
        <pc:chgData name="C YY" userId="f2865577701e06dd" providerId="LiveId" clId="{9BBA4659-38FC-0B49-936D-B0316763549E}" dt="2020-05-11T05:19:55.917" v="1102"/>
        <pc:sldMkLst>
          <pc:docMk/>
          <pc:sldMk cId="4079741787" sldId="259"/>
        </pc:sldMkLst>
        <pc:spChg chg="mod">
          <ac:chgData name="C YY" userId="f2865577701e06dd" providerId="LiveId" clId="{9BBA4659-38FC-0B49-936D-B0316763549E}" dt="2020-05-11T04:39:15.772" v="690" actId="20577"/>
          <ac:spMkLst>
            <pc:docMk/>
            <pc:sldMk cId="4079741787" sldId="259"/>
            <ac:spMk id="2" creationId="{A7C47436-D49B-EB42-B6F5-A8607FE0CBE0}"/>
          </ac:spMkLst>
        </pc:spChg>
        <pc:spChg chg="mod">
          <ac:chgData name="C YY" userId="f2865577701e06dd" providerId="LiveId" clId="{9BBA4659-38FC-0B49-936D-B0316763549E}" dt="2020-05-11T05:19:50.127" v="1100"/>
          <ac:spMkLst>
            <pc:docMk/>
            <pc:sldMk cId="4079741787" sldId="259"/>
            <ac:spMk id="3" creationId="{1C235E57-3DAD-894C-A9BA-14A2E355A821}"/>
          </ac:spMkLst>
        </pc:spChg>
        <pc:spChg chg="add del">
          <ac:chgData name="C YY" userId="f2865577701e06dd" providerId="LiveId" clId="{9BBA4659-38FC-0B49-936D-B0316763549E}" dt="2020-05-11T05:19:55.917" v="1102"/>
          <ac:spMkLst>
            <pc:docMk/>
            <pc:sldMk cId="4079741787" sldId="259"/>
            <ac:spMk id="8" creationId="{F98ED85F-DCEE-4B50-802E-71A6E3E12B04}"/>
          </ac:spMkLst>
        </pc:spChg>
        <pc:cxnChg chg="add del">
          <ac:chgData name="C YY" userId="f2865577701e06dd" providerId="LiveId" clId="{9BBA4659-38FC-0B49-936D-B0316763549E}" dt="2020-05-11T05:19:55.917" v="1102"/>
          <ac:cxnSpMkLst>
            <pc:docMk/>
            <pc:sldMk cId="4079741787" sldId="259"/>
            <ac:cxnSpMk id="10" creationId="{E8E35B83-1EC3-4F87-9D54-D863463351B9}"/>
          </ac:cxnSpMkLst>
        </pc:cxnChg>
      </pc:sldChg>
      <pc:sldChg chg="addSp delSp modSp add mod setBg delDesignElem">
        <pc:chgData name="C YY" userId="f2865577701e06dd" providerId="LiveId" clId="{9BBA4659-38FC-0B49-936D-B0316763549E}" dt="2020-05-11T05:19:55.917" v="1102"/>
        <pc:sldMkLst>
          <pc:docMk/>
          <pc:sldMk cId="3015558806" sldId="260"/>
        </pc:sldMkLst>
        <pc:spChg chg="mod">
          <ac:chgData name="C YY" userId="f2865577701e06dd" providerId="LiveId" clId="{9BBA4659-38FC-0B49-936D-B0316763549E}" dt="2020-05-11T04:11:12.908" v="507" actId="20577"/>
          <ac:spMkLst>
            <pc:docMk/>
            <pc:sldMk cId="3015558806" sldId="260"/>
            <ac:spMk id="3" creationId="{316C3057-4630-5740-91A8-637AC6CCADDF}"/>
          </ac:spMkLst>
        </pc:spChg>
        <pc:spChg chg="add del">
          <ac:chgData name="C YY" userId="f2865577701e06dd" providerId="LiveId" clId="{9BBA4659-38FC-0B49-936D-B0316763549E}" dt="2020-05-11T05:19:55.917" v="1102"/>
          <ac:spMkLst>
            <pc:docMk/>
            <pc:sldMk cId="3015558806" sldId="260"/>
            <ac:spMk id="5" creationId="{F98ED85F-DCEE-4B50-802E-71A6E3E12B04}"/>
          </ac:spMkLst>
        </pc:spChg>
        <pc:spChg chg="del">
          <ac:chgData name="C YY" userId="f2865577701e06dd" providerId="LiveId" clId="{9BBA4659-38FC-0B49-936D-B0316763549E}" dt="2020-05-11T03:28:02.861" v="262"/>
          <ac:spMkLst>
            <pc:docMk/>
            <pc:sldMk cId="3015558806" sldId="260"/>
            <ac:spMk id="8" creationId="{F98ED85F-DCEE-4B50-802E-71A6E3E12B04}"/>
          </ac:spMkLst>
        </pc:spChg>
        <pc:spChg chg="add mod">
          <ac:chgData name="C YY" userId="f2865577701e06dd" providerId="LiveId" clId="{9BBA4659-38FC-0B49-936D-B0316763549E}" dt="2020-05-11T04:20:07.255" v="661" actId="1036"/>
          <ac:spMkLst>
            <pc:docMk/>
            <pc:sldMk cId="3015558806" sldId="260"/>
            <ac:spMk id="16" creationId="{0B256AB8-6D74-D549-A1DC-41BB243388CD}"/>
          </ac:spMkLst>
        </pc:spChg>
        <pc:spChg chg="add mod">
          <ac:chgData name="C YY" userId="f2865577701e06dd" providerId="LiveId" clId="{9BBA4659-38FC-0B49-936D-B0316763549E}" dt="2020-05-11T04:20:54.672" v="675" actId="1076"/>
          <ac:spMkLst>
            <pc:docMk/>
            <pc:sldMk cId="3015558806" sldId="260"/>
            <ac:spMk id="17" creationId="{B9438FE3-5E04-B041-A013-69D598B77C52}"/>
          </ac:spMkLst>
        </pc:spChg>
        <pc:spChg chg="add del">
          <ac:chgData name="C YY" userId="f2865577701e06dd" providerId="LiveId" clId="{9BBA4659-38FC-0B49-936D-B0316763549E}" dt="2020-05-11T04:22:33.718" v="683"/>
          <ac:spMkLst>
            <pc:docMk/>
            <pc:sldMk cId="3015558806" sldId="260"/>
            <ac:spMk id="20" creationId="{4C4EE6D7-DAF6-5B4B-9BF8-11AA1B02182D}"/>
          </ac:spMkLst>
        </pc:spChg>
        <pc:picChg chg="add mod">
          <ac:chgData name="C YY" userId="f2865577701e06dd" providerId="LiveId" clId="{9BBA4659-38FC-0B49-936D-B0316763549E}" dt="2020-05-11T04:18:13.963" v="535" actId="1076"/>
          <ac:picMkLst>
            <pc:docMk/>
            <pc:sldMk cId="3015558806" sldId="260"/>
            <ac:picMk id="9" creationId="{00ECB1BC-9AE4-1A47-9F4E-994F3624CE7F}"/>
          </ac:picMkLst>
        </pc:picChg>
        <pc:picChg chg="add mod">
          <ac:chgData name="C YY" userId="f2865577701e06dd" providerId="LiveId" clId="{9BBA4659-38FC-0B49-936D-B0316763549E}" dt="2020-05-11T04:18:21.143" v="536" actId="1076"/>
          <ac:picMkLst>
            <pc:docMk/>
            <pc:sldMk cId="3015558806" sldId="260"/>
            <ac:picMk id="11" creationId="{D3CCB37E-FBCB-3949-AD6F-7DD73029DE76}"/>
          </ac:picMkLst>
        </pc:picChg>
        <pc:picChg chg="add mod">
          <ac:chgData name="C YY" userId="f2865577701e06dd" providerId="LiveId" clId="{9BBA4659-38FC-0B49-936D-B0316763549E}" dt="2020-05-11T04:22:30.246" v="681" actId="1076"/>
          <ac:picMkLst>
            <pc:docMk/>
            <pc:sldMk cId="3015558806" sldId="260"/>
            <ac:picMk id="19" creationId="{D3B66AC1-7B92-1642-A04E-B187B5FF2AE2}"/>
          </ac:picMkLst>
        </pc:picChg>
        <pc:picChg chg="add mod">
          <ac:chgData name="C YY" userId="f2865577701e06dd" providerId="LiveId" clId="{9BBA4659-38FC-0B49-936D-B0316763549E}" dt="2020-05-11T04:22:40.695" v="685" actId="1076"/>
          <ac:picMkLst>
            <pc:docMk/>
            <pc:sldMk cId="3015558806" sldId="260"/>
            <ac:picMk id="21" creationId="{DF97475A-1DD8-914E-8B9F-FA6AF39F4EF4}"/>
          </ac:picMkLst>
        </pc:picChg>
        <pc:cxnChg chg="add del">
          <ac:chgData name="C YY" userId="f2865577701e06dd" providerId="LiveId" clId="{9BBA4659-38FC-0B49-936D-B0316763549E}" dt="2020-05-11T05:19:55.917" v="1102"/>
          <ac:cxnSpMkLst>
            <pc:docMk/>
            <pc:sldMk cId="3015558806" sldId="260"/>
            <ac:cxnSpMk id="6" creationId="{E8E35B83-1EC3-4F87-9D54-D863463351B9}"/>
          </ac:cxnSpMkLst>
        </pc:cxnChg>
        <pc:cxnChg chg="add del mod">
          <ac:chgData name="C YY" userId="f2865577701e06dd" providerId="LiveId" clId="{9BBA4659-38FC-0B49-936D-B0316763549E}" dt="2020-05-11T04:12:15.363" v="513" actId="11529"/>
          <ac:cxnSpMkLst>
            <pc:docMk/>
            <pc:sldMk cId="3015558806" sldId="260"/>
            <ac:cxnSpMk id="7" creationId="{81C3CCF4-F685-4349-9B2D-C8D03391ADD7}"/>
          </ac:cxnSpMkLst>
        </pc:cxnChg>
        <pc:cxnChg chg="del">
          <ac:chgData name="C YY" userId="f2865577701e06dd" providerId="LiveId" clId="{9BBA4659-38FC-0B49-936D-B0316763549E}" dt="2020-05-11T03:28:02.861" v="262"/>
          <ac:cxnSpMkLst>
            <pc:docMk/>
            <pc:sldMk cId="3015558806" sldId="260"/>
            <ac:cxnSpMk id="10" creationId="{E8E35B83-1EC3-4F87-9D54-D863463351B9}"/>
          </ac:cxnSpMkLst>
        </pc:cxnChg>
        <pc:cxnChg chg="add mod">
          <ac:chgData name="C YY" userId="f2865577701e06dd" providerId="LiveId" clId="{9BBA4659-38FC-0B49-936D-B0316763549E}" dt="2020-05-11T04:18:13.963" v="535" actId="1076"/>
          <ac:cxnSpMkLst>
            <pc:docMk/>
            <pc:sldMk cId="3015558806" sldId="260"/>
            <ac:cxnSpMk id="13" creationId="{D5391660-7246-A24B-99FE-01CE02517B50}"/>
          </ac:cxnSpMkLst>
        </pc:cxnChg>
        <pc:cxnChg chg="add mod">
          <ac:chgData name="C YY" userId="f2865577701e06dd" providerId="LiveId" clId="{9BBA4659-38FC-0B49-936D-B0316763549E}" dt="2020-05-11T04:18:21.143" v="536" actId="1076"/>
          <ac:cxnSpMkLst>
            <pc:docMk/>
            <pc:sldMk cId="3015558806" sldId="260"/>
            <ac:cxnSpMk id="15" creationId="{ACCED1C4-E515-324E-BDDB-A668B72CD320}"/>
          </ac:cxnSpMkLst>
        </pc:cxnChg>
      </pc:sldChg>
      <pc:sldChg chg="addSp delSp modSp add mod setBg delDesignElem">
        <pc:chgData name="C YY" userId="f2865577701e06dd" providerId="LiveId" clId="{9BBA4659-38FC-0B49-936D-B0316763549E}" dt="2020-05-11T05:32:48.352" v="1458" actId="5793"/>
        <pc:sldMkLst>
          <pc:docMk/>
          <pc:sldMk cId="3346318386" sldId="261"/>
        </pc:sldMkLst>
        <pc:spChg chg="mod">
          <ac:chgData name="C YY" userId="f2865577701e06dd" providerId="LiveId" clId="{9BBA4659-38FC-0B49-936D-B0316763549E}" dt="2020-05-11T05:32:48.352" v="1458" actId="5793"/>
          <ac:spMkLst>
            <pc:docMk/>
            <pc:sldMk cId="3346318386" sldId="261"/>
            <ac:spMk id="2" creationId="{9FD52275-0C3C-4141-93D0-970181B3CB6C}"/>
          </ac:spMkLst>
        </pc:spChg>
        <pc:spChg chg="mod">
          <ac:chgData name="C YY" userId="f2865577701e06dd" providerId="LiveId" clId="{9BBA4659-38FC-0B49-936D-B0316763549E}" dt="2020-05-11T05:31:08.208" v="1436" actId="20577"/>
          <ac:spMkLst>
            <pc:docMk/>
            <pc:sldMk cId="3346318386" sldId="261"/>
            <ac:spMk id="3" creationId="{0643AF9C-8D11-0C45-A146-D4186BFD755A}"/>
          </ac:spMkLst>
        </pc:spChg>
        <pc:spChg chg="add mod">
          <ac:chgData name="C YY" userId="f2865577701e06dd" providerId="LiveId" clId="{9BBA4659-38FC-0B49-936D-B0316763549E}" dt="2020-05-11T05:26:15.721" v="1334" actId="13822"/>
          <ac:spMkLst>
            <pc:docMk/>
            <pc:sldMk cId="3346318386" sldId="261"/>
            <ac:spMk id="4" creationId="{1E2B736B-F7E1-2546-9A6A-4C71C445E20F}"/>
          </ac:spMkLst>
        </pc:spChg>
        <pc:spChg chg="add del">
          <ac:chgData name="C YY" userId="f2865577701e06dd" providerId="LiveId" clId="{9BBA4659-38FC-0B49-936D-B0316763549E}" dt="2020-05-11T05:19:55.917" v="1102"/>
          <ac:spMkLst>
            <pc:docMk/>
            <pc:sldMk cId="3346318386" sldId="261"/>
            <ac:spMk id="8" creationId="{F98ED85F-DCEE-4B50-802E-71A6E3E12B04}"/>
          </ac:spMkLst>
        </pc:spChg>
        <pc:cxnChg chg="add del">
          <ac:chgData name="C YY" userId="f2865577701e06dd" providerId="LiveId" clId="{9BBA4659-38FC-0B49-936D-B0316763549E}" dt="2020-05-11T05:19:55.917" v="1102"/>
          <ac:cxnSpMkLst>
            <pc:docMk/>
            <pc:sldMk cId="3346318386" sldId="261"/>
            <ac:cxnSpMk id="10" creationId="{E8E35B83-1EC3-4F87-9D54-D863463351B9}"/>
          </ac:cxnSpMkLst>
        </pc:cxnChg>
      </pc:sldChg>
      <pc:sldChg chg="delSp add del setBg delDesignElem">
        <pc:chgData name="C YY" userId="f2865577701e06dd" providerId="LiveId" clId="{9BBA4659-38FC-0B49-936D-B0316763549E}" dt="2020-05-11T05:17:19.571" v="1078" actId="2696"/>
        <pc:sldMkLst>
          <pc:docMk/>
          <pc:sldMk cId="36595356" sldId="262"/>
        </pc:sldMkLst>
        <pc:spChg chg="del">
          <ac:chgData name="C YY" userId="f2865577701e06dd" providerId="LiveId" clId="{9BBA4659-38FC-0B49-936D-B0316763549E}" dt="2020-05-11T05:16:33.416" v="1075"/>
          <ac:spMkLst>
            <pc:docMk/>
            <pc:sldMk cId="36595356" sldId="262"/>
            <ac:spMk id="8" creationId="{F98ED85F-DCEE-4B50-802E-71A6E3E12B04}"/>
          </ac:spMkLst>
        </pc:spChg>
        <pc:cxnChg chg="del">
          <ac:chgData name="C YY" userId="f2865577701e06dd" providerId="LiveId" clId="{9BBA4659-38FC-0B49-936D-B0316763549E}" dt="2020-05-11T05:16:33.416" v="1075"/>
          <ac:cxnSpMkLst>
            <pc:docMk/>
            <pc:sldMk cId="36595356" sldId="262"/>
            <ac:cxnSpMk id="10" creationId="{E8E35B83-1EC3-4F87-9D54-D863463351B9}"/>
          </ac:cxnSpMkLst>
        </pc:cxnChg>
      </pc:sldChg>
      <pc:sldChg chg="addSp modSp add del mod setBg">
        <pc:chgData name="C YY" userId="f2865577701e06dd" providerId="LiveId" clId="{9BBA4659-38FC-0B49-936D-B0316763549E}" dt="2020-05-11T05:32:01.578" v="1440" actId="2696"/>
        <pc:sldMkLst>
          <pc:docMk/>
          <pc:sldMk cId="171926334" sldId="262"/>
        </pc:sldMkLst>
        <pc:spChg chg="mod">
          <ac:chgData name="C YY" userId="f2865577701e06dd" providerId="LiveId" clId="{9BBA4659-38FC-0B49-936D-B0316763549E}" dt="2020-05-11T05:31:43.887" v="1439" actId="26606"/>
          <ac:spMkLst>
            <pc:docMk/>
            <pc:sldMk cId="171926334" sldId="262"/>
            <ac:spMk id="2" creationId="{38CAA8FA-EC55-AB42-A2A6-F64396B1A4DC}"/>
          </ac:spMkLst>
        </pc:spChg>
        <pc:spChg chg="mod">
          <ac:chgData name="C YY" userId="f2865577701e06dd" providerId="LiveId" clId="{9BBA4659-38FC-0B49-936D-B0316763549E}" dt="2020-05-11T05:31:43.887" v="1439" actId="26606"/>
          <ac:spMkLst>
            <pc:docMk/>
            <pc:sldMk cId="171926334" sldId="262"/>
            <ac:spMk id="3" creationId="{05F659DF-8FC8-864B-9446-49C7F297ED3C}"/>
          </ac:spMkLst>
        </pc:spChg>
        <pc:spChg chg="add">
          <ac:chgData name="C YY" userId="f2865577701e06dd" providerId="LiveId" clId="{9BBA4659-38FC-0B49-936D-B0316763549E}" dt="2020-05-11T05:31:43.887" v="1439" actId="26606"/>
          <ac:spMkLst>
            <pc:docMk/>
            <pc:sldMk cId="171926334" sldId="262"/>
            <ac:spMk id="8" creationId="{F98ED85F-DCEE-4B50-802E-71A6E3E12B04}"/>
          </ac:spMkLst>
        </pc:spChg>
        <pc:cxnChg chg="add">
          <ac:chgData name="C YY" userId="f2865577701e06dd" providerId="LiveId" clId="{9BBA4659-38FC-0B49-936D-B0316763549E}" dt="2020-05-11T05:31:43.887" v="1439" actId="26606"/>
          <ac:cxnSpMkLst>
            <pc:docMk/>
            <pc:sldMk cId="171926334" sldId="262"/>
            <ac:cxnSpMk id="10" creationId="{E8E35B83-1EC3-4F87-9D54-D863463351B9}"/>
          </ac:cxnSpMkLst>
        </pc:cxnChg>
      </pc:sldChg>
      <pc:sldChg chg="addSp delSp modSp add mod setBg">
        <pc:chgData name="C YY" userId="f2865577701e06dd" providerId="LiveId" clId="{9BBA4659-38FC-0B49-936D-B0316763549E}" dt="2020-05-11T05:36:38.258" v="1526" actId="20577"/>
        <pc:sldMkLst>
          <pc:docMk/>
          <pc:sldMk cId="1327437430" sldId="262"/>
        </pc:sldMkLst>
        <pc:spChg chg="mod">
          <ac:chgData name="C YY" userId="f2865577701e06dd" providerId="LiveId" clId="{9BBA4659-38FC-0B49-936D-B0316763549E}" dt="2020-05-11T05:33:49.389" v="1473" actId="26606"/>
          <ac:spMkLst>
            <pc:docMk/>
            <pc:sldMk cId="1327437430" sldId="262"/>
            <ac:spMk id="2" creationId="{14B7AF2C-B060-7140-8553-AAFC46D4FA6C}"/>
          </ac:spMkLst>
        </pc:spChg>
        <pc:spChg chg="del">
          <ac:chgData name="C YY" userId="f2865577701e06dd" providerId="LiveId" clId="{9BBA4659-38FC-0B49-936D-B0316763549E}" dt="2020-05-11T05:33:14.194" v="1466"/>
          <ac:spMkLst>
            <pc:docMk/>
            <pc:sldMk cId="1327437430" sldId="262"/>
            <ac:spMk id="3" creationId="{9BCF4FA0-716D-244A-A9B4-1363EAD54410}"/>
          </ac:spMkLst>
        </pc:spChg>
        <pc:spChg chg="add mod">
          <ac:chgData name="C YY" userId="f2865577701e06dd" providerId="LiveId" clId="{9BBA4659-38FC-0B49-936D-B0316763549E}" dt="2020-05-11T05:36:38.258" v="1526" actId="20577"/>
          <ac:spMkLst>
            <pc:docMk/>
            <pc:sldMk cId="1327437430" sldId="262"/>
            <ac:spMk id="10" creationId="{8036FD6D-9FF3-6644-84C3-2DA5BCE1F206}"/>
          </ac:spMkLst>
        </pc:spChg>
        <pc:spChg chg="add">
          <ac:chgData name="C YY" userId="f2865577701e06dd" providerId="LiveId" clId="{9BBA4659-38FC-0B49-936D-B0316763549E}" dt="2020-05-11T05:33:49.389" v="1473" actId="26606"/>
          <ac:spMkLst>
            <pc:docMk/>
            <pc:sldMk cId="1327437430" sldId="262"/>
            <ac:spMk id="16" creationId="{247AB924-1B87-43FC-B7C7-B112D5C51A0E}"/>
          </ac:spMkLst>
        </pc:spChg>
        <pc:picChg chg="add mod ord modCrop">
          <ac:chgData name="C YY" userId="f2865577701e06dd" providerId="LiveId" clId="{9BBA4659-38FC-0B49-936D-B0316763549E}" dt="2020-05-11T05:36:16.545" v="1521" actId="1076"/>
          <ac:picMkLst>
            <pc:docMk/>
            <pc:sldMk cId="1327437430" sldId="262"/>
            <ac:picMk id="5" creationId="{21EC98D4-B6A7-9E47-BB8E-67DAE9F31947}"/>
          </ac:picMkLst>
        </pc:picChg>
        <pc:picChg chg="add mod modCrop">
          <ac:chgData name="C YY" userId="f2865577701e06dd" providerId="LiveId" clId="{9BBA4659-38FC-0B49-936D-B0316763549E}" dt="2020-05-11T05:36:07.934" v="1519" actId="1076"/>
          <ac:picMkLst>
            <pc:docMk/>
            <pc:sldMk cId="1327437430" sldId="262"/>
            <ac:picMk id="7" creationId="{BAC7C28F-BF7C-1A43-8A3B-FA1D755085B0}"/>
          </ac:picMkLst>
        </pc:picChg>
        <pc:picChg chg="add mod modCrop">
          <ac:chgData name="C YY" userId="f2865577701e06dd" providerId="LiveId" clId="{9BBA4659-38FC-0B49-936D-B0316763549E}" dt="2020-05-11T05:36:13.642" v="1520" actId="1076"/>
          <ac:picMkLst>
            <pc:docMk/>
            <pc:sldMk cId="1327437430" sldId="262"/>
            <ac:picMk id="9" creationId="{570CE8AE-2C0A-AD49-85DA-7EC2B4E65F92}"/>
          </ac:picMkLst>
        </pc:picChg>
        <pc:cxnChg chg="add">
          <ac:chgData name="C YY" userId="f2865577701e06dd" providerId="LiveId" clId="{9BBA4659-38FC-0B49-936D-B0316763549E}" dt="2020-05-11T05:33:49.389" v="1473" actId="26606"/>
          <ac:cxnSpMkLst>
            <pc:docMk/>
            <pc:sldMk cId="1327437430" sldId="262"/>
            <ac:cxnSpMk id="14" creationId="{99AE2756-0FC4-4155-83E7-58AAAB63E757}"/>
          </ac:cxnSpMkLst>
        </pc:cxnChg>
        <pc:cxnChg chg="add">
          <ac:chgData name="C YY" userId="f2865577701e06dd" providerId="LiveId" clId="{9BBA4659-38FC-0B49-936D-B0316763549E}" dt="2020-05-11T05:33:49.389" v="1473" actId="26606"/>
          <ac:cxnSpMkLst>
            <pc:docMk/>
            <pc:sldMk cId="1327437430" sldId="262"/>
            <ac:cxnSpMk id="18" creationId="{818DC98F-4057-4645-B948-F604F39A9CFE}"/>
          </ac:cxnSpMkLst>
        </pc:cxnChg>
        <pc:cxnChg chg="add">
          <ac:chgData name="C YY" userId="f2865577701e06dd" providerId="LiveId" clId="{9BBA4659-38FC-0B49-936D-B0316763549E}" dt="2020-05-11T05:33:49.389" v="1473" actId="26606"/>
          <ac:cxnSpMkLst>
            <pc:docMk/>
            <pc:sldMk cId="1327437430" sldId="262"/>
            <ac:cxnSpMk id="20" creationId="{DAD2B705-4A9B-408D-AA80-4F41045E09DE}"/>
          </ac:cxnSpMkLst>
        </pc:cxnChg>
      </pc:sldChg>
      <pc:sldChg chg="addSp delSp add del setBg delDesignElem">
        <pc:chgData name="C YY" userId="f2865577701e06dd" providerId="LiveId" clId="{9BBA4659-38FC-0B49-936D-B0316763549E}" dt="2020-05-11T05:18:44.668" v="1082"/>
        <pc:sldMkLst>
          <pc:docMk/>
          <pc:sldMk cId="1923877614" sldId="262"/>
        </pc:sldMkLst>
        <pc:spChg chg="add del">
          <ac:chgData name="C YY" userId="f2865577701e06dd" providerId="LiveId" clId="{9BBA4659-38FC-0B49-936D-B0316763549E}" dt="2020-05-11T05:18:44.668" v="1082"/>
          <ac:spMkLst>
            <pc:docMk/>
            <pc:sldMk cId="1923877614" sldId="262"/>
            <ac:spMk id="8" creationId="{F98ED85F-DCEE-4B50-802E-71A6E3E12B04}"/>
          </ac:spMkLst>
        </pc:spChg>
        <pc:cxnChg chg="add del">
          <ac:chgData name="C YY" userId="f2865577701e06dd" providerId="LiveId" clId="{9BBA4659-38FC-0B49-936D-B0316763549E}" dt="2020-05-11T05:18:44.668" v="1082"/>
          <ac:cxnSpMkLst>
            <pc:docMk/>
            <pc:sldMk cId="1923877614" sldId="262"/>
            <ac:cxnSpMk id="10" creationId="{E8E35B83-1EC3-4F87-9D54-D863463351B9}"/>
          </ac:cxnSpMkLst>
        </pc:cxnChg>
      </pc:sldChg>
      <pc:sldChg chg="add del">
        <pc:chgData name="C YY" userId="f2865577701e06dd" providerId="LiveId" clId="{9BBA4659-38FC-0B49-936D-B0316763549E}" dt="2020-05-11T05:37:48.575" v="1528" actId="2696"/>
        <pc:sldMkLst>
          <pc:docMk/>
          <pc:sldMk cId="2767201561" sldId="263"/>
        </pc:sldMkLst>
      </pc:sldChg>
      <pc:sldChg chg="delSp add del setBg delDesignElem">
        <pc:chgData name="C YY" userId="f2865577701e06dd" providerId="LiveId" clId="{9BBA4659-38FC-0B49-936D-B0316763549E}" dt="2020-05-11T05:18:37.128" v="1079" actId="2696"/>
        <pc:sldMkLst>
          <pc:docMk/>
          <pc:sldMk cId="2900337520" sldId="263"/>
        </pc:sldMkLst>
        <pc:spChg chg="del">
          <ac:chgData name="C YY" userId="f2865577701e06dd" providerId="LiveId" clId="{9BBA4659-38FC-0B49-936D-B0316763549E}" dt="2020-05-11T05:17:09.847" v="1077"/>
          <ac:spMkLst>
            <pc:docMk/>
            <pc:sldMk cId="2900337520" sldId="263"/>
            <ac:spMk id="8" creationId="{F98ED85F-DCEE-4B50-802E-71A6E3E12B04}"/>
          </ac:spMkLst>
        </pc:spChg>
        <pc:cxnChg chg="del">
          <ac:chgData name="C YY" userId="f2865577701e06dd" providerId="LiveId" clId="{9BBA4659-38FC-0B49-936D-B0316763549E}" dt="2020-05-11T05:17:09.847" v="1077"/>
          <ac:cxnSpMkLst>
            <pc:docMk/>
            <pc:sldMk cId="2900337520" sldId="263"/>
            <ac:cxnSpMk id="10" creationId="{E8E35B83-1EC3-4F87-9D54-D863463351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FB64-0EF2-194D-A4C0-66A46FE76B09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14A5E-0751-0247-AED3-9FE9B2545C0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31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14A5E-0751-0247-AED3-9FE9B2545C06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086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6C3E-E549-C04E-B3B9-A4755E176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8683C-2B17-F445-8063-6C6150BBD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3204-64AD-F34D-8D68-7DABF4E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8C16-6206-6E47-8D5F-091D3025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BE96-F211-704E-9661-B5EEB139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576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A771-95FD-7E42-A6E3-A43DE14A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86911-C33F-3E44-A902-A8513926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B9AE-4483-F244-995F-63CD729B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F09C-C57F-1E48-9E6B-0BE4461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6E63-347B-E34E-A61E-64A4933F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71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61F84-E6A8-ED4D-8545-0272B3C71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AD193-86E0-3848-ACC9-3A15A235B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341E-0005-4E45-A061-A17B7BF6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4A1C-C3F4-0E4A-B061-C37C83B4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E6C4-6360-F44F-8738-F6A45D83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37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6B44-3C4D-8B4D-80A6-00CC6D70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95B3-624C-C542-B8E8-3A5B1245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07E2-B004-F544-88FB-5E7897E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A9D37-7CB8-CB46-9CD9-A3A3CEF8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C137-DF05-F948-BFF5-2D82A410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630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0B9-3800-A341-B078-AE312054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E491A-F5C6-EF49-81C1-0B57924D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B80-1D86-AB4B-AAC5-725BCBBE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1F52-90F8-E249-AD90-C2D12780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A0A8-3246-2445-BAC0-58F28311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727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C08C-74B3-F64B-9856-94CD5B4D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6D33-410B-3A47-8A12-669288B7D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389E-4F73-2B4F-87CA-200D4E937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28AF-D394-5E41-98EE-72250C0B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0D799-2416-5742-BBA6-16EB3E10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E08EF-576B-CD43-870E-EB1C7365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1029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4C68-58FF-F942-9BA8-E6893095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4461-051C-1947-95DA-3A7D7442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63F4F-A142-8045-B5A9-D8B72DA7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3DC0F-158B-CF4D-A20F-5DB935A0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FA761-01BA-8F4B-BFC1-997BF52C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CAD1B-95CE-F440-8E3D-E80483FB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8EF0C-3B86-4D4C-8BE7-3DBAA392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700F1-1B21-6545-8254-630EF2DC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035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4438-6D37-1B42-A527-970337F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6CBE1-92C6-AD40-848A-92760177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7DA96-7F05-E04B-9190-C1F494F9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F411B-80DF-824F-B898-08172CA4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757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848EC-4D5D-7349-BFA8-CBF5C0F8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918B1-74E8-1849-B1D2-D21947C6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C86C9-4FAA-BA4F-8A9F-82929B42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354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6ED5-773C-4644-8878-10C3101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2B3B-1BB9-E940-A992-9713360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F2DD-B6F4-5B45-9B1F-42FFCDA38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0E186-3989-DE41-8BC0-39DA81D5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B87D-C5E6-264B-AEEF-F9503491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97E0-B8D4-D04B-A3BB-7FCBDB5E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321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E818-ADBC-A540-A86D-77365D08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CBCA1-45E8-E54B-8C92-600EA448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D8F2-2451-D04F-B7CF-C999FC591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0E90-29B8-ED4A-B7A6-57786152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BBAB6-09CB-B847-9ECA-B5083674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B0FC-DA97-9444-983A-0046CC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86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5ECF6-25B4-4840-A793-D335535F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926F-83A0-F840-934D-073ADAD0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FF8A-BA9C-E342-87DA-0C05F06A3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EEF6-527D-604F-B363-7C643DA3C92B}" type="datetimeFigureOut">
              <a:rPr lang="en-JP" smtClean="0"/>
              <a:t>2020/05/11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634B-D681-A64A-BD63-4E48E8001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CE12-436E-074F-A88B-21C62798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2469-5B53-BD46-9FD5-844AAE92892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083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62D43-D9DC-9044-B4E0-5A33E140E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JP" sz="4800">
                <a:solidFill>
                  <a:schemeClr val="bg1"/>
                </a:solidFill>
              </a:rPr>
              <a:t>Multiple-Importance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08531-B1DD-4449-9837-626E4469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JP" sz="2000">
                <a:solidFill>
                  <a:srgbClr val="FFC000"/>
                </a:solidFill>
              </a:rPr>
              <a:t>蔡易逸</a:t>
            </a:r>
            <a:r>
              <a:rPr lang="zh-CN" altLang="en-US" sz="2000">
                <a:solidFill>
                  <a:srgbClr val="FFC000"/>
                </a:solidFill>
              </a:rPr>
              <a:t> </a:t>
            </a:r>
            <a:r>
              <a:rPr lang="en-US" altLang="zh-CN" sz="2000">
                <a:solidFill>
                  <a:srgbClr val="FFC000"/>
                </a:solidFill>
              </a:rPr>
              <a:t>Cyy</a:t>
            </a:r>
          </a:p>
          <a:p>
            <a:pPr algn="l"/>
            <a:r>
              <a:rPr lang="en-US" sz="2000">
                <a:solidFill>
                  <a:srgbClr val="FFC000"/>
                </a:solidFill>
              </a:rPr>
              <a:t>GAMES</a:t>
            </a:r>
            <a:r>
              <a:rPr lang="en-US" altLang="zh-CN" sz="2000">
                <a:solidFill>
                  <a:srgbClr val="FFC000"/>
                </a:solidFill>
              </a:rPr>
              <a:t>101</a:t>
            </a:r>
            <a:r>
              <a:rPr lang="zh-CN" altLang="en-US" sz="2000">
                <a:solidFill>
                  <a:srgbClr val="FFC000"/>
                </a:solidFill>
              </a:rPr>
              <a:t> </a:t>
            </a:r>
            <a:r>
              <a:rPr lang="en-US" altLang="zh-CN" sz="2000">
                <a:solidFill>
                  <a:srgbClr val="FFC000"/>
                </a:solidFill>
              </a:rPr>
              <a:t>final</a:t>
            </a:r>
            <a:endParaRPr lang="en-JP" sz="2000">
              <a:solidFill>
                <a:srgbClr val="FFC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1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F27E1-08A9-1742-AC69-0FF016D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D8A8-EB55-254C-AD50-06BA03A7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JP" sz="2400" dirty="0">
                <a:solidFill>
                  <a:schemeClr val="bg1"/>
                </a:solidFill>
              </a:rPr>
              <a:t>Regular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random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sampling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can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lead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 very noisy result like below.</a:t>
            </a:r>
            <a:endParaRPr lang="en-JP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black, rain, sky, star&#10;&#10;Description automatically generated">
            <a:extLst>
              <a:ext uri="{FF2B5EF4-FFF2-40B4-BE49-F238E27FC236}">
                <a16:creationId xmlns:a16="http://schemas.microsoft.com/office/drawing/2014/main" id="{C1E1697F-19C7-D04C-A886-A34F33C1D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755"/>
          <a:stretch/>
        </p:blipFill>
        <p:spPr>
          <a:xfrm>
            <a:off x="3365407" y="2857500"/>
            <a:ext cx="5461185" cy="30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120B-0B36-984D-874F-3FD8E94A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JP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3057-4630-5740-91A8-637AC6CC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JP" sz="2400" dirty="0">
                <a:solidFill>
                  <a:schemeClr val="bg1"/>
                </a:solidFill>
              </a:rPr>
              <a:t>People find ways to reduce the variance by importance sampling.</a:t>
            </a:r>
          </a:p>
          <a:p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JP" sz="2400" dirty="0">
                <a:solidFill>
                  <a:schemeClr val="bg1"/>
                </a:solidFill>
              </a:rPr>
              <a:t>ics below are “sampling light” and “sampling BRDF” respectively.</a:t>
            </a:r>
          </a:p>
        </p:txBody>
      </p:sp>
      <p:pic>
        <p:nvPicPr>
          <p:cNvPr id="5" name="Picture 4" descr="A picture containing black, white, rain, night&#10;&#10;Description automatically generated">
            <a:extLst>
              <a:ext uri="{FF2B5EF4-FFF2-40B4-BE49-F238E27FC236}">
                <a16:creationId xmlns:a16="http://schemas.microsoft.com/office/drawing/2014/main" id="{D83DE851-0171-4843-B374-6CF3B3059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31"/>
          <a:stretch/>
        </p:blipFill>
        <p:spPr>
          <a:xfrm>
            <a:off x="1516842" y="3282951"/>
            <a:ext cx="4197967" cy="2232024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4EDFC76-3661-E942-946A-6DA7FE1A5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31"/>
          <a:stretch/>
        </p:blipFill>
        <p:spPr>
          <a:xfrm>
            <a:off x="6477193" y="3287079"/>
            <a:ext cx="4197966" cy="223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E6086-D3B2-384F-8E79-7AD85F296F6D}"/>
              </a:ext>
            </a:extLst>
          </p:cNvPr>
          <p:cNvSpPr txBox="1"/>
          <p:nvPr/>
        </p:nvSpPr>
        <p:spPr>
          <a:xfrm>
            <a:off x="1488265" y="4013439"/>
            <a:ext cx="1203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Roughness</a:t>
            </a:r>
          </a:p>
          <a:p>
            <a:r>
              <a:rPr lang="en-JP" dirty="0">
                <a:solidFill>
                  <a:schemeClr val="bg1"/>
                </a:solidFill>
              </a:rPr>
              <a:t>0.001</a:t>
            </a:r>
          </a:p>
          <a:p>
            <a:r>
              <a:rPr lang="en-JP" dirty="0">
                <a:solidFill>
                  <a:schemeClr val="bg1"/>
                </a:solidFill>
              </a:rPr>
              <a:t>0.005</a:t>
            </a:r>
          </a:p>
          <a:p>
            <a:r>
              <a:rPr lang="en-JP" dirty="0">
                <a:solidFill>
                  <a:schemeClr val="bg1"/>
                </a:solidFill>
              </a:rPr>
              <a:t>0.02</a:t>
            </a:r>
          </a:p>
          <a:p>
            <a:r>
              <a:rPr lang="en-JP" dirty="0">
                <a:solidFill>
                  <a:schemeClr val="bg1"/>
                </a:solidFill>
              </a:rPr>
              <a:t>0.1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06F07-4B19-414D-8661-623729058FAC}"/>
              </a:ext>
            </a:extLst>
          </p:cNvPr>
          <p:cNvSpPr txBox="1"/>
          <p:nvPr/>
        </p:nvSpPr>
        <p:spPr>
          <a:xfrm>
            <a:off x="6477193" y="4013439"/>
            <a:ext cx="1203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Roughness</a:t>
            </a:r>
          </a:p>
          <a:p>
            <a:r>
              <a:rPr lang="en-JP" dirty="0">
                <a:solidFill>
                  <a:schemeClr val="bg1"/>
                </a:solidFill>
              </a:rPr>
              <a:t>0.001</a:t>
            </a:r>
          </a:p>
          <a:p>
            <a:r>
              <a:rPr lang="en-JP" dirty="0">
                <a:solidFill>
                  <a:schemeClr val="bg1"/>
                </a:solidFill>
              </a:rPr>
              <a:t>0.005</a:t>
            </a:r>
          </a:p>
          <a:p>
            <a:r>
              <a:rPr lang="en-JP" dirty="0">
                <a:solidFill>
                  <a:schemeClr val="bg1"/>
                </a:solidFill>
              </a:rPr>
              <a:t>0.02</a:t>
            </a:r>
          </a:p>
          <a:p>
            <a:r>
              <a:rPr lang="en-JP" dirty="0">
                <a:solidFill>
                  <a:schemeClr val="bg1"/>
                </a:solidFill>
              </a:rPr>
              <a:t>0.1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120B-0B36-984D-874F-3FD8E94A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3057-4630-5740-91A8-637AC6CC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However, both methods are only good at partial of the region.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Sampling BRDF is not good at sampling small light sources.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Sampling Light is not good at sampling material with low roughness (specular).</a:t>
            </a:r>
          </a:p>
          <a:p>
            <a:endParaRPr lang="en-JP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black, white, rain, night&#10;&#10;Description automatically generated">
            <a:extLst>
              <a:ext uri="{FF2B5EF4-FFF2-40B4-BE49-F238E27FC236}">
                <a16:creationId xmlns:a16="http://schemas.microsoft.com/office/drawing/2014/main" id="{00ECB1BC-9AE4-1A47-9F4E-994F3624C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31"/>
          <a:stretch/>
        </p:blipFill>
        <p:spPr>
          <a:xfrm>
            <a:off x="2094847" y="3990023"/>
            <a:ext cx="4197967" cy="223202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3CCB37E-FBCB-3949-AD6F-7DD73029D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31"/>
          <a:stretch/>
        </p:blipFill>
        <p:spPr>
          <a:xfrm>
            <a:off x="6540848" y="3990023"/>
            <a:ext cx="4197966" cy="223202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91660-7246-A24B-99FE-01CE02517B50}"/>
              </a:ext>
            </a:extLst>
          </p:cNvPr>
          <p:cNvCxnSpPr>
            <a:cxnSpLocks/>
          </p:cNvCxnSpPr>
          <p:nvPr/>
        </p:nvCxnSpPr>
        <p:spPr>
          <a:xfrm flipV="1">
            <a:off x="2794949" y="4914900"/>
            <a:ext cx="2586038" cy="12736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CED1C4-E515-324E-BDDB-A668B72CD320}"/>
              </a:ext>
            </a:extLst>
          </p:cNvPr>
          <p:cNvCxnSpPr>
            <a:cxnSpLocks/>
          </p:cNvCxnSpPr>
          <p:nvPr/>
        </p:nvCxnSpPr>
        <p:spPr>
          <a:xfrm flipV="1">
            <a:off x="7346812" y="4910771"/>
            <a:ext cx="2586038" cy="12736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256AB8-6D74-D549-A1DC-41BB243388CD}"/>
              </a:ext>
            </a:extLst>
          </p:cNvPr>
          <p:cNvSpPr txBox="1"/>
          <p:nvPr/>
        </p:nvSpPr>
        <p:spPr>
          <a:xfrm>
            <a:off x="2066928" y="4734866"/>
            <a:ext cx="1203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Roughness</a:t>
            </a:r>
          </a:p>
          <a:p>
            <a:r>
              <a:rPr lang="en-JP" dirty="0">
                <a:solidFill>
                  <a:schemeClr val="bg1"/>
                </a:solidFill>
              </a:rPr>
              <a:t>0.001</a:t>
            </a:r>
          </a:p>
          <a:p>
            <a:r>
              <a:rPr lang="en-JP" dirty="0">
                <a:solidFill>
                  <a:schemeClr val="bg1"/>
                </a:solidFill>
              </a:rPr>
              <a:t>0.005</a:t>
            </a:r>
          </a:p>
          <a:p>
            <a:r>
              <a:rPr lang="en-JP" dirty="0">
                <a:solidFill>
                  <a:schemeClr val="bg1"/>
                </a:solidFill>
              </a:rPr>
              <a:t>0.02</a:t>
            </a:r>
          </a:p>
          <a:p>
            <a:r>
              <a:rPr lang="en-JP" dirty="0">
                <a:solidFill>
                  <a:schemeClr val="bg1"/>
                </a:solidFill>
              </a:rPr>
              <a:t>0.1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38FE3-5E04-B041-A013-69D598B77C52}"/>
              </a:ext>
            </a:extLst>
          </p:cNvPr>
          <p:cNvSpPr txBox="1"/>
          <p:nvPr/>
        </p:nvSpPr>
        <p:spPr>
          <a:xfrm>
            <a:off x="6540848" y="4734866"/>
            <a:ext cx="1203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Roughness</a:t>
            </a:r>
          </a:p>
          <a:p>
            <a:r>
              <a:rPr lang="en-JP" dirty="0">
                <a:solidFill>
                  <a:schemeClr val="bg1"/>
                </a:solidFill>
              </a:rPr>
              <a:t>0.001</a:t>
            </a:r>
          </a:p>
          <a:p>
            <a:r>
              <a:rPr lang="en-JP" dirty="0">
                <a:solidFill>
                  <a:schemeClr val="bg1"/>
                </a:solidFill>
              </a:rPr>
              <a:t>0.005</a:t>
            </a:r>
          </a:p>
          <a:p>
            <a:r>
              <a:rPr lang="en-JP" dirty="0">
                <a:solidFill>
                  <a:schemeClr val="bg1"/>
                </a:solidFill>
              </a:rPr>
              <a:t>0.02</a:t>
            </a:r>
          </a:p>
          <a:p>
            <a:r>
              <a:rPr lang="en-JP" dirty="0">
                <a:solidFill>
                  <a:schemeClr val="bg1"/>
                </a:solidFill>
              </a:rPr>
              <a:t>0.1</a:t>
            </a:r>
          </a:p>
          <a:p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19" name="Graphic 18" descr="Sad face with no fill">
            <a:extLst>
              <a:ext uri="{FF2B5EF4-FFF2-40B4-BE49-F238E27FC236}">
                <a16:creationId xmlns:a16="http://schemas.microsoft.com/office/drawing/2014/main" id="{D3B66AC1-7B92-1642-A04E-B187B5FF2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29" y="5195403"/>
            <a:ext cx="416626" cy="416626"/>
          </a:xfrm>
          <a:prstGeom prst="rect">
            <a:avLst/>
          </a:prstGeom>
        </p:spPr>
      </p:pic>
      <p:pic>
        <p:nvPicPr>
          <p:cNvPr id="21" name="Graphic 20" descr="Sad face with no fill">
            <a:extLst>
              <a:ext uri="{FF2B5EF4-FFF2-40B4-BE49-F238E27FC236}">
                <a16:creationId xmlns:a16="http://schemas.microsoft.com/office/drawing/2014/main" id="{DF97475A-1DD8-914E-8B9F-FA6AF39F4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0425" y="5582380"/>
            <a:ext cx="416626" cy="4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47436-D49B-EB42-B6F5-A8607FE0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35E57-3DAD-894C-A9BA-14A2E355A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r>
                  <a:rPr lang="en-JP" sz="2400" dirty="0">
                    <a:solidFill>
                      <a:schemeClr val="bg1"/>
                    </a:solidFill>
                  </a:rPr>
                  <a:t>MIS is an unbiased method trying to balance all the methods (sampling light and BRDF in this case)</a:t>
                </a:r>
              </a:p>
              <a:p>
                <a:endParaRPr lang="en-JP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𝑙𝑖𝑔h𝑡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𝑙𝑖𝑔h𝑡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𝐵𝑅𝐷𝐹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𝐵𝑅𝐷𝐹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𝑀𝐼𝑆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𝐿𝑖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𝑙𝑖𝑔h𝑡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𝐵𝑅𝐷𝐹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sz="2400" dirty="0">
                  <a:solidFill>
                    <a:schemeClr val="bg1"/>
                  </a:solidFill>
                </a:endParaRPr>
              </a:p>
              <a:p>
                <a:endParaRPr lang="en-JP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35E57-3DAD-894C-A9BA-14A2E355A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724" t="-207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74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52275-0C3C-4141-93D0-970181B3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MIS (balance </a:t>
            </a:r>
            <a:r>
              <a:rPr lang="en-US" dirty="0">
                <a:solidFill>
                  <a:schemeClr val="bg1"/>
                </a:solidFill>
              </a:rPr>
              <a:t>heuristic)</a:t>
            </a:r>
            <a:endParaRPr lang="en-JP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3AF9C-8D11-0C45-A146-D4186BFD7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r>
                  <a:rPr lang="en-JP" sz="2400" dirty="0">
                    <a:solidFill>
                      <a:schemeClr val="bg1"/>
                    </a:solidFill>
                  </a:rPr>
                  <a:t>After transfer the equation into 1spp form, we can implement it into regular path tracer. (sample using a certain [method] with probability c</a:t>
                </a:r>
                <a:r>
                  <a:rPr lang="en-JP" sz="2400" baseline="-25000" dirty="0">
                    <a:solidFill>
                      <a:schemeClr val="bg1"/>
                    </a:solidFill>
                  </a:rPr>
                  <a:t>[method]</a:t>
                </a:r>
                <a:r>
                  <a:rPr lang="en-JP" sz="2400" dirty="0">
                    <a:solidFill>
                      <a:schemeClr val="bg1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𝑀𝐼𝑆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𝐿𝑖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𝑙𝑖𝑔h𝑡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𝐵𝑅𝐷𝐹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𝑀𝐼𝑆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𝑚𝑒𝑡h𝑜𝑑</m:t>
                                </m:r>
                              </m:e>
                            </m:d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𝑚𝑒𝑡h𝑜𝑑</m:t>
                                </m:r>
                              </m:e>
                            </m:d>
                          </m:sub>
                        </m:sSub>
                      </m:den>
                    </m:f>
                  </m:oMath>
                </a14:m>
                <a:endParaRPr lang="en-JP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𝑚𝑒𝑡h𝑜𝑑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𝐿𝑖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𝑚𝑒𝑡h𝑜𝑑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en-JP" sz="2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𝑚𝑒𝑡h𝑜𝑑</m:t>
                            </m:r>
                          </m:e>
                        </m:d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𝑚𝑒𝑡h𝑜𝑑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𝑚𝑒𝑡h𝑜𝑑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en-JP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3AF9C-8D11-0C45-A146-D4186BFD7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724" t="-2076" r="-60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rved Right Arrow 3">
            <a:extLst>
              <a:ext uri="{FF2B5EF4-FFF2-40B4-BE49-F238E27FC236}">
                <a16:creationId xmlns:a16="http://schemas.microsoft.com/office/drawing/2014/main" id="{1E2B736B-F7E1-2546-9A6A-4C71C445E20F}"/>
              </a:ext>
            </a:extLst>
          </p:cNvPr>
          <p:cNvSpPr/>
          <p:nvPr/>
        </p:nvSpPr>
        <p:spPr>
          <a:xfrm>
            <a:off x="614363" y="3429000"/>
            <a:ext cx="223837" cy="642938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1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7AF2C-B060-7140-8553-AAFC46D4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7C28F-BF7C-1A43-8A3B-FA1D75508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2"/>
          <a:stretch/>
        </p:blipFill>
        <p:spPr>
          <a:xfrm>
            <a:off x="320032" y="1452759"/>
            <a:ext cx="3670764" cy="1976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CE8AE-2C0A-AD49-85DA-7EC2B4E65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71"/>
          <a:stretch/>
        </p:blipFill>
        <p:spPr>
          <a:xfrm>
            <a:off x="8349276" y="1431295"/>
            <a:ext cx="3692779" cy="198777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C98D4-B6A7-9E47-BB8E-67DAE9F31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46136"/>
          <a:stretch/>
        </p:blipFill>
        <p:spPr>
          <a:xfrm>
            <a:off x="4234474" y="1402787"/>
            <a:ext cx="3723051" cy="200538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6FD6D-9FF3-6644-84C3-2DA5BCE1F206}"/>
              </a:ext>
            </a:extLst>
          </p:cNvPr>
          <p:cNvSpPr txBox="1"/>
          <p:nvPr/>
        </p:nvSpPr>
        <p:spPr>
          <a:xfrm>
            <a:off x="969729" y="3509794"/>
            <a:ext cx="977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SampleLight				SampleBRDF				MIS</a:t>
            </a:r>
          </a:p>
        </p:txBody>
      </p:sp>
    </p:spTree>
    <p:extLst>
      <p:ext uri="{BB962C8B-B14F-4D97-AF65-F5344CB8AC3E}">
        <p14:creationId xmlns:p14="http://schemas.microsoft.com/office/powerpoint/2010/main" val="132743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228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Multiple-Importance Sampling</vt:lpstr>
      <vt:lpstr>Background</vt:lpstr>
      <vt:lpstr>Background</vt:lpstr>
      <vt:lpstr>Background</vt:lpstr>
      <vt:lpstr>MIS</vt:lpstr>
      <vt:lpstr>MIS (balance heuristic)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Multiple-Importance Sampling</dc:title>
  <dc:creator>C YY</dc:creator>
  <cp:lastModifiedBy>C YY</cp:lastModifiedBy>
  <cp:revision>2</cp:revision>
  <dcterms:created xsi:type="dcterms:W3CDTF">2020-05-11T05:33:49Z</dcterms:created>
  <dcterms:modified xsi:type="dcterms:W3CDTF">2020-05-11T06:07:26Z</dcterms:modified>
</cp:coreProperties>
</file>