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0120" y="1"/>
            <a:ext cx="7772400" cy="404663"/>
          </a:xfrm>
        </p:spPr>
        <p:txBody>
          <a:bodyPr>
            <a:noAutofit/>
          </a:bodyPr>
          <a:lstStyle/>
          <a:p>
            <a:r>
              <a:rPr lang="zh-CN" altLang="en-US" sz="2400" b="1" dirty="0" smtClean="0"/>
              <a:t>项目结构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927526" y="2117755"/>
            <a:ext cx="42164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</a:t>
            </a:r>
            <a:r>
              <a:rPr lang="zh-CN" altLang="en-US" dirty="0" smtClean="0"/>
              <a:t>包中只有一个框架核心模块</a:t>
            </a:r>
            <a:r>
              <a:rPr lang="en-US" altLang="zh-CN" dirty="0" smtClean="0"/>
              <a:t>:until.py</a:t>
            </a:r>
          </a:p>
          <a:p>
            <a:r>
              <a:rPr lang="en-US" altLang="zh-CN" dirty="0" smtClean="0"/>
              <a:t>Schema.xml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wsdl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t</a:t>
            </a:r>
            <a:r>
              <a:rPr lang="en-US" altLang="zh-CN" dirty="0" smtClean="0"/>
              <a:t>est</a:t>
            </a:r>
            <a:r>
              <a:rPr lang="zh-CN" altLang="en-US" dirty="0" smtClean="0"/>
              <a:t>包中的文件是核心模块自动生成的接口测试脚本，每个脚本以接口名命名，可单独运行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项目采用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webservice</a:t>
            </a:r>
            <a:r>
              <a:rPr lang="zh-CN" altLang="en-US" dirty="0"/>
              <a:t>第三</a:t>
            </a:r>
            <a:r>
              <a:rPr lang="zh-CN" altLang="en-US" dirty="0" smtClean="0"/>
              <a:t>方库文件：</a:t>
            </a:r>
            <a:r>
              <a:rPr lang="en-US" altLang="zh-CN" dirty="0" smtClean="0"/>
              <a:t>suds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27" y="617413"/>
            <a:ext cx="4124325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58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"/>
            <a:ext cx="7772400" cy="404663"/>
          </a:xfrm>
        </p:spPr>
        <p:txBody>
          <a:bodyPr>
            <a:noAutofit/>
          </a:bodyPr>
          <a:lstStyle/>
          <a:p>
            <a:r>
              <a:rPr lang="zh-CN" altLang="en-US" sz="2400" b="1" dirty="0" smtClean="0"/>
              <a:t>核心模块</a:t>
            </a:r>
            <a:r>
              <a:rPr lang="en-US" altLang="zh-CN" sz="2400" b="1" dirty="0" smtClean="0"/>
              <a:t>until.py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692696"/>
            <a:ext cx="87849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核心模块中由以下方法组成：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/>
              <a:t>getInterfaceName</a:t>
            </a:r>
            <a:r>
              <a:rPr lang="en-US" altLang="zh-CN" dirty="0" smtClean="0"/>
              <a:t>()  </a:t>
            </a:r>
          </a:p>
          <a:p>
            <a:r>
              <a:rPr lang="zh-CN" altLang="en-US" dirty="0" smtClean="0"/>
              <a:t>功能</a:t>
            </a:r>
            <a:r>
              <a:rPr lang="zh-CN" altLang="en-US" dirty="0"/>
              <a:t>：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wsdl</a:t>
            </a:r>
            <a:r>
              <a:rPr lang="zh-CN" altLang="en-US" dirty="0" smtClean="0"/>
              <a:t>文档中定义的所有接口名称和参数及其类型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/>
              <a:t>interface_to_get_params</a:t>
            </a:r>
            <a:r>
              <a:rPr lang="en-US" altLang="zh-CN" dirty="0"/>
              <a:t>(</a:t>
            </a:r>
            <a:r>
              <a:rPr lang="en-US" altLang="zh-CN" dirty="0" err="1"/>
              <a:t>interfaceName</a:t>
            </a:r>
            <a:r>
              <a:rPr lang="en-US" altLang="zh-CN" dirty="0" smtClean="0"/>
              <a:t>) </a:t>
            </a:r>
          </a:p>
          <a:p>
            <a:r>
              <a:rPr lang="zh-CN" altLang="en-US" dirty="0" smtClean="0"/>
              <a:t>功能</a:t>
            </a:r>
            <a:r>
              <a:rPr lang="zh-CN" altLang="en-US" dirty="0"/>
              <a:t>：</a:t>
            </a:r>
            <a:r>
              <a:rPr lang="zh-CN" altLang="en-US" dirty="0" smtClean="0"/>
              <a:t>根据</a:t>
            </a:r>
            <a:r>
              <a:rPr lang="zh-CN" altLang="en-US" dirty="0"/>
              <a:t>接口获取相应的参数和参数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getUsableInterface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iname,itype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功能：获取所有可用的接口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/>
              <a:t>createParamsStruct</a:t>
            </a:r>
            <a:r>
              <a:rPr lang="en-US" altLang="zh-CN" dirty="0"/>
              <a:t>(</a:t>
            </a:r>
            <a:r>
              <a:rPr lang="en-US" altLang="zh-CN" dirty="0" err="1"/>
              <a:t>interfaceName</a:t>
            </a:r>
            <a:r>
              <a:rPr lang="en-US" altLang="zh-CN" dirty="0" smtClean="0"/>
              <a:t>) </a:t>
            </a:r>
          </a:p>
          <a:p>
            <a:r>
              <a:rPr lang="zh-CN" altLang="en-US" dirty="0" smtClean="0"/>
              <a:t>功能：生成参数结构（</a:t>
            </a:r>
            <a:r>
              <a:rPr lang="en-US" altLang="zh-CN" dirty="0"/>
              <a:t>{'</a:t>
            </a:r>
            <a:r>
              <a:rPr lang="zh-CN" altLang="en-US" dirty="0"/>
              <a:t>类型</a:t>
            </a:r>
            <a:r>
              <a:rPr lang="en-US" altLang="zh-CN" dirty="0"/>
              <a:t>':{'</a:t>
            </a:r>
            <a:r>
              <a:rPr lang="zh-CN" altLang="en-US" dirty="0"/>
              <a:t>字段</a:t>
            </a:r>
            <a:r>
              <a:rPr lang="en-US" altLang="zh-CN" dirty="0"/>
              <a:t>':'</a:t>
            </a:r>
            <a:r>
              <a:rPr lang="zh-CN" altLang="en-US" dirty="0"/>
              <a:t>值</a:t>
            </a:r>
            <a:r>
              <a:rPr lang="en-US" altLang="zh-CN" dirty="0"/>
              <a:t>','</a:t>
            </a:r>
            <a:r>
              <a:rPr lang="zh-CN" altLang="en-US" dirty="0"/>
              <a:t>字段</a:t>
            </a:r>
            <a:r>
              <a:rPr lang="en-US" altLang="zh-CN" dirty="0"/>
              <a:t>':'</a:t>
            </a:r>
            <a:r>
              <a:rPr lang="zh-CN" altLang="en-US" dirty="0"/>
              <a:t>值</a:t>
            </a:r>
            <a:r>
              <a:rPr lang="en-US" altLang="zh-CN" dirty="0"/>
              <a:t>','</a:t>
            </a:r>
            <a:r>
              <a:rPr lang="zh-CN" altLang="en-US" dirty="0"/>
              <a:t>字段</a:t>
            </a:r>
            <a:r>
              <a:rPr lang="en-US" altLang="zh-CN" dirty="0"/>
              <a:t>':'</a:t>
            </a:r>
            <a:r>
              <a:rPr lang="zh-CN" altLang="en-US" dirty="0"/>
              <a:t>值</a:t>
            </a:r>
            <a:r>
              <a:rPr lang="en-US" altLang="zh-CN" dirty="0"/>
              <a:t>'}}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err="1"/>
              <a:t>getWsdlXml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功能：获取</a:t>
            </a:r>
            <a:r>
              <a:rPr lang="en-US" altLang="zh-CN" dirty="0" err="1" smtClean="0"/>
              <a:t>wsdl</a:t>
            </a:r>
            <a:r>
              <a:rPr lang="zh-CN" altLang="en-US" dirty="0" smtClean="0"/>
              <a:t>文件并保存至本地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err="1"/>
              <a:t>webserviceTestBuilder</a:t>
            </a:r>
            <a:r>
              <a:rPr lang="en-US" altLang="zh-CN" dirty="0"/>
              <a:t>(interface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功能</a:t>
            </a:r>
            <a:r>
              <a:rPr lang="zh-CN" altLang="en-US" smtClean="0"/>
              <a:t>：根据服务名及接口</a:t>
            </a:r>
            <a:r>
              <a:rPr lang="zh-CN" altLang="en-US" dirty="0" smtClean="0"/>
              <a:t>名称生成该</a:t>
            </a:r>
            <a:r>
              <a:rPr lang="zh-CN" altLang="en-US" smtClean="0"/>
              <a:t>接口的目录和测试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main()</a:t>
            </a:r>
          </a:p>
          <a:p>
            <a:r>
              <a:rPr lang="zh-CN" altLang="en-US" dirty="0" smtClean="0"/>
              <a:t>主方法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3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"/>
            <a:ext cx="7772400" cy="404663"/>
          </a:xfrm>
        </p:spPr>
        <p:txBody>
          <a:bodyPr>
            <a:noAutofit/>
          </a:bodyPr>
          <a:lstStyle/>
          <a:p>
            <a:r>
              <a:rPr lang="zh-CN" altLang="en-US" sz="2400" b="1" dirty="0" smtClean="0"/>
              <a:t>测试脚本文件</a:t>
            </a:r>
            <a:r>
              <a:rPr lang="en-US" altLang="zh-CN" sz="2400" b="1" dirty="0"/>
              <a:t>interfacename</a:t>
            </a:r>
            <a:r>
              <a:rPr lang="en-US" altLang="zh-CN" sz="2400" b="1" dirty="0" smtClean="0"/>
              <a:t>.py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0112" y="470125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所有接口测试脚本文件均有</a:t>
            </a:r>
            <a:r>
              <a:rPr lang="en-US" altLang="zh-CN" dirty="0" smtClean="0"/>
              <a:t>until.py</a:t>
            </a:r>
            <a:r>
              <a:rPr lang="zh-CN" altLang="en-US" dirty="0" smtClean="0"/>
              <a:t>模块自动生成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所有接口测试脚本以及运行结果如下：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34008"/>
            <a:ext cx="4620999" cy="523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00222"/>
            <a:ext cx="4277064" cy="41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8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3068960"/>
            <a:ext cx="7772400" cy="404663"/>
          </a:xfrm>
        </p:spPr>
        <p:txBody>
          <a:bodyPr>
            <a:noAutofit/>
          </a:bodyPr>
          <a:lstStyle/>
          <a:p>
            <a:r>
              <a:rPr lang="zh-CN" altLang="en-US" sz="2400" b="1" dirty="0" smtClean="0"/>
              <a:t>演示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477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196</Words>
  <Application>Microsoft Office PowerPoint</Application>
  <PresentationFormat>全屏显示(4:3)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项目结构</vt:lpstr>
      <vt:lpstr>核心模块until.py</vt:lpstr>
      <vt:lpstr>测试脚本文件interfacename.py</vt:lpstr>
      <vt:lpstr>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项目结构</dc:title>
  <dc:creator>sjl沈佳龙</dc:creator>
  <cp:lastModifiedBy>沈佳龙</cp:lastModifiedBy>
  <cp:revision>26</cp:revision>
  <dcterms:created xsi:type="dcterms:W3CDTF">2014-07-24T04:17:00Z</dcterms:created>
  <dcterms:modified xsi:type="dcterms:W3CDTF">2014-07-31T06:27:49Z</dcterms:modified>
</cp:coreProperties>
</file>