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7826F-B1DE-4DD5-9330-36143953A4CC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61B3597-F12D-459F-8F2A-3EFA36CCCAB5}">
      <dgm:prSet phldrT="[文本]"/>
      <dgm:spPr>
        <a:ln w="34925">
          <a:solidFill>
            <a:srgbClr val="FFFFFF"/>
          </a:solidFill>
        </a:ln>
        <a:effectLst>
          <a:outerShdw blurRad="317500" dir="2700000" algn="ctr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  <dgm:t>
        <a:bodyPr/>
        <a:lstStyle/>
        <a:p>
          <a:r>
            <a:rPr lang="en-US" altLang="zh-CN" dirty="0" smtClean="0"/>
            <a:t>106</a:t>
          </a:r>
          <a:endParaRPr lang="zh-CN" altLang="en-US" dirty="0"/>
        </a:p>
      </dgm:t>
    </dgm:pt>
    <dgm:pt modelId="{D3732F98-014B-41EA-AA28-904AB03E6F08}" type="parTrans" cxnId="{25D83284-3B31-4D65-BA9A-89771C799D9E}">
      <dgm:prSet/>
      <dgm:spPr/>
      <dgm:t>
        <a:bodyPr/>
        <a:lstStyle/>
        <a:p>
          <a:endParaRPr lang="zh-CN" altLang="en-US"/>
        </a:p>
      </dgm:t>
    </dgm:pt>
    <dgm:pt modelId="{E7637AF8-2894-499E-A5A0-093DB5BA94B8}" type="sibTrans" cxnId="{25D83284-3B31-4D65-BA9A-89771C799D9E}">
      <dgm:prSet/>
      <dgm:spPr/>
      <dgm:t>
        <a:bodyPr/>
        <a:lstStyle/>
        <a:p>
          <a:endParaRPr lang="zh-CN" altLang="en-US"/>
        </a:p>
      </dgm:t>
    </dgm:pt>
    <dgm:pt modelId="{8BB7B8B7-3D1B-4977-8325-DF8EB0D9C3E6}">
      <dgm:prSet phldrT="[文本]"/>
      <dgm:spPr>
        <a:ln w="34925">
          <a:solidFill>
            <a:srgbClr val="FFFFFF"/>
          </a:solidFill>
        </a:ln>
        <a:effectLst>
          <a:outerShdw blurRad="317500" dir="2700000" algn="ctr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  <dgm:t>
        <a:bodyPr/>
        <a:lstStyle/>
        <a:p>
          <a:r>
            <a:rPr lang="en-US" altLang="zh-CN" dirty="0" smtClean="0"/>
            <a:t>90</a:t>
          </a:r>
          <a:endParaRPr lang="zh-CN" altLang="en-US" dirty="0"/>
        </a:p>
      </dgm:t>
    </dgm:pt>
    <dgm:pt modelId="{7CDCAB1E-A5AD-4958-B288-49B2376B1850}" type="parTrans" cxnId="{16EFDCEC-E3ED-4749-9DEC-10B2A162F5F9}">
      <dgm:prSet/>
      <dgm:spPr/>
      <dgm:t>
        <a:bodyPr/>
        <a:lstStyle/>
        <a:p>
          <a:endParaRPr lang="zh-CN" altLang="en-US"/>
        </a:p>
      </dgm:t>
    </dgm:pt>
    <dgm:pt modelId="{7B2095DE-8ABD-44E9-AE4C-5B5EC344B80E}" type="sibTrans" cxnId="{16EFDCEC-E3ED-4749-9DEC-10B2A162F5F9}">
      <dgm:prSet/>
      <dgm:spPr/>
      <dgm:t>
        <a:bodyPr/>
        <a:lstStyle/>
        <a:p>
          <a:endParaRPr lang="zh-CN" altLang="en-US"/>
        </a:p>
      </dgm:t>
    </dgm:pt>
    <dgm:pt modelId="{A8BB1660-2B27-4604-87C6-04A780A57494}">
      <dgm:prSet phldrT="[文本]"/>
      <dgm:spPr>
        <a:ln w="34925">
          <a:solidFill>
            <a:srgbClr val="FFFFFF"/>
          </a:solidFill>
        </a:ln>
        <a:effectLst>
          <a:outerShdw blurRad="317500" dir="2700000" algn="ctr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AF8349E6-903D-4601-9701-6E79B393A633}" type="parTrans" cxnId="{44FD6BE1-8784-4BB9-AB3E-3B8AA275759D}">
      <dgm:prSet/>
      <dgm:spPr/>
      <dgm:t>
        <a:bodyPr/>
        <a:lstStyle/>
        <a:p>
          <a:endParaRPr lang="zh-CN" altLang="en-US"/>
        </a:p>
      </dgm:t>
    </dgm:pt>
    <dgm:pt modelId="{1283876C-E96C-4341-B938-69F42CCE539B}" type="sibTrans" cxnId="{44FD6BE1-8784-4BB9-AB3E-3B8AA275759D}">
      <dgm:prSet/>
      <dgm:spPr/>
      <dgm:t>
        <a:bodyPr/>
        <a:lstStyle/>
        <a:p>
          <a:endParaRPr lang="zh-CN" altLang="en-US"/>
        </a:p>
      </dgm:t>
    </dgm:pt>
    <dgm:pt modelId="{83B62273-E085-442C-AD08-1004A720580E}">
      <dgm:prSet phldrT="[文本]"/>
      <dgm:spPr/>
      <dgm:t>
        <a:bodyPr/>
        <a:lstStyle/>
        <a:p>
          <a:r>
            <a:rPr lang="en-US" altLang="zh-CN" dirty="0" smtClean="0"/>
            <a:t>IEG</a:t>
          </a:r>
          <a:endParaRPr lang="zh-CN" altLang="en-US" dirty="0"/>
        </a:p>
      </dgm:t>
    </dgm:pt>
    <dgm:pt modelId="{92214660-0B36-42F5-8745-80894BD84B53}" type="sibTrans" cxnId="{F4333911-58E8-4358-8A0A-AC59A419F937}">
      <dgm:prSet/>
      <dgm:spPr/>
      <dgm:t>
        <a:bodyPr/>
        <a:lstStyle/>
        <a:p>
          <a:endParaRPr lang="zh-CN" altLang="en-US"/>
        </a:p>
      </dgm:t>
    </dgm:pt>
    <dgm:pt modelId="{A37B4A6B-1EB4-4CB9-B196-36137156291D}" type="parTrans" cxnId="{F4333911-58E8-4358-8A0A-AC59A419F937}">
      <dgm:prSet/>
      <dgm:spPr/>
      <dgm:t>
        <a:bodyPr/>
        <a:lstStyle/>
        <a:p>
          <a:endParaRPr lang="zh-CN" altLang="en-US"/>
        </a:p>
      </dgm:t>
    </dgm:pt>
    <dgm:pt modelId="{714F0643-8EB0-4E5A-970C-B40399E478E5}">
      <dgm:prSet phldrT="[文本]"/>
      <dgm:spPr/>
      <dgm:t>
        <a:bodyPr/>
        <a:lstStyle/>
        <a:p>
          <a:r>
            <a:rPr lang="en-US" altLang="zh-CN" dirty="0" smtClean="0"/>
            <a:t>RDM</a:t>
          </a:r>
          <a:endParaRPr lang="zh-CN" altLang="en-US" dirty="0"/>
        </a:p>
      </dgm:t>
    </dgm:pt>
    <dgm:pt modelId="{F83F51D2-A647-4DFF-8F09-421E656ED101}" type="sibTrans" cxnId="{A51EBB7B-3475-495F-BA89-3B3FC58A3ADD}">
      <dgm:prSet/>
      <dgm:spPr/>
      <dgm:t>
        <a:bodyPr/>
        <a:lstStyle/>
        <a:p>
          <a:endParaRPr lang="zh-CN" altLang="en-US"/>
        </a:p>
      </dgm:t>
    </dgm:pt>
    <dgm:pt modelId="{3569E284-17C2-48FF-96C9-52F109D4F884}" type="parTrans" cxnId="{A51EBB7B-3475-495F-BA89-3B3FC58A3ADD}">
      <dgm:prSet/>
      <dgm:spPr/>
      <dgm:t>
        <a:bodyPr/>
        <a:lstStyle/>
        <a:p>
          <a:endParaRPr lang="zh-CN" altLang="en-US"/>
        </a:p>
      </dgm:t>
    </dgm:pt>
    <dgm:pt modelId="{98943972-CB68-4C2A-9F51-9FBEF4A05B34}">
      <dgm:prSet phldrT="[文本]"/>
      <dgm:spPr/>
      <dgm:t>
        <a:bodyPr/>
        <a:lstStyle/>
        <a:p>
          <a:r>
            <a:rPr lang="en-US" altLang="zh-CN" dirty="0" smtClean="0"/>
            <a:t>CODE</a:t>
          </a:r>
          <a:endParaRPr lang="zh-CN" altLang="en-US" dirty="0"/>
        </a:p>
      </dgm:t>
    </dgm:pt>
    <dgm:pt modelId="{2A358FDD-A30A-4774-A39C-27766B765F18}" type="sibTrans" cxnId="{01139271-EE7D-4C20-AFE8-9F7845CCA3A9}">
      <dgm:prSet/>
      <dgm:spPr/>
      <dgm:t>
        <a:bodyPr/>
        <a:lstStyle/>
        <a:p>
          <a:endParaRPr lang="zh-CN" altLang="en-US"/>
        </a:p>
      </dgm:t>
    </dgm:pt>
    <dgm:pt modelId="{FE2E603F-81BC-4F3F-8115-7F1692D3CA05}" type="parTrans" cxnId="{01139271-EE7D-4C20-AFE8-9F7845CCA3A9}">
      <dgm:prSet/>
      <dgm:spPr/>
      <dgm:t>
        <a:bodyPr/>
        <a:lstStyle/>
        <a:p>
          <a:endParaRPr lang="zh-CN" altLang="en-US"/>
        </a:p>
      </dgm:t>
    </dgm:pt>
    <dgm:pt modelId="{A9F214E7-7726-4953-BEF5-93E77B04B2BC}" type="pres">
      <dgm:prSet presAssocID="{15E7826F-B1DE-4DD5-9330-36143953A4C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67DAE34-BA5A-4661-BDCE-EC1477AF51B0}" type="pres">
      <dgm:prSet presAssocID="{361B3597-F12D-459F-8F2A-3EFA36CCCAB5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421B44-7391-4990-9E59-446BFFE9B1C6}" type="pres">
      <dgm:prSet presAssocID="{361B3597-F12D-459F-8F2A-3EFA36CCCAB5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5CEBB-3580-45B7-A02E-16F69192F9D8}" type="pres">
      <dgm:prSet presAssocID="{361B3597-F12D-459F-8F2A-3EFA36CCCAB5}" presName="accentShape_1" presStyleCnt="0"/>
      <dgm:spPr/>
    </dgm:pt>
    <dgm:pt modelId="{CBEEA783-2D55-47BB-A33C-5899D102A221}" type="pres">
      <dgm:prSet presAssocID="{361B3597-F12D-459F-8F2A-3EFA36CCCAB5}" presName="imageRepeatNode" presStyleLbl="node1" presStyleIdx="0" presStyleCnt="3"/>
      <dgm:spPr/>
      <dgm:t>
        <a:bodyPr/>
        <a:lstStyle/>
        <a:p>
          <a:endParaRPr lang="zh-CN" altLang="en-US"/>
        </a:p>
      </dgm:t>
    </dgm:pt>
    <dgm:pt modelId="{5E7277A8-AF4C-43F9-BAE0-64E1C3A5A794}" type="pres">
      <dgm:prSet presAssocID="{8BB7B8B7-3D1B-4977-8325-DF8EB0D9C3E6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FA749B1-07F3-4D41-9DC0-E71AA1125EA7}" type="pres">
      <dgm:prSet presAssocID="{8BB7B8B7-3D1B-4977-8325-DF8EB0D9C3E6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FD6564-2467-464C-BC97-5A65A671262F}" type="pres">
      <dgm:prSet presAssocID="{8BB7B8B7-3D1B-4977-8325-DF8EB0D9C3E6}" presName="accentShape_2" presStyleCnt="0"/>
      <dgm:spPr/>
    </dgm:pt>
    <dgm:pt modelId="{0C0A4A9B-9AF4-49BB-A745-78A985846B46}" type="pres">
      <dgm:prSet presAssocID="{8BB7B8B7-3D1B-4977-8325-DF8EB0D9C3E6}" presName="imageRepeatNode" presStyleLbl="node1" presStyleIdx="1" presStyleCnt="3"/>
      <dgm:spPr/>
    </dgm:pt>
    <dgm:pt modelId="{DD8079DB-9306-4DD6-AF99-B5D4DF95894E}" type="pres">
      <dgm:prSet presAssocID="{A8BB1660-2B27-4604-87C6-04A780A57494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358EB2E-F077-4F14-9CD6-20CFF49D0643}" type="pres">
      <dgm:prSet presAssocID="{A8BB1660-2B27-4604-87C6-04A780A57494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0E565-6CBA-4B4E-BA1B-D547A26FAA85}" type="pres">
      <dgm:prSet presAssocID="{A8BB1660-2B27-4604-87C6-04A780A57494}" presName="accentShape_3" presStyleCnt="0"/>
      <dgm:spPr/>
    </dgm:pt>
    <dgm:pt modelId="{65A07C99-EF39-43F5-8988-C8F48D57589D}" type="pres">
      <dgm:prSet presAssocID="{A8BB1660-2B27-4604-87C6-04A780A57494}" presName="imageRepeatNode" presStyleLbl="node1" presStyleIdx="2" presStyleCnt="3"/>
      <dgm:spPr/>
    </dgm:pt>
  </dgm:ptLst>
  <dgm:cxnLst>
    <dgm:cxn modelId="{F4333911-58E8-4358-8A0A-AC59A419F937}" srcId="{361B3597-F12D-459F-8F2A-3EFA36CCCAB5}" destId="{83B62273-E085-442C-AD08-1004A720580E}" srcOrd="0" destOrd="0" parTransId="{A37B4A6B-1EB4-4CB9-B196-36137156291D}" sibTransId="{92214660-0B36-42F5-8745-80894BD84B53}"/>
    <dgm:cxn modelId="{9DC8468B-F31F-446B-8F59-41278D0D57B9}" type="presOf" srcId="{A8BB1660-2B27-4604-87C6-04A780A57494}" destId="{DD8079DB-9306-4DD6-AF99-B5D4DF95894E}" srcOrd="0" destOrd="0" presId="urn:microsoft.com/office/officeart/2009/3/layout/BlockDescendingList"/>
    <dgm:cxn modelId="{59745F2A-41C6-4015-8605-FCF279E7BF9C}" type="presOf" srcId="{83B62273-E085-442C-AD08-1004A720580E}" destId="{32421B44-7391-4990-9E59-446BFFE9B1C6}" srcOrd="0" destOrd="0" presId="urn:microsoft.com/office/officeart/2009/3/layout/BlockDescendingList"/>
    <dgm:cxn modelId="{A195F293-3C35-4899-B0B4-68FF026B95FB}" type="presOf" srcId="{8BB7B8B7-3D1B-4977-8325-DF8EB0D9C3E6}" destId="{5E7277A8-AF4C-43F9-BAE0-64E1C3A5A794}" srcOrd="0" destOrd="0" presId="urn:microsoft.com/office/officeart/2009/3/layout/BlockDescendingList"/>
    <dgm:cxn modelId="{42B8B939-A67C-46F7-A012-2DB1CA017705}" type="presOf" srcId="{361B3597-F12D-459F-8F2A-3EFA36CCCAB5}" destId="{B67DAE34-BA5A-4661-BDCE-EC1477AF51B0}" srcOrd="0" destOrd="0" presId="urn:microsoft.com/office/officeart/2009/3/layout/BlockDescendingList"/>
    <dgm:cxn modelId="{315CA6C3-4537-4A8B-816E-5D9CB0B6C093}" type="presOf" srcId="{8BB7B8B7-3D1B-4977-8325-DF8EB0D9C3E6}" destId="{0C0A4A9B-9AF4-49BB-A745-78A985846B46}" srcOrd="1" destOrd="0" presId="urn:microsoft.com/office/officeart/2009/3/layout/BlockDescendingList"/>
    <dgm:cxn modelId="{0A45681B-3F2C-4B7C-BE40-B87D8360C164}" type="presOf" srcId="{A8BB1660-2B27-4604-87C6-04A780A57494}" destId="{65A07C99-EF39-43F5-8988-C8F48D57589D}" srcOrd="1" destOrd="0" presId="urn:microsoft.com/office/officeart/2009/3/layout/BlockDescendingList"/>
    <dgm:cxn modelId="{25D83284-3B31-4D65-BA9A-89771C799D9E}" srcId="{15E7826F-B1DE-4DD5-9330-36143953A4CC}" destId="{361B3597-F12D-459F-8F2A-3EFA36CCCAB5}" srcOrd="0" destOrd="0" parTransId="{D3732F98-014B-41EA-AA28-904AB03E6F08}" sibTransId="{E7637AF8-2894-499E-A5A0-093DB5BA94B8}"/>
    <dgm:cxn modelId="{44FD6BE1-8784-4BB9-AB3E-3B8AA275759D}" srcId="{15E7826F-B1DE-4DD5-9330-36143953A4CC}" destId="{A8BB1660-2B27-4604-87C6-04A780A57494}" srcOrd="2" destOrd="0" parTransId="{AF8349E6-903D-4601-9701-6E79B393A633}" sibTransId="{1283876C-E96C-4341-B938-69F42CCE539B}"/>
    <dgm:cxn modelId="{E4DD43CA-6045-4B72-A7A9-9F5E229D17A0}" type="presOf" srcId="{714F0643-8EB0-4E5A-970C-B40399E478E5}" destId="{AFA749B1-07F3-4D41-9DC0-E71AA1125EA7}" srcOrd="0" destOrd="0" presId="urn:microsoft.com/office/officeart/2009/3/layout/BlockDescendingList"/>
    <dgm:cxn modelId="{A51EBB7B-3475-495F-BA89-3B3FC58A3ADD}" srcId="{8BB7B8B7-3D1B-4977-8325-DF8EB0D9C3E6}" destId="{714F0643-8EB0-4E5A-970C-B40399E478E5}" srcOrd="0" destOrd="0" parTransId="{3569E284-17C2-48FF-96C9-52F109D4F884}" sibTransId="{F83F51D2-A647-4DFF-8F09-421E656ED101}"/>
    <dgm:cxn modelId="{5EB61202-A327-44BC-B289-FD9696586078}" type="presOf" srcId="{98943972-CB68-4C2A-9F51-9FBEF4A05B34}" destId="{1358EB2E-F077-4F14-9CD6-20CFF49D0643}" srcOrd="0" destOrd="0" presId="urn:microsoft.com/office/officeart/2009/3/layout/BlockDescendingList"/>
    <dgm:cxn modelId="{01139271-EE7D-4C20-AFE8-9F7845CCA3A9}" srcId="{A8BB1660-2B27-4604-87C6-04A780A57494}" destId="{98943972-CB68-4C2A-9F51-9FBEF4A05B34}" srcOrd="0" destOrd="0" parTransId="{FE2E603F-81BC-4F3F-8115-7F1692D3CA05}" sibTransId="{2A358FDD-A30A-4774-A39C-27766B765F18}"/>
    <dgm:cxn modelId="{38E8D3F9-AF73-4DFE-8468-E784C35F5ED9}" type="presOf" srcId="{15E7826F-B1DE-4DD5-9330-36143953A4CC}" destId="{A9F214E7-7726-4953-BEF5-93E77B04B2BC}" srcOrd="0" destOrd="0" presId="urn:microsoft.com/office/officeart/2009/3/layout/BlockDescendingList"/>
    <dgm:cxn modelId="{16EFDCEC-E3ED-4749-9DEC-10B2A162F5F9}" srcId="{15E7826F-B1DE-4DD5-9330-36143953A4CC}" destId="{8BB7B8B7-3D1B-4977-8325-DF8EB0D9C3E6}" srcOrd="1" destOrd="0" parTransId="{7CDCAB1E-A5AD-4958-B288-49B2376B1850}" sibTransId="{7B2095DE-8ABD-44E9-AE4C-5B5EC344B80E}"/>
    <dgm:cxn modelId="{6549686F-AB52-456F-BAA6-5B6298AF82D6}" type="presOf" srcId="{361B3597-F12D-459F-8F2A-3EFA36CCCAB5}" destId="{CBEEA783-2D55-47BB-A33C-5899D102A221}" srcOrd="1" destOrd="0" presId="urn:microsoft.com/office/officeart/2009/3/layout/BlockDescendingList"/>
    <dgm:cxn modelId="{48C42E2E-7217-4E4D-A318-7529D8A38E9F}" type="presParOf" srcId="{A9F214E7-7726-4953-BEF5-93E77B04B2BC}" destId="{B67DAE34-BA5A-4661-BDCE-EC1477AF51B0}" srcOrd="0" destOrd="0" presId="urn:microsoft.com/office/officeart/2009/3/layout/BlockDescendingList"/>
    <dgm:cxn modelId="{881B0C6B-804B-465F-88B4-FED99A2A89AB}" type="presParOf" srcId="{A9F214E7-7726-4953-BEF5-93E77B04B2BC}" destId="{32421B44-7391-4990-9E59-446BFFE9B1C6}" srcOrd="1" destOrd="0" presId="urn:microsoft.com/office/officeart/2009/3/layout/BlockDescendingList"/>
    <dgm:cxn modelId="{2FDFE300-38C5-4BD3-9F73-A41770FB365A}" type="presParOf" srcId="{A9F214E7-7726-4953-BEF5-93E77B04B2BC}" destId="{2A05CEBB-3580-45B7-A02E-16F69192F9D8}" srcOrd="2" destOrd="0" presId="urn:microsoft.com/office/officeart/2009/3/layout/BlockDescendingList"/>
    <dgm:cxn modelId="{CDF94B49-E39D-4EE0-BD0F-1887DF8804AD}" type="presParOf" srcId="{2A05CEBB-3580-45B7-A02E-16F69192F9D8}" destId="{CBEEA783-2D55-47BB-A33C-5899D102A221}" srcOrd="0" destOrd="0" presId="urn:microsoft.com/office/officeart/2009/3/layout/BlockDescendingList"/>
    <dgm:cxn modelId="{B20A0DED-0F10-47B4-8B9E-2A3218B63875}" type="presParOf" srcId="{A9F214E7-7726-4953-BEF5-93E77B04B2BC}" destId="{5E7277A8-AF4C-43F9-BAE0-64E1C3A5A794}" srcOrd="3" destOrd="0" presId="urn:microsoft.com/office/officeart/2009/3/layout/BlockDescendingList"/>
    <dgm:cxn modelId="{FE5636FC-E350-4350-B1AB-7B5975A66EC1}" type="presParOf" srcId="{A9F214E7-7726-4953-BEF5-93E77B04B2BC}" destId="{AFA749B1-07F3-4D41-9DC0-E71AA1125EA7}" srcOrd="4" destOrd="0" presId="urn:microsoft.com/office/officeart/2009/3/layout/BlockDescendingList"/>
    <dgm:cxn modelId="{593890C0-4EB7-4F90-989A-F7ED2960F0C4}" type="presParOf" srcId="{A9F214E7-7726-4953-BEF5-93E77B04B2BC}" destId="{FBFD6564-2467-464C-BC97-5A65A671262F}" srcOrd="5" destOrd="0" presId="urn:microsoft.com/office/officeart/2009/3/layout/BlockDescendingList"/>
    <dgm:cxn modelId="{8BF7AEF9-4F19-4EB3-B111-588419691BEF}" type="presParOf" srcId="{FBFD6564-2467-464C-BC97-5A65A671262F}" destId="{0C0A4A9B-9AF4-49BB-A745-78A985846B46}" srcOrd="0" destOrd="0" presId="urn:microsoft.com/office/officeart/2009/3/layout/BlockDescendingList"/>
    <dgm:cxn modelId="{8D00F192-3A54-4E1C-ADEC-261DFA2DF73E}" type="presParOf" srcId="{A9F214E7-7726-4953-BEF5-93E77B04B2BC}" destId="{DD8079DB-9306-4DD6-AF99-B5D4DF95894E}" srcOrd="6" destOrd="0" presId="urn:microsoft.com/office/officeart/2009/3/layout/BlockDescendingList"/>
    <dgm:cxn modelId="{907170A9-BE74-4D3F-975C-D0A2B96BB11E}" type="presParOf" srcId="{A9F214E7-7726-4953-BEF5-93E77B04B2BC}" destId="{1358EB2E-F077-4F14-9CD6-20CFF49D0643}" srcOrd="7" destOrd="0" presId="urn:microsoft.com/office/officeart/2009/3/layout/BlockDescendingList"/>
    <dgm:cxn modelId="{29D0E768-4599-4644-86C8-3A980D569261}" type="presParOf" srcId="{A9F214E7-7726-4953-BEF5-93E77B04B2BC}" destId="{C210E565-6CBA-4B4E-BA1B-D547A26FAA85}" srcOrd="8" destOrd="0" presId="urn:microsoft.com/office/officeart/2009/3/layout/BlockDescendingList"/>
    <dgm:cxn modelId="{F528C4BE-C5C9-4BC9-AE6E-00C28A13CCC5}" type="presParOf" srcId="{C210E565-6CBA-4B4E-BA1B-D547A26FAA85}" destId="{65A07C99-EF39-43F5-8988-C8F48D57589D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3034F-4AFE-430C-9072-AE9FDC74D2E4}" type="doc">
      <dgm:prSet loTypeId="urn:microsoft.com/office/officeart/2005/8/layout/hierarchy4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C31A584-EEF4-4176-A2E0-F64908F489AF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7AEE7420-5016-4AAE-B3EF-00035E5DB59E}" type="parTrans" cxnId="{AD489463-071B-4524-85DD-FA10EAEFF7C5}">
      <dgm:prSet/>
      <dgm:spPr/>
      <dgm:t>
        <a:bodyPr/>
        <a:lstStyle/>
        <a:p>
          <a:endParaRPr lang="zh-CN" altLang="en-US"/>
        </a:p>
      </dgm:t>
    </dgm:pt>
    <dgm:pt modelId="{C5AD5E94-36E5-43A4-81A5-8DEA95C05D49}" type="sibTrans" cxnId="{AD489463-071B-4524-85DD-FA10EAEFF7C5}">
      <dgm:prSet/>
      <dgm:spPr/>
      <dgm:t>
        <a:bodyPr/>
        <a:lstStyle/>
        <a:p>
          <a:endParaRPr lang="zh-CN" altLang="en-US"/>
        </a:p>
      </dgm:t>
    </dgm:pt>
    <dgm:pt modelId="{2CC3CFAD-C9D9-461D-AB25-1149809D8ECB}">
      <dgm:prSet phldrT="[文本]"/>
      <dgm:spPr/>
      <dgm:t>
        <a:bodyPr/>
        <a:lstStyle/>
        <a:p>
          <a:r>
            <a:rPr lang="zh-CN" altLang="en-US" dirty="0" smtClean="0"/>
            <a:t>前端接口</a:t>
          </a:r>
          <a:endParaRPr lang="zh-CN" altLang="en-US" dirty="0"/>
        </a:p>
      </dgm:t>
    </dgm:pt>
    <dgm:pt modelId="{47AA6F9A-84EB-489F-BFB4-64FBD128E8FF}" type="parTrans" cxnId="{CD21AA92-D0F0-4670-954C-F1E435193D91}">
      <dgm:prSet/>
      <dgm:spPr/>
      <dgm:t>
        <a:bodyPr/>
        <a:lstStyle/>
        <a:p>
          <a:endParaRPr lang="zh-CN" altLang="en-US"/>
        </a:p>
      </dgm:t>
    </dgm:pt>
    <dgm:pt modelId="{73D8F2B9-3E0A-4BD9-A9D3-39E5E20681BE}" type="sibTrans" cxnId="{CD21AA92-D0F0-4670-954C-F1E435193D91}">
      <dgm:prSet/>
      <dgm:spPr/>
      <dgm:t>
        <a:bodyPr/>
        <a:lstStyle/>
        <a:p>
          <a:endParaRPr lang="zh-CN" altLang="en-US"/>
        </a:p>
      </dgm:t>
    </dgm:pt>
    <dgm:pt modelId="{9143E56D-FFAD-403B-B2D1-1F204E2E40BA}">
      <dgm:prSet phldrT="[文本]"/>
      <dgm:spPr/>
      <dgm:t>
        <a:bodyPr/>
        <a:lstStyle/>
        <a:p>
          <a:r>
            <a:rPr lang="en-US" altLang="zh-CN" dirty="0" smtClean="0"/>
            <a:t>IEG</a:t>
          </a:r>
          <a:endParaRPr lang="zh-CN" altLang="en-US" dirty="0"/>
        </a:p>
      </dgm:t>
    </dgm:pt>
    <dgm:pt modelId="{2501953C-BEC4-435C-A325-13373D57DAB9}" type="parTrans" cxnId="{9A97EA69-5293-4542-B7D8-988BEE33E7A6}">
      <dgm:prSet/>
      <dgm:spPr/>
      <dgm:t>
        <a:bodyPr/>
        <a:lstStyle/>
        <a:p>
          <a:endParaRPr lang="zh-CN" altLang="en-US"/>
        </a:p>
      </dgm:t>
    </dgm:pt>
    <dgm:pt modelId="{9408265D-992B-45A0-BEB9-CE2755395ED1}" type="sibTrans" cxnId="{9A97EA69-5293-4542-B7D8-988BEE33E7A6}">
      <dgm:prSet/>
      <dgm:spPr/>
      <dgm:t>
        <a:bodyPr/>
        <a:lstStyle/>
        <a:p>
          <a:endParaRPr lang="zh-CN" altLang="en-US"/>
        </a:p>
      </dgm:t>
    </dgm:pt>
    <dgm:pt modelId="{353BBD59-5097-4B43-86C9-C86C56436061}">
      <dgm:prSet phldrT="[文本]"/>
      <dgm:spPr/>
      <dgm:t>
        <a:bodyPr/>
        <a:lstStyle/>
        <a:p>
          <a:r>
            <a:rPr lang="en-US" altLang="zh-CN" dirty="0" err="1" smtClean="0"/>
            <a:t>OpenAPI</a:t>
          </a:r>
          <a:endParaRPr lang="zh-CN" altLang="en-US" dirty="0"/>
        </a:p>
      </dgm:t>
    </dgm:pt>
    <dgm:pt modelId="{921B12C7-1EB8-4CA6-8E8A-EE3DCD4F2AA7}" type="parTrans" cxnId="{7B3D1C46-3DDD-4119-B67B-0A4BF5A9FEF5}">
      <dgm:prSet/>
      <dgm:spPr/>
      <dgm:t>
        <a:bodyPr/>
        <a:lstStyle/>
        <a:p>
          <a:endParaRPr lang="zh-CN" altLang="en-US"/>
        </a:p>
      </dgm:t>
    </dgm:pt>
    <dgm:pt modelId="{F5B59A97-50FC-46CA-81BB-CF1C25C2C8A8}" type="sibTrans" cxnId="{7B3D1C46-3DDD-4119-B67B-0A4BF5A9FEF5}">
      <dgm:prSet/>
      <dgm:spPr/>
      <dgm:t>
        <a:bodyPr/>
        <a:lstStyle/>
        <a:p>
          <a:endParaRPr lang="zh-CN" altLang="en-US"/>
        </a:p>
      </dgm:t>
    </dgm:pt>
    <dgm:pt modelId="{893A453F-B296-4570-A0FB-210B995EA347}">
      <dgm:prSet/>
      <dgm:spPr/>
      <dgm:t>
        <a:bodyPr/>
        <a:lstStyle/>
        <a:p>
          <a:r>
            <a:rPr lang="en-US" altLang="zh-CN" dirty="0" smtClean="0"/>
            <a:t>MySQL DB</a:t>
          </a:r>
          <a:endParaRPr lang="zh-CN" altLang="en-US" dirty="0"/>
        </a:p>
      </dgm:t>
    </dgm:pt>
    <dgm:pt modelId="{F0937754-96A9-4A8B-AE8B-BF36E4B2E9CC}" type="parTrans" cxnId="{DACBE165-D8FF-46F2-98A7-B1E7147A8D5F}">
      <dgm:prSet/>
      <dgm:spPr/>
      <dgm:t>
        <a:bodyPr/>
        <a:lstStyle/>
        <a:p>
          <a:endParaRPr lang="zh-CN" altLang="en-US"/>
        </a:p>
      </dgm:t>
    </dgm:pt>
    <dgm:pt modelId="{FF19AC9D-4E5F-4254-9083-832686BD2F21}" type="sibTrans" cxnId="{DACBE165-D8FF-46F2-98A7-B1E7147A8D5F}">
      <dgm:prSet/>
      <dgm:spPr/>
      <dgm:t>
        <a:bodyPr/>
        <a:lstStyle/>
        <a:p>
          <a:endParaRPr lang="zh-CN" altLang="en-US"/>
        </a:p>
      </dgm:t>
    </dgm:pt>
    <dgm:pt modelId="{2CCD697D-45DC-40FA-A5E5-6F173D924036}">
      <dgm:prSet phldrT="[文本]"/>
      <dgm:spPr/>
      <dgm:t>
        <a:bodyPr/>
        <a:lstStyle/>
        <a:p>
          <a:r>
            <a:rPr lang="en-US" altLang="zh-CN" dirty="0" smtClean="0"/>
            <a:t>RDM</a:t>
          </a:r>
          <a:endParaRPr lang="zh-CN" altLang="en-US" dirty="0"/>
        </a:p>
      </dgm:t>
    </dgm:pt>
    <dgm:pt modelId="{18B7EBC5-8198-4F30-B358-8A4EA61EC22A}" type="parTrans" cxnId="{789341F9-BD0D-4165-9239-AFA689A5327A}">
      <dgm:prSet/>
      <dgm:spPr/>
      <dgm:t>
        <a:bodyPr/>
        <a:lstStyle/>
        <a:p>
          <a:endParaRPr lang="zh-CN" altLang="en-US"/>
        </a:p>
      </dgm:t>
    </dgm:pt>
    <dgm:pt modelId="{7206779B-3A10-4ABC-93C7-E4AE377AA880}" type="sibTrans" cxnId="{789341F9-BD0D-4165-9239-AFA689A5327A}">
      <dgm:prSet/>
      <dgm:spPr/>
      <dgm:t>
        <a:bodyPr/>
        <a:lstStyle/>
        <a:p>
          <a:endParaRPr lang="zh-CN" altLang="en-US"/>
        </a:p>
      </dgm:t>
    </dgm:pt>
    <dgm:pt modelId="{C2739D42-378C-46A6-8018-45406FCD767D}">
      <dgm:prSet phldrT="[文本]"/>
      <dgm:spPr/>
      <dgm:t>
        <a:bodyPr/>
        <a:lstStyle/>
        <a:p>
          <a:r>
            <a:rPr lang="en-US" altLang="zh-CN" dirty="0" smtClean="0"/>
            <a:t>CODE</a:t>
          </a:r>
          <a:endParaRPr lang="zh-CN" altLang="en-US" dirty="0"/>
        </a:p>
      </dgm:t>
    </dgm:pt>
    <dgm:pt modelId="{2ECD32AA-ED89-4BFD-902C-775FD9E34072}" type="parTrans" cxnId="{EFAD1B64-F90C-4869-AA16-AC36108FAF77}">
      <dgm:prSet/>
      <dgm:spPr/>
      <dgm:t>
        <a:bodyPr/>
        <a:lstStyle/>
        <a:p>
          <a:endParaRPr lang="zh-CN" altLang="en-US"/>
        </a:p>
      </dgm:t>
    </dgm:pt>
    <dgm:pt modelId="{22527C84-B339-4EA9-8916-A781BCBE0EF3}" type="sibTrans" cxnId="{EFAD1B64-F90C-4869-AA16-AC36108FAF77}">
      <dgm:prSet/>
      <dgm:spPr/>
      <dgm:t>
        <a:bodyPr/>
        <a:lstStyle/>
        <a:p>
          <a:endParaRPr lang="zh-CN" altLang="en-US"/>
        </a:p>
      </dgm:t>
    </dgm:pt>
    <dgm:pt modelId="{31E5B4B5-2828-4B49-8A1E-D2682E430517}" type="pres">
      <dgm:prSet presAssocID="{ED03034F-4AFE-430C-9072-AE9FDC74D2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BE3423-1D6B-481B-8DBA-DD9B008B040D}" type="pres">
      <dgm:prSet presAssocID="{5C31A584-EEF4-4176-A2E0-F64908F489AF}" presName="vertOne" presStyleCnt="0"/>
      <dgm:spPr/>
    </dgm:pt>
    <dgm:pt modelId="{D197599F-E2C2-4DAF-91B5-D0A9A94837FA}" type="pres">
      <dgm:prSet presAssocID="{5C31A584-EEF4-4176-A2E0-F64908F489A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FC8AD7-8B38-479E-B716-C21F14435153}" type="pres">
      <dgm:prSet presAssocID="{5C31A584-EEF4-4176-A2E0-F64908F489AF}" presName="parTransOne" presStyleCnt="0"/>
      <dgm:spPr/>
    </dgm:pt>
    <dgm:pt modelId="{3E330084-617F-4CCC-8BB3-0F6AE73049F0}" type="pres">
      <dgm:prSet presAssocID="{5C31A584-EEF4-4176-A2E0-F64908F489AF}" presName="horzOne" presStyleCnt="0"/>
      <dgm:spPr/>
    </dgm:pt>
    <dgm:pt modelId="{99010819-D10C-464C-A993-5128D0C1B687}" type="pres">
      <dgm:prSet presAssocID="{2CC3CFAD-C9D9-461D-AB25-1149809D8ECB}" presName="vertTwo" presStyleCnt="0"/>
      <dgm:spPr/>
    </dgm:pt>
    <dgm:pt modelId="{A466194F-3DE3-4A57-B98D-9E3E50B84FC6}" type="pres">
      <dgm:prSet presAssocID="{2CC3CFAD-C9D9-461D-AB25-1149809D8EC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0126DE-318D-41AA-A33E-C1B305EFDD76}" type="pres">
      <dgm:prSet presAssocID="{2CC3CFAD-C9D9-461D-AB25-1149809D8ECB}" presName="parTransTwo" presStyleCnt="0"/>
      <dgm:spPr/>
    </dgm:pt>
    <dgm:pt modelId="{F9BFB64A-5588-4D3C-922B-4692F2095850}" type="pres">
      <dgm:prSet presAssocID="{2CC3CFAD-C9D9-461D-AB25-1149809D8ECB}" presName="horzTwo" presStyleCnt="0"/>
      <dgm:spPr/>
    </dgm:pt>
    <dgm:pt modelId="{EB5E529A-3F00-4E6D-BCDC-2EF88D749667}" type="pres">
      <dgm:prSet presAssocID="{893A453F-B296-4570-A0FB-210B995EA347}" presName="vertThree" presStyleCnt="0"/>
      <dgm:spPr/>
    </dgm:pt>
    <dgm:pt modelId="{BED998B7-0021-464A-B13A-F50E0DDD9DEE}" type="pres">
      <dgm:prSet presAssocID="{893A453F-B296-4570-A0FB-210B995EA347}" presName="txThree" presStyleLbl="node3" presStyleIdx="0" presStyleCnt="1" custScaleX="55851" custLinFactNeighborX="21797" custLinFactNeighborY="-6816">
        <dgm:presLayoutVars>
          <dgm:chPref val="3"/>
        </dgm:presLayoutVars>
      </dgm:prSet>
      <dgm:spPr/>
    </dgm:pt>
    <dgm:pt modelId="{CC5F070B-FB4D-4EDB-94D8-7031F806E03F}" type="pres">
      <dgm:prSet presAssocID="{893A453F-B296-4570-A0FB-210B995EA347}" presName="parTransThree" presStyleCnt="0"/>
      <dgm:spPr/>
    </dgm:pt>
    <dgm:pt modelId="{A4128F87-94A0-415C-B604-B8F8082EC782}" type="pres">
      <dgm:prSet presAssocID="{893A453F-B296-4570-A0FB-210B995EA347}" presName="horzThree" presStyleCnt="0"/>
      <dgm:spPr/>
    </dgm:pt>
    <dgm:pt modelId="{287CB0B9-A08A-460E-9722-33B52996FCC0}" type="pres">
      <dgm:prSet presAssocID="{9143E56D-FFAD-403B-B2D1-1F204E2E40BA}" presName="vertFour" presStyleCnt="0">
        <dgm:presLayoutVars>
          <dgm:chPref val="3"/>
        </dgm:presLayoutVars>
      </dgm:prSet>
      <dgm:spPr/>
    </dgm:pt>
    <dgm:pt modelId="{F26F7B66-12CD-427C-B597-E194E3776B21}" type="pres">
      <dgm:prSet presAssocID="{9143E56D-FFAD-403B-B2D1-1F204E2E40BA}" presName="txFour" presStyleLbl="node4" presStyleIdx="0" presStyleCnt="3" custLinFactNeighborX="-1378" custLinFactNeighborY="-3004">
        <dgm:presLayoutVars>
          <dgm:chPref val="3"/>
        </dgm:presLayoutVars>
      </dgm:prSet>
      <dgm:spPr/>
    </dgm:pt>
    <dgm:pt modelId="{869ABB0B-7BB6-4932-9FE8-B8D529330144}" type="pres">
      <dgm:prSet presAssocID="{9143E56D-FFAD-403B-B2D1-1F204E2E40BA}" presName="horzFour" presStyleCnt="0"/>
      <dgm:spPr/>
    </dgm:pt>
    <dgm:pt modelId="{22EDFB44-E2BE-4B1B-A98D-846E3606174B}" type="pres">
      <dgm:prSet presAssocID="{9408265D-992B-45A0-BEB9-CE2755395ED1}" presName="sibSpaceFour" presStyleCnt="0"/>
      <dgm:spPr/>
    </dgm:pt>
    <dgm:pt modelId="{69818F6A-8DF5-469C-93B9-6E26D6126F8C}" type="pres">
      <dgm:prSet presAssocID="{2CCD697D-45DC-40FA-A5E5-6F173D924036}" presName="vertFour" presStyleCnt="0">
        <dgm:presLayoutVars>
          <dgm:chPref val="3"/>
        </dgm:presLayoutVars>
      </dgm:prSet>
      <dgm:spPr/>
    </dgm:pt>
    <dgm:pt modelId="{84545483-E09F-4C1E-8EF4-E5C61B72659E}" type="pres">
      <dgm:prSet presAssocID="{2CCD697D-45DC-40FA-A5E5-6F173D924036}" presName="txFour" presStyleLbl="node4" presStyleIdx="1" presStyleCnt="3" custLinFactNeighborX="65161" custLinFactNeighborY="-7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76367-B8FD-4992-ABCA-DF6B7EC8726F}" type="pres">
      <dgm:prSet presAssocID="{2CCD697D-45DC-40FA-A5E5-6F173D924036}" presName="horzFour" presStyleCnt="0"/>
      <dgm:spPr/>
    </dgm:pt>
    <dgm:pt modelId="{24882887-7D5F-419C-A342-5FAA6BAC96F5}" type="pres">
      <dgm:prSet presAssocID="{7206779B-3A10-4ABC-93C7-E4AE377AA880}" presName="sibSpaceFour" presStyleCnt="0"/>
      <dgm:spPr/>
    </dgm:pt>
    <dgm:pt modelId="{DC51DDF8-5373-4587-BEAA-EB9BF441B979}" type="pres">
      <dgm:prSet presAssocID="{C2739D42-378C-46A6-8018-45406FCD767D}" presName="vertFour" presStyleCnt="0">
        <dgm:presLayoutVars>
          <dgm:chPref val="3"/>
        </dgm:presLayoutVars>
      </dgm:prSet>
      <dgm:spPr/>
    </dgm:pt>
    <dgm:pt modelId="{17E9B5C1-0A9E-45CD-A7AF-1FDC35E3E51B}" type="pres">
      <dgm:prSet presAssocID="{C2739D42-378C-46A6-8018-45406FCD767D}" presName="txFour" presStyleLbl="node4" presStyleIdx="2" presStyleCnt="3" custLinFactX="11642" custLinFactNeighborX="100000" custLinFactNeighborY="-929">
        <dgm:presLayoutVars>
          <dgm:chPref val="3"/>
        </dgm:presLayoutVars>
      </dgm:prSet>
      <dgm:spPr/>
    </dgm:pt>
    <dgm:pt modelId="{8603957F-A711-483C-B405-87851DF422FB}" type="pres">
      <dgm:prSet presAssocID="{C2739D42-378C-46A6-8018-45406FCD767D}" presName="horzFour" presStyleCnt="0"/>
      <dgm:spPr/>
    </dgm:pt>
    <dgm:pt modelId="{726F4121-8136-4EB0-870C-3D3497F7A74D}" type="pres">
      <dgm:prSet presAssocID="{73D8F2B9-3E0A-4BD9-A9D3-39E5E20681BE}" presName="sibSpaceTwo" presStyleCnt="0"/>
      <dgm:spPr/>
    </dgm:pt>
    <dgm:pt modelId="{B3F4B495-C57A-4213-95F1-7B3DC521E763}" type="pres">
      <dgm:prSet presAssocID="{353BBD59-5097-4B43-86C9-C86C56436061}" presName="vertTwo" presStyleCnt="0"/>
      <dgm:spPr/>
    </dgm:pt>
    <dgm:pt modelId="{80E3B279-CA8C-489C-AEA9-20FAE105D7DD}" type="pres">
      <dgm:prSet presAssocID="{353BBD59-5097-4B43-86C9-C86C5643606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6551FD-5F60-4C53-8F5C-3B04C6055147}" type="pres">
      <dgm:prSet presAssocID="{353BBD59-5097-4B43-86C9-C86C56436061}" presName="horzTwo" presStyleCnt="0"/>
      <dgm:spPr/>
    </dgm:pt>
  </dgm:ptLst>
  <dgm:cxnLst>
    <dgm:cxn modelId="{7B3D1C46-3DDD-4119-B67B-0A4BF5A9FEF5}" srcId="{5C31A584-EEF4-4176-A2E0-F64908F489AF}" destId="{353BBD59-5097-4B43-86C9-C86C56436061}" srcOrd="1" destOrd="0" parTransId="{921B12C7-1EB8-4CA6-8E8A-EE3DCD4F2AA7}" sibTransId="{F5B59A97-50FC-46CA-81BB-CF1C25C2C8A8}"/>
    <dgm:cxn modelId="{789341F9-BD0D-4165-9239-AFA689A5327A}" srcId="{893A453F-B296-4570-A0FB-210B995EA347}" destId="{2CCD697D-45DC-40FA-A5E5-6F173D924036}" srcOrd="1" destOrd="0" parTransId="{18B7EBC5-8198-4F30-B358-8A4EA61EC22A}" sibTransId="{7206779B-3A10-4ABC-93C7-E4AE377AA880}"/>
    <dgm:cxn modelId="{C172CD6D-DA2E-42AA-B458-2DC0EA338435}" type="presOf" srcId="{2CCD697D-45DC-40FA-A5E5-6F173D924036}" destId="{84545483-E09F-4C1E-8EF4-E5C61B72659E}" srcOrd="0" destOrd="0" presId="urn:microsoft.com/office/officeart/2005/8/layout/hierarchy4"/>
    <dgm:cxn modelId="{EFAD1B64-F90C-4869-AA16-AC36108FAF77}" srcId="{893A453F-B296-4570-A0FB-210B995EA347}" destId="{C2739D42-378C-46A6-8018-45406FCD767D}" srcOrd="2" destOrd="0" parTransId="{2ECD32AA-ED89-4BFD-902C-775FD9E34072}" sibTransId="{22527C84-B339-4EA9-8916-A781BCBE0EF3}"/>
    <dgm:cxn modelId="{C11D3AEC-F1C0-417F-9A9A-FFCD72D4B49A}" type="presOf" srcId="{9143E56D-FFAD-403B-B2D1-1F204E2E40BA}" destId="{F26F7B66-12CD-427C-B597-E194E3776B21}" srcOrd="0" destOrd="0" presId="urn:microsoft.com/office/officeart/2005/8/layout/hierarchy4"/>
    <dgm:cxn modelId="{DACBE165-D8FF-46F2-98A7-B1E7147A8D5F}" srcId="{2CC3CFAD-C9D9-461D-AB25-1149809D8ECB}" destId="{893A453F-B296-4570-A0FB-210B995EA347}" srcOrd="0" destOrd="0" parTransId="{F0937754-96A9-4A8B-AE8B-BF36E4B2E9CC}" sibTransId="{FF19AC9D-4E5F-4254-9083-832686BD2F21}"/>
    <dgm:cxn modelId="{9A97EA69-5293-4542-B7D8-988BEE33E7A6}" srcId="{893A453F-B296-4570-A0FB-210B995EA347}" destId="{9143E56D-FFAD-403B-B2D1-1F204E2E40BA}" srcOrd="0" destOrd="0" parTransId="{2501953C-BEC4-435C-A325-13373D57DAB9}" sibTransId="{9408265D-992B-45A0-BEB9-CE2755395ED1}"/>
    <dgm:cxn modelId="{AD489463-071B-4524-85DD-FA10EAEFF7C5}" srcId="{ED03034F-4AFE-430C-9072-AE9FDC74D2E4}" destId="{5C31A584-EEF4-4176-A2E0-F64908F489AF}" srcOrd="0" destOrd="0" parTransId="{7AEE7420-5016-4AAE-B3EF-00035E5DB59E}" sibTransId="{C5AD5E94-36E5-43A4-81A5-8DEA95C05D49}"/>
    <dgm:cxn modelId="{45541AC7-8283-4DCD-8992-9EDDEDEEF1A8}" type="presOf" srcId="{353BBD59-5097-4B43-86C9-C86C56436061}" destId="{80E3B279-CA8C-489C-AEA9-20FAE105D7DD}" srcOrd="0" destOrd="0" presId="urn:microsoft.com/office/officeart/2005/8/layout/hierarchy4"/>
    <dgm:cxn modelId="{743E7515-BF23-4986-8D3D-A8D1EDBE3EB4}" type="presOf" srcId="{5C31A584-EEF4-4176-A2E0-F64908F489AF}" destId="{D197599F-E2C2-4DAF-91B5-D0A9A94837FA}" srcOrd="0" destOrd="0" presId="urn:microsoft.com/office/officeart/2005/8/layout/hierarchy4"/>
    <dgm:cxn modelId="{03F7C401-0227-4EE9-A38E-48F0B58A8AEF}" type="presOf" srcId="{ED03034F-4AFE-430C-9072-AE9FDC74D2E4}" destId="{31E5B4B5-2828-4B49-8A1E-D2682E430517}" srcOrd="0" destOrd="0" presId="urn:microsoft.com/office/officeart/2005/8/layout/hierarchy4"/>
    <dgm:cxn modelId="{CD21AA92-D0F0-4670-954C-F1E435193D91}" srcId="{5C31A584-EEF4-4176-A2E0-F64908F489AF}" destId="{2CC3CFAD-C9D9-461D-AB25-1149809D8ECB}" srcOrd="0" destOrd="0" parTransId="{47AA6F9A-84EB-489F-BFB4-64FBD128E8FF}" sibTransId="{73D8F2B9-3E0A-4BD9-A9D3-39E5E20681BE}"/>
    <dgm:cxn modelId="{34F913EF-01E3-4775-8A1C-DA2D75D8BA2D}" type="presOf" srcId="{C2739D42-378C-46A6-8018-45406FCD767D}" destId="{17E9B5C1-0A9E-45CD-A7AF-1FDC35E3E51B}" srcOrd="0" destOrd="0" presId="urn:microsoft.com/office/officeart/2005/8/layout/hierarchy4"/>
    <dgm:cxn modelId="{D880C57D-B7F1-4C7D-BE87-C4BF542B5740}" type="presOf" srcId="{2CC3CFAD-C9D9-461D-AB25-1149809D8ECB}" destId="{A466194F-3DE3-4A57-B98D-9E3E50B84FC6}" srcOrd="0" destOrd="0" presId="urn:microsoft.com/office/officeart/2005/8/layout/hierarchy4"/>
    <dgm:cxn modelId="{C8B769A0-0548-4E57-9D6D-880CD579A40A}" type="presOf" srcId="{893A453F-B296-4570-A0FB-210B995EA347}" destId="{BED998B7-0021-464A-B13A-F50E0DDD9DEE}" srcOrd="0" destOrd="0" presId="urn:microsoft.com/office/officeart/2005/8/layout/hierarchy4"/>
    <dgm:cxn modelId="{AD90DAA3-2E14-42C1-B11C-D528A6752000}" type="presParOf" srcId="{31E5B4B5-2828-4B49-8A1E-D2682E430517}" destId="{34BE3423-1D6B-481B-8DBA-DD9B008B040D}" srcOrd="0" destOrd="0" presId="urn:microsoft.com/office/officeart/2005/8/layout/hierarchy4"/>
    <dgm:cxn modelId="{6BD07392-AC73-4C74-8AA2-1404BF53F1A1}" type="presParOf" srcId="{34BE3423-1D6B-481B-8DBA-DD9B008B040D}" destId="{D197599F-E2C2-4DAF-91B5-D0A9A94837FA}" srcOrd="0" destOrd="0" presId="urn:microsoft.com/office/officeart/2005/8/layout/hierarchy4"/>
    <dgm:cxn modelId="{47917454-D284-4543-A031-F5599037E67E}" type="presParOf" srcId="{34BE3423-1D6B-481B-8DBA-DD9B008B040D}" destId="{17FC8AD7-8B38-479E-B716-C21F14435153}" srcOrd="1" destOrd="0" presId="urn:microsoft.com/office/officeart/2005/8/layout/hierarchy4"/>
    <dgm:cxn modelId="{12B030F7-BA8B-4D2E-8D34-FD363C16FB66}" type="presParOf" srcId="{34BE3423-1D6B-481B-8DBA-DD9B008B040D}" destId="{3E330084-617F-4CCC-8BB3-0F6AE73049F0}" srcOrd="2" destOrd="0" presId="urn:microsoft.com/office/officeart/2005/8/layout/hierarchy4"/>
    <dgm:cxn modelId="{4DD335F8-A511-4F9E-90B4-C5C26449ADE5}" type="presParOf" srcId="{3E330084-617F-4CCC-8BB3-0F6AE73049F0}" destId="{99010819-D10C-464C-A993-5128D0C1B687}" srcOrd="0" destOrd="0" presId="urn:microsoft.com/office/officeart/2005/8/layout/hierarchy4"/>
    <dgm:cxn modelId="{891D9ED7-DF2A-4027-B196-78D46179EB67}" type="presParOf" srcId="{99010819-D10C-464C-A993-5128D0C1B687}" destId="{A466194F-3DE3-4A57-B98D-9E3E50B84FC6}" srcOrd="0" destOrd="0" presId="urn:microsoft.com/office/officeart/2005/8/layout/hierarchy4"/>
    <dgm:cxn modelId="{77C18C56-C1FD-4D47-B7B9-672114D9AB03}" type="presParOf" srcId="{99010819-D10C-464C-A993-5128D0C1B687}" destId="{D50126DE-318D-41AA-A33E-C1B305EFDD76}" srcOrd="1" destOrd="0" presId="urn:microsoft.com/office/officeart/2005/8/layout/hierarchy4"/>
    <dgm:cxn modelId="{B697456E-B8EB-42ED-B076-CC56F2DA806F}" type="presParOf" srcId="{99010819-D10C-464C-A993-5128D0C1B687}" destId="{F9BFB64A-5588-4D3C-922B-4692F2095850}" srcOrd="2" destOrd="0" presId="urn:microsoft.com/office/officeart/2005/8/layout/hierarchy4"/>
    <dgm:cxn modelId="{B7229731-D7FE-40CC-BB34-7AEDF8BF83C6}" type="presParOf" srcId="{F9BFB64A-5588-4D3C-922B-4692F2095850}" destId="{EB5E529A-3F00-4E6D-BCDC-2EF88D749667}" srcOrd="0" destOrd="0" presId="urn:microsoft.com/office/officeart/2005/8/layout/hierarchy4"/>
    <dgm:cxn modelId="{7F4DF6B6-8CE6-4964-8FA0-C2C69F78F6E8}" type="presParOf" srcId="{EB5E529A-3F00-4E6D-BCDC-2EF88D749667}" destId="{BED998B7-0021-464A-B13A-F50E0DDD9DEE}" srcOrd="0" destOrd="0" presId="urn:microsoft.com/office/officeart/2005/8/layout/hierarchy4"/>
    <dgm:cxn modelId="{61BC0118-7090-4CC0-AAD4-1AF0B9BC5A09}" type="presParOf" srcId="{EB5E529A-3F00-4E6D-BCDC-2EF88D749667}" destId="{CC5F070B-FB4D-4EDB-94D8-7031F806E03F}" srcOrd="1" destOrd="0" presId="urn:microsoft.com/office/officeart/2005/8/layout/hierarchy4"/>
    <dgm:cxn modelId="{CD1185C1-FDE4-4D5A-8214-FF19EC9F7F08}" type="presParOf" srcId="{EB5E529A-3F00-4E6D-BCDC-2EF88D749667}" destId="{A4128F87-94A0-415C-B604-B8F8082EC782}" srcOrd="2" destOrd="0" presId="urn:microsoft.com/office/officeart/2005/8/layout/hierarchy4"/>
    <dgm:cxn modelId="{FE2CECBD-2913-4E55-AF6D-672D033C94CC}" type="presParOf" srcId="{A4128F87-94A0-415C-B604-B8F8082EC782}" destId="{287CB0B9-A08A-460E-9722-33B52996FCC0}" srcOrd="0" destOrd="0" presId="urn:microsoft.com/office/officeart/2005/8/layout/hierarchy4"/>
    <dgm:cxn modelId="{F6D660A7-9E3E-4141-88D7-87E3B56F9BD0}" type="presParOf" srcId="{287CB0B9-A08A-460E-9722-33B52996FCC0}" destId="{F26F7B66-12CD-427C-B597-E194E3776B21}" srcOrd="0" destOrd="0" presId="urn:microsoft.com/office/officeart/2005/8/layout/hierarchy4"/>
    <dgm:cxn modelId="{D71B97F5-74FF-4E06-8F58-87F80BA4F314}" type="presParOf" srcId="{287CB0B9-A08A-460E-9722-33B52996FCC0}" destId="{869ABB0B-7BB6-4932-9FE8-B8D529330144}" srcOrd="1" destOrd="0" presId="urn:microsoft.com/office/officeart/2005/8/layout/hierarchy4"/>
    <dgm:cxn modelId="{1366CAF5-718E-45FD-8B3D-A03A8F779059}" type="presParOf" srcId="{A4128F87-94A0-415C-B604-B8F8082EC782}" destId="{22EDFB44-E2BE-4B1B-A98D-846E3606174B}" srcOrd="1" destOrd="0" presId="urn:microsoft.com/office/officeart/2005/8/layout/hierarchy4"/>
    <dgm:cxn modelId="{9B9F55F6-7619-46DA-9516-CD326204E14C}" type="presParOf" srcId="{A4128F87-94A0-415C-B604-B8F8082EC782}" destId="{69818F6A-8DF5-469C-93B9-6E26D6126F8C}" srcOrd="2" destOrd="0" presId="urn:microsoft.com/office/officeart/2005/8/layout/hierarchy4"/>
    <dgm:cxn modelId="{875E9130-7058-4459-AE89-33948856DD0A}" type="presParOf" srcId="{69818F6A-8DF5-469C-93B9-6E26D6126F8C}" destId="{84545483-E09F-4C1E-8EF4-E5C61B72659E}" srcOrd="0" destOrd="0" presId="urn:microsoft.com/office/officeart/2005/8/layout/hierarchy4"/>
    <dgm:cxn modelId="{B787E743-51E3-4B08-A8E0-3B539FF91920}" type="presParOf" srcId="{69818F6A-8DF5-469C-93B9-6E26D6126F8C}" destId="{31C76367-B8FD-4992-ABCA-DF6B7EC8726F}" srcOrd="1" destOrd="0" presId="urn:microsoft.com/office/officeart/2005/8/layout/hierarchy4"/>
    <dgm:cxn modelId="{E2DCA7D3-9E46-40E5-85DB-16E90B62525A}" type="presParOf" srcId="{A4128F87-94A0-415C-B604-B8F8082EC782}" destId="{24882887-7D5F-419C-A342-5FAA6BAC96F5}" srcOrd="3" destOrd="0" presId="urn:microsoft.com/office/officeart/2005/8/layout/hierarchy4"/>
    <dgm:cxn modelId="{7FE005C3-85D3-46A7-A158-7176CB7FFE1C}" type="presParOf" srcId="{A4128F87-94A0-415C-B604-B8F8082EC782}" destId="{DC51DDF8-5373-4587-BEAA-EB9BF441B979}" srcOrd="4" destOrd="0" presId="urn:microsoft.com/office/officeart/2005/8/layout/hierarchy4"/>
    <dgm:cxn modelId="{C37EF413-CE32-468B-9823-8926816ADCEA}" type="presParOf" srcId="{DC51DDF8-5373-4587-BEAA-EB9BF441B979}" destId="{17E9B5C1-0A9E-45CD-A7AF-1FDC35E3E51B}" srcOrd="0" destOrd="0" presId="urn:microsoft.com/office/officeart/2005/8/layout/hierarchy4"/>
    <dgm:cxn modelId="{32CDAD04-2D57-496D-A61F-DAD0FF3D1A3A}" type="presParOf" srcId="{DC51DDF8-5373-4587-BEAA-EB9BF441B979}" destId="{8603957F-A711-483C-B405-87851DF422FB}" srcOrd="1" destOrd="0" presId="urn:microsoft.com/office/officeart/2005/8/layout/hierarchy4"/>
    <dgm:cxn modelId="{02DEBDD4-3448-477C-83BD-87D7698DAF45}" type="presParOf" srcId="{3E330084-617F-4CCC-8BB3-0F6AE73049F0}" destId="{726F4121-8136-4EB0-870C-3D3497F7A74D}" srcOrd="1" destOrd="0" presId="urn:microsoft.com/office/officeart/2005/8/layout/hierarchy4"/>
    <dgm:cxn modelId="{607667FF-169D-4919-B1BA-6A743BCA5A9C}" type="presParOf" srcId="{3E330084-617F-4CCC-8BB3-0F6AE73049F0}" destId="{B3F4B495-C57A-4213-95F1-7B3DC521E763}" srcOrd="2" destOrd="0" presId="urn:microsoft.com/office/officeart/2005/8/layout/hierarchy4"/>
    <dgm:cxn modelId="{AE410442-3BE8-4472-B4BD-F3F787F004BE}" type="presParOf" srcId="{B3F4B495-C57A-4213-95F1-7B3DC521E763}" destId="{80E3B279-CA8C-489C-AEA9-20FAE105D7DD}" srcOrd="0" destOrd="0" presId="urn:microsoft.com/office/officeart/2005/8/layout/hierarchy4"/>
    <dgm:cxn modelId="{D53795E9-5667-4923-9D1A-156B9C2202A2}" type="presParOf" srcId="{B3F4B495-C57A-4213-95F1-7B3DC521E763}" destId="{196551FD-5F60-4C53-8F5C-3B04C605514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3F1BB-1119-47B5-8F5A-218A0DD154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DF8AD0-8C0B-4CBC-8234-26C3D5412B4F}">
      <dgm:prSet phldrT="[文本]"/>
      <dgm:spPr>
        <a:noFill/>
      </dgm:spPr>
      <dgm:t>
        <a:bodyPr/>
        <a:lstStyle/>
        <a:p>
          <a:r>
            <a:rPr lang="zh-CN" altLang="en-US" dirty="0" smtClean="0"/>
            <a:t>数据接入</a:t>
          </a:r>
          <a:endParaRPr lang="zh-CN" altLang="en-US" dirty="0"/>
        </a:p>
      </dgm:t>
    </dgm:pt>
    <dgm:pt modelId="{2388CA25-3545-44AE-86E6-E69EC0F1FADA}" type="parTrans" cxnId="{4A0BE5EF-8EEB-4C93-839C-00D211992624}">
      <dgm:prSet/>
      <dgm:spPr/>
      <dgm:t>
        <a:bodyPr/>
        <a:lstStyle/>
        <a:p>
          <a:endParaRPr lang="zh-CN" altLang="en-US"/>
        </a:p>
      </dgm:t>
    </dgm:pt>
    <dgm:pt modelId="{856C5131-E81B-4E1E-8D62-D0E09E03984A}" type="sibTrans" cxnId="{4A0BE5EF-8EEB-4C93-839C-00D21199262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EB904755-0C1F-4B22-8400-E20799B56439}">
      <dgm:prSet phldrT="[文本]"/>
      <dgm:spPr>
        <a:noFill/>
      </dgm:spPr>
      <dgm:t>
        <a:bodyPr/>
        <a:lstStyle/>
        <a:p>
          <a:r>
            <a:rPr lang="zh-CN" altLang="en-US" dirty="0" smtClean="0"/>
            <a:t>前端接口</a:t>
          </a:r>
          <a:endParaRPr lang="zh-CN" altLang="en-US" dirty="0"/>
        </a:p>
      </dgm:t>
    </dgm:pt>
    <dgm:pt modelId="{C36FE859-AA0A-48D1-84DD-085C292BFEC1}" type="parTrans" cxnId="{70635982-637B-4CBB-861A-5C7B0C473B3C}">
      <dgm:prSet/>
      <dgm:spPr/>
      <dgm:t>
        <a:bodyPr/>
        <a:lstStyle/>
        <a:p>
          <a:endParaRPr lang="zh-CN" altLang="en-US"/>
        </a:p>
      </dgm:t>
    </dgm:pt>
    <dgm:pt modelId="{301E71FE-830B-42A0-85CF-24F5B8D2D51F}" type="sibTrans" cxnId="{70635982-637B-4CBB-861A-5C7B0C473B3C}">
      <dgm:prSet/>
      <dgm:spPr/>
      <dgm:t>
        <a:bodyPr/>
        <a:lstStyle/>
        <a:p>
          <a:endParaRPr lang="zh-CN" altLang="en-US"/>
        </a:p>
      </dgm:t>
    </dgm:pt>
    <dgm:pt modelId="{1B874101-B7E9-4741-9CA7-BF20DB807911}">
      <dgm:prSet phldrT="[文本]"/>
      <dgm:spPr>
        <a:noFill/>
      </dgm:spPr>
      <dgm:t>
        <a:bodyPr/>
        <a:lstStyle/>
        <a:p>
          <a:r>
            <a:rPr lang="zh-CN" altLang="en-US" dirty="0" smtClean="0"/>
            <a:t>合作开发</a:t>
          </a:r>
          <a:endParaRPr lang="zh-CN" altLang="en-US" dirty="0"/>
        </a:p>
      </dgm:t>
    </dgm:pt>
    <dgm:pt modelId="{38B2C142-D10B-4DD5-B91F-DE3CF98E1CA1}" type="parTrans" cxnId="{6D327530-E625-4145-ACE3-20BD4F99F2CA}">
      <dgm:prSet/>
      <dgm:spPr/>
      <dgm:t>
        <a:bodyPr/>
        <a:lstStyle/>
        <a:p>
          <a:endParaRPr lang="zh-CN" altLang="en-US"/>
        </a:p>
      </dgm:t>
    </dgm:pt>
    <dgm:pt modelId="{A75FDE14-76EF-4E12-ADBC-77D15C117C02}" type="sibTrans" cxnId="{6D327530-E625-4145-ACE3-20BD4F99F2CA}">
      <dgm:prSet/>
      <dgm:spPr/>
      <dgm:t>
        <a:bodyPr/>
        <a:lstStyle/>
        <a:p>
          <a:endParaRPr lang="zh-CN" altLang="en-US"/>
        </a:p>
      </dgm:t>
    </dgm:pt>
    <dgm:pt modelId="{D36E3AAF-7B54-4A95-9A9C-BDBB3D4B8855}" type="pres">
      <dgm:prSet presAssocID="{6CD3F1BB-1119-47B5-8F5A-218A0DD154CC}" presName="Name0" presStyleCnt="0">
        <dgm:presLayoutVars>
          <dgm:chMax val="7"/>
          <dgm:chPref val="7"/>
          <dgm:dir/>
        </dgm:presLayoutVars>
      </dgm:prSet>
      <dgm:spPr/>
    </dgm:pt>
    <dgm:pt modelId="{8CBA438F-FA20-45C1-880D-F71B730B6A99}" type="pres">
      <dgm:prSet presAssocID="{6CD3F1BB-1119-47B5-8F5A-218A0DD154CC}" presName="Name1" presStyleCnt="0"/>
      <dgm:spPr/>
    </dgm:pt>
    <dgm:pt modelId="{B07C3B6E-45B3-4CAB-A0AC-D40FBC2A4C66}" type="pres">
      <dgm:prSet presAssocID="{6CD3F1BB-1119-47B5-8F5A-218A0DD154CC}" presName="cycle" presStyleCnt="0"/>
      <dgm:spPr/>
    </dgm:pt>
    <dgm:pt modelId="{2B02250A-A42F-4A6E-9F8B-38FC93C33DBE}" type="pres">
      <dgm:prSet presAssocID="{6CD3F1BB-1119-47B5-8F5A-218A0DD154CC}" presName="srcNode" presStyleLbl="node1" presStyleIdx="0" presStyleCnt="3"/>
      <dgm:spPr/>
    </dgm:pt>
    <dgm:pt modelId="{A001C333-9475-4D9A-8F14-1B6BD4A8AC56}" type="pres">
      <dgm:prSet presAssocID="{6CD3F1BB-1119-47B5-8F5A-218A0DD154CC}" presName="conn" presStyleLbl="parChTrans1D2" presStyleIdx="0" presStyleCnt="1"/>
      <dgm:spPr/>
    </dgm:pt>
    <dgm:pt modelId="{AA60F617-336E-431B-A1F1-33BABA42236A}" type="pres">
      <dgm:prSet presAssocID="{6CD3F1BB-1119-47B5-8F5A-218A0DD154CC}" presName="extraNode" presStyleLbl="node1" presStyleIdx="0" presStyleCnt="3"/>
      <dgm:spPr/>
    </dgm:pt>
    <dgm:pt modelId="{6E0EA320-2977-462A-B5C3-00F11CD1969C}" type="pres">
      <dgm:prSet presAssocID="{6CD3F1BB-1119-47B5-8F5A-218A0DD154CC}" presName="dstNode" presStyleLbl="node1" presStyleIdx="0" presStyleCnt="3"/>
      <dgm:spPr/>
    </dgm:pt>
    <dgm:pt modelId="{FE5B5CF5-ED98-4E5D-8E20-C20B4E9C83CE}" type="pres">
      <dgm:prSet presAssocID="{17DF8AD0-8C0B-4CBC-8234-26C3D5412B4F}" presName="text_1" presStyleLbl="node1" presStyleIdx="0" presStyleCnt="3">
        <dgm:presLayoutVars>
          <dgm:bulletEnabled val="1"/>
        </dgm:presLayoutVars>
      </dgm:prSet>
      <dgm:spPr/>
    </dgm:pt>
    <dgm:pt modelId="{173CAFD4-23EE-4113-B856-3185819EB5C0}" type="pres">
      <dgm:prSet presAssocID="{17DF8AD0-8C0B-4CBC-8234-26C3D5412B4F}" presName="accent_1" presStyleCnt="0"/>
      <dgm:spPr/>
    </dgm:pt>
    <dgm:pt modelId="{FE61BAED-4477-4ECB-8881-E6A8E5C46133}" type="pres">
      <dgm:prSet presAssocID="{17DF8AD0-8C0B-4CBC-8234-26C3D5412B4F}" presName="accentRepeatNode" presStyleLbl="solidFgAcc1" presStyleIdx="0" presStyleCnt="3"/>
      <dgm:spPr>
        <a:ln>
          <a:solidFill>
            <a:schemeClr val="tx1">
              <a:lumMod val="75000"/>
            </a:schemeClr>
          </a:solidFill>
        </a:ln>
      </dgm:spPr>
    </dgm:pt>
    <dgm:pt modelId="{EEDA5055-1164-4EBC-A3C5-475B4BC28243}" type="pres">
      <dgm:prSet presAssocID="{EB904755-0C1F-4B22-8400-E20799B56439}" presName="text_2" presStyleLbl="node1" presStyleIdx="1" presStyleCnt="3">
        <dgm:presLayoutVars>
          <dgm:bulletEnabled val="1"/>
        </dgm:presLayoutVars>
      </dgm:prSet>
      <dgm:spPr/>
    </dgm:pt>
    <dgm:pt modelId="{AE8D95AA-517E-4B0C-8FB2-ABF374F9BD67}" type="pres">
      <dgm:prSet presAssocID="{EB904755-0C1F-4B22-8400-E20799B56439}" presName="accent_2" presStyleCnt="0"/>
      <dgm:spPr/>
    </dgm:pt>
    <dgm:pt modelId="{D29EA309-13CC-4EF6-B002-0FBEE3BB7719}" type="pres">
      <dgm:prSet presAssocID="{EB904755-0C1F-4B22-8400-E20799B56439}" presName="accentRepeatNode" presStyleLbl="solidFgAcc1" presStyleIdx="1" presStyleCnt="3"/>
      <dgm:spPr>
        <a:ln>
          <a:solidFill>
            <a:schemeClr val="tx1">
              <a:lumMod val="75000"/>
            </a:schemeClr>
          </a:solidFill>
        </a:ln>
      </dgm:spPr>
    </dgm:pt>
    <dgm:pt modelId="{19E7B55C-BB96-4AE9-B72C-8895E41B0343}" type="pres">
      <dgm:prSet presAssocID="{1B874101-B7E9-4741-9CA7-BF20DB80791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A65DB-8838-4B9F-9EDA-FC8B44F4BEF4}" type="pres">
      <dgm:prSet presAssocID="{1B874101-B7E9-4741-9CA7-BF20DB807911}" presName="accent_3" presStyleCnt="0"/>
      <dgm:spPr/>
    </dgm:pt>
    <dgm:pt modelId="{36183308-18AA-4052-98E7-07577FA724D3}" type="pres">
      <dgm:prSet presAssocID="{1B874101-B7E9-4741-9CA7-BF20DB807911}" presName="accentRepeatNode" presStyleLbl="solidFgAcc1" presStyleIdx="2" presStyleCnt="3"/>
      <dgm:spPr>
        <a:ln>
          <a:solidFill>
            <a:schemeClr val="tx1">
              <a:lumMod val="75000"/>
            </a:schemeClr>
          </a:solidFill>
        </a:ln>
      </dgm:spPr>
    </dgm:pt>
  </dgm:ptLst>
  <dgm:cxnLst>
    <dgm:cxn modelId="{4C07939E-7FE9-495C-8FF4-5EA09692FCE7}" type="presOf" srcId="{EB904755-0C1F-4B22-8400-E20799B56439}" destId="{EEDA5055-1164-4EBC-A3C5-475B4BC28243}" srcOrd="0" destOrd="0" presId="urn:microsoft.com/office/officeart/2008/layout/VerticalCurvedList"/>
    <dgm:cxn modelId="{9E880E0B-57F6-46CC-B63D-47AD127D0D53}" type="presOf" srcId="{17DF8AD0-8C0B-4CBC-8234-26C3D5412B4F}" destId="{FE5B5CF5-ED98-4E5D-8E20-C20B4E9C83CE}" srcOrd="0" destOrd="0" presId="urn:microsoft.com/office/officeart/2008/layout/VerticalCurvedList"/>
    <dgm:cxn modelId="{17451CD7-74C5-4EF3-B7BB-CEF4C35A2BD9}" type="presOf" srcId="{6CD3F1BB-1119-47B5-8F5A-218A0DD154CC}" destId="{D36E3AAF-7B54-4A95-9A9C-BDBB3D4B8855}" srcOrd="0" destOrd="0" presId="urn:microsoft.com/office/officeart/2008/layout/VerticalCurvedList"/>
    <dgm:cxn modelId="{7F9B8380-B418-41F4-85B2-DBFAB67513AE}" type="presOf" srcId="{1B874101-B7E9-4741-9CA7-BF20DB807911}" destId="{19E7B55C-BB96-4AE9-B72C-8895E41B0343}" srcOrd="0" destOrd="0" presId="urn:microsoft.com/office/officeart/2008/layout/VerticalCurvedList"/>
    <dgm:cxn modelId="{4A0BE5EF-8EEB-4C93-839C-00D211992624}" srcId="{6CD3F1BB-1119-47B5-8F5A-218A0DD154CC}" destId="{17DF8AD0-8C0B-4CBC-8234-26C3D5412B4F}" srcOrd="0" destOrd="0" parTransId="{2388CA25-3545-44AE-86E6-E69EC0F1FADA}" sibTransId="{856C5131-E81B-4E1E-8D62-D0E09E03984A}"/>
    <dgm:cxn modelId="{70635982-637B-4CBB-861A-5C7B0C473B3C}" srcId="{6CD3F1BB-1119-47B5-8F5A-218A0DD154CC}" destId="{EB904755-0C1F-4B22-8400-E20799B56439}" srcOrd="1" destOrd="0" parTransId="{C36FE859-AA0A-48D1-84DD-085C292BFEC1}" sibTransId="{301E71FE-830B-42A0-85CF-24F5B8D2D51F}"/>
    <dgm:cxn modelId="{6A8D6489-713C-46D3-8727-32AA94E1A957}" type="presOf" srcId="{856C5131-E81B-4E1E-8D62-D0E09E03984A}" destId="{A001C333-9475-4D9A-8F14-1B6BD4A8AC56}" srcOrd="0" destOrd="0" presId="urn:microsoft.com/office/officeart/2008/layout/VerticalCurvedList"/>
    <dgm:cxn modelId="{6D327530-E625-4145-ACE3-20BD4F99F2CA}" srcId="{6CD3F1BB-1119-47B5-8F5A-218A0DD154CC}" destId="{1B874101-B7E9-4741-9CA7-BF20DB807911}" srcOrd="2" destOrd="0" parTransId="{38B2C142-D10B-4DD5-B91F-DE3CF98E1CA1}" sibTransId="{A75FDE14-76EF-4E12-ADBC-77D15C117C02}"/>
    <dgm:cxn modelId="{B682D6E6-AB08-478E-AF79-BC0CDAA501A7}" type="presParOf" srcId="{D36E3AAF-7B54-4A95-9A9C-BDBB3D4B8855}" destId="{8CBA438F-FA20-45C1-880D-F71B730B6A99}" srcOrd="0" destOrd="0" presId="urn:microsoft.com/office/officeart/2008/layout/VerticalCurvedList"/>
    <dgm:cxn modelId="{9559A308-89FF-4998-AE4D-5B20560AB8CB}" type="presParOf" srcId="{8CBA438F-FA20-45C1-880D-F71B730B6A99}" destId="{B07C3B6E-45B3-4CAB-A0AC-D40FBC2A4C66}" srcOrd="0" destOrd="0" presId="urn:microsoft.com/office/officeart/2008/layout/VerticalCurvedList"/>
    <dgm:cxn modelId="{E57B7F21-A867-45AB-8D6B-BAF0C4D67ACA}" type="presParOf" srcId="{B07C3B6E-45B3-4CAB-A0AC-D40FBC2A4C66}" destId="{2B02250A-A42F-4A6E-9F8B-38FC93C33DBE}" srcOrd="0" destOrd="0" presId="urn:microsoft.com/office/officeart/2008/layout/VerticalCurvedList"/>
    <dgm:cxn modelId="{3E46AA5F-D084-48E3-A562-7BBF3216546F}" type="presParOf" srcId="{B07C3B6E-45B3-4CAB-A0AC-D40FBC2A4C66}" destId="{A001C333-9475-4D9A-8F14-1B6BD4A8AC56}" srcOrd="1" destOrd="0" presId="urn:microsoft.com/office/officeart/2008/layout/VerticalCurvedList"/>
    <dgm:cxn modelId="{C627FB47-52C0-47FE-86B2-A54FC67763D0}" type="presParOf" srcId="{B07C3B6E-45B3-4CAB-A0AC-D40FBC2A4C66}" destId="{AA60F617-336E-431B-A1F1-33BABA42236A}" srcOrd="2" destOrd="0" presId="urn:microsoft.com/office/officeart/2008/layout/VerticalCurvedList"/>
    <dgm:cxn modelId="{E6D67301-74D5-4422-8569-50B2D295E1C3}" type="presParOf" srcId="{B07C3B6E-45B3-4CAB-A0AC-D40FBC2A4C66}" destId="{6E0EA320-2977-462A-B5C3-00F11CD1969C}" srcOrd="3" destOrd="0" presId="urn:microsoft.com/office/officeart/2008/layout/VerticalCurvedList"/>
    <dgm:cxn modelId="{51450935-A177-4434-822E-9F03CE01EBB0}" type="presParOf" srcId="{8CBA438F-FA20-45C1-880D-F71B730B6A99}" destId="{FE5B5CF5-ED98-4E5D-8E20-C20B4E9C83CE}" srcOrd="1" destOrd="0" presId="urn:microsoft.com/office/officeart/2008/layout/VerticalCurvedList"/>
    <dgm:cxn modelId="{C3CD1A34-AE68-4DE9-8FF9-EF0EB62CD324}" type="presParOf" srcId="{8CBA438F-FA20-45C1-880D-F71B730B6A99}" destId="{173CAFD4-23EE-4113-B856-3185819EB5C0}" srcOrd="2" destOrd="0" presId="urn:microsoft.com/office/officeart/2008/layout/VerticalCurvedList"/>
    <dgm:cxn modelId="{3D3C91F6-A4B0-4D8D-98D7-2CACD799EAF2}" type="presParOf" srcId="{173CAFD4-23EE-4113-B856-3185819EB5C0}" destId="{FE61BAED-4477-4ECB-8881-E6A8E5C46133}" srcOrd="0" destOrd="0" presId="urn:microsoft.com/office/officeart/2008/layout/VerticalCurvedList"/>
    <dgm:cxn modelId="{986B9FDE-E6FC-493C-AE0D-E6B9596396BC}" type="presParOf" srcId="{8CBA438F-FA20-45C1-880D-F71B730B6A99}" destId="{EEDA5055-1164-4EBC-A3C5-475B4BC28243}" srcOrd="3" destOrd="0" presId="urn:microsoft.com/office/officeart/2008/layout/VerticalCurvedList"/>
    <dgm:cxn modelId="{B10C23B0-C4B2-4926-80E4-D81F481E2BEB}" type="presParOf" srcId="{8CBA438F-FA20-45C1-880D-F71B730B6A99}" destId="{AE8D95AA-517E-4B0C-8FB2-ABF374F9BD67}" srcOrd="4" destOrd="0" presId="urn:microsoft.com/office/officeart/2008/layout/VerticalCurvedList"/>
    <dgm:cxn modelId="{EAED5BC8-3955-4E02-8973-9BB11B82DEFF}" type="presParOf" srcId="{AE8D95AA-517E-4B0C-8FB2-ABF374F9BD67}" destId="{D29EA309-13CC-4EF6-B002-0FBEE3BB7719}" srcOrd="0" destOrd="0" presId="urn:microsoft.com/office/officeart/2008/layout/VerticalCurvedList"/>
    <dgm:cxn modelId="{BF1A4897-8A91-4B4A-B03E-74F178C18F57}" type="presParOf" srcId="{8CBA438F-FA20-45C1-880D-F71B730B6A99}" destId="{19E7B55C-BB96-4AE9-B72C-8895E41B0343}" srcOrd="5" destOrd="0" presId="urn:microsoft.com/office/officeart/2008/layout/VerticalCurvedList"/>
    <dgm:cxn modelId="{4C3CC9ED-6856-43AF-9067-9889C47F5805}" type="presParOf" srcId="{8CBA438F-FA20-45C1-880D-F71B730B6A99}" destId="{200A65DB-8838-4B9F-9EDA-FC8B44F4BEF4}" srcOrd="6" destOrd="0" presId="urn:microsoft.com/office/officeart/2008/layout/VerticalCurvedList"/>
    <dgm:cxn modelId="{268179D9-D701-491B-BD48-BFCA4AE8EB9E}" type="presParOf" srcId="{200A65DB-8838-4B9F-9EDA-FC8B44F4BEF4}" destId="{36183308-18AA-4052-98E7-07577FA724D3}" srcOrd="0" destOrd="0" presId="urn:microsoft.com/office/officeart/2008/layout/VerticalCurvedList"/>
  </dgm:cxnLst>
  <dgm:bg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5332D-3737-4A83-AEB9-4F36BAC127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058E55-49F7-4A65-8ECD-9E8F16EC94BC}">
      <dgm:prSet phldrT="[文本]"/>
      <dgm:spPr>
        <a:noFill/>
      </dgm:spPr>
      <dgm:t>
        <a:bodyPr/>
        <a:lstStyle/>
        <a:p>
          <a:endParaRPr lang="zh-CN" altLang="en-US" dirty="0"/>
        </a:p>
      </dgm:t>
    </dgm:pt>
    <dgm:pt modelId="{DD7D7928-3EE0-4F4E-BD6C-8FE5D4586377}" type="parTrans" cxnId="{D3287A0E-BDB9-45E5-816F-C1FCBE50D33A}">
      <dgm:prSet/>
      <dgm:spPr/>
      <dgm:t>
        <a:bodyPr/>
        <a:lstStyle/>
        <a:p>
          <a:endParaRPr lang="zh-CN" altLang="en-US"/>
        </a:p>
      </dgm:t>
    </dgm:pt>
    <dgm:pt modelId="{90742D53-3BC4-4DF3-B223-8F80AFA647A1}" type="sibTrans" cxnId="{D3287A0E-BDB9-45E5-816F-C1FCBE50D33A}">
      <dgm:prSet/>
      <dgm:spPr/>
      <dgm:t>
        <a:bodyPr/>
        <a:lstStyle/>
        <a:p>
          <a:endParaRPr lang="zh-CN" altLang="en-US"/>
        </a:p>
      </dgm:t>
    </dgm:pt>
    <dgm:pt modelId="{306F2B0E-5964-4B04-8A2F-399DC53997D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err="1" smtClean="0"/>
            <a:t>DataConverter</a:t>
          </a:r>
          <a:endParaRPr lang="zh-CN" altLang="en-US" dirty="0"/>
        </a:p>
      </dgm:t>
    </dgm:pt>
    <dgm:pt modelId="{49C1A0CF-55F8-4F62-9B68-A458EB502C0B}" type="parTrans" cxnId="{79F068C7-AE6B-44AB-B6B5-E567E0E51770}">
      <dgm:prSet/>
      <dgm:spPr/>
      <dgm:t>
        <a:bodyPr/>
        <a:lstStyle/>
        <a:p>
          <a:endParaRPr lang="zh-CN" altLang="en-US"/>
        </a:p>
      </dgm:t>
    </dgm:pt>
    <dgm:pt modelId="{27E51779-8CA8-40DA-AB44-CCA29C86A467}" type="sibTrans" cxnId="{79F068C7-AE6B-44AB-B6B5-E567E0E51770}">
      <dgm:prSet/>
      <dgm:spPr/>
      <dgm:t>
        <a:bodyPr/>
        <a:lstStyle/>
        <a:p>
          <a:endParaRPr lang="zh-CN" altLang="en-US"/>
        </a:p>
      </dgm:t>
    </dgm:pt>
    <dgm:pt modelId="{2EB387A9-6DB5-41A4-9DE8-DBFD3C87655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MySQL DB</a:t>
          </a:r>
          <a:endParaRPr lang="zh-CN" altLang="en-US" dirty="0"/>
        </a:p>
      </dgm:t>
    </dgm:pt>
    <dgm:pt modelId="{7A2106B9-1715-49C8-AB90-712279D78701}" type="parTrans" cxnId="{BEC23D1D-8CD9-4395-89E9-61BA580D5059}">
      <dgm:prSet/>
      <dgm:spPr/>
      <dgm:t>
        <a:bodyPr/>
        <a:lstStyle/>
        <a:p>
          <a:endParaRPr lang="zh-CN" altLang="en-US"/>
        </a:p>
      </dgm:t>
    </dgm:pt>
    <dgm:pt modelId="{F17CEAB5-B9C1-4E94-9762-0C68DD1D5A9E}" type="sibTrans" cxnId="{BEC23D1D-8CD9-4395-89E9-61BA580D5059}">
      <dgm:prSet/>
      <dgm:spPr/>
      <dgm:t>
        <a:bodyPr/>
        <a:lstStyle/>
        <a:p>
          <a:endParaRPr lang="zh-CN" altLang="en-US"/>
        </a:p>
      </dgm:t>
    </dgm:pt>
    <dgm:pt modelId="{484201FC-6F4D-4640-85D0-0820F3C81794}" type="pres">
      <dgm:prSet presAssocID="{FC55332D-3737-4A83-AEB9-4F36BAC1271D}" presName="Name0" presStyleCnt="0">
        <dgm:presLayoutVars>
          <dgm:dir/>
          <dgm:resizeHandles val="exact"/>
        </dgm:presLayoutVars>
      </dgm:prSet>
      <dgm:spPr/>
    </dgm:pt>
    <dgm:pt modelId="{2284C128-79E7-4C3C-846D-5331DE2826E2}" type="pres">
      <dgm:prSet presAssocID="{D9058E55-49F7-4A65-8ECD-9E8F16EC94BC}" presName="node" presStyleLbl="node1" presStyleIdx="0" presStyleCnt="3" custScaleY="195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3080B-FB01-43DB-B5B0-28B7F9FD5CE7}" type="pres">
      <dgm:prSet presAssocID="{90742D53-3BC4-4DF3-B223-8F80AFA647A1}" presName="sibTrans" presStyleLbl="sibTrans2D1" presStyleIdx="0" presStyleCnt="2"/>
      <dgm:spPr/>
    </dgm:pt>
    <dgm:pt modelId="{9BF0EF97-D4AC-4BE0-8FCE-7A61EE748833}" type="pres">
      <dgm:prSet presAssocID="{90742D53-3BC4-4DF3-B223-8F80AFA647A1}" presName="connectorText" presStyleLbl="sibTrans2D1" presStyleIdx="0" presStyleCnt="2"/>
      <dgm:spPr/>
    </dgm:pt>
    <dgm:pt modelId="{F727F86F-68DB-4BAE-A014-7E7478E1B7E3}" type="pres">
      <dgm:prSet presAssocID="{306F2B0E-5964-4B04-8A2F-399DC53997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0A7A41-C557-48B1-996B-024BC06D81F3}" type="pres">
      <dgm:prSet presAssocID="{27E51779-8CA8-40DA-AB44-CCA29C86A467}" presName="sibTrans" presStyleLbl="sibTrans2D1" presStyleIdx="1" presStyleCnt="2"/>
      <dgm:spPr/>
    </dgm:pt>
    <dgm:pt modelId="{3A225CB5-228F-4BBB-AB82-81C1A09D5FBF}" type="pres">
      <dgm:prSet presAssocID="{27E51779-8CA8-40DA-AB44-CCA29C86A467}" presName="connectorText" presStyleLbl="sibTrans2D1" presStyleIdx="1" presStyleCnt="2"/>
      <dgm:spPr/>
    </dgm:pt>
    <dgm:pt modelId="{DD02AF91-4902-4BA3-B6C7-0D9C6CFFF6C3}" type="pres">
      <dgm:prSet presAssocID="{2EB387A9-6DB5-41A4-9DE8-DBFD3C8765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6B8682-D865-4FEB-B149-F9CBF602CCCC}" type="presOf" srcId="{90742D53-3BC4-4DF3-B223-8F80AFA647A1}" destId="{9BF0EF97-D4AC-4BE0-8FCE-7A61EE748833}" srcOrd="1" destOrd="0" presId="urn:microsoft.com/office/officeart/2005/8/layout/process1"/>
    <dgm:cxn modelId="{F37AFC1C-6032-4941-BA28-653BED819AFA}" type="presOf" srcId="{27E51779-8CA8-40DA-AB44-CCA29C86A467}" destId="{E60A7A41-C557-48B1-996B-024BC06D81F3}" srcOrd="0" destOrd="0" presId="urn:microsoft.com/office/officeart/2005/8/layout/process1"/>
    <dgm:cxn modelId="{79F068C7-AE6B-44AB-B6B5-E567E0E51770}" srcId="{FC55332D-3737-4A83-AEB9-4F36BAC1271D}" destId="{306F2B0E-5964-4B04-8A2F-399DC53997D0}" srcOrd="1" destOrd="0" parTransId="{49C1A0CF-55F8-4F62-9B68-A458EB502C0B}" sibTransId="{27E51779-8CA8-40DA-AB44-CCA29C86A467}"/>
    <dgm:cxn modelId="{BEC23D1D-8CD9-4395-89E9-61BA580D5059}" srcId="{FC55332D-3737-4A83-AEB9-4F36BAC1271D}" destId="{2EB387A9-6DB5-41A4-9DE8-DBFD3C876555}" srcOrd="2" destOrd="0" parTransId="{7A2106B9-1715-49C8-AB90-712279D78701}" sibTransId="{F17CEAB5-B9C1-4E94-9762-0C68DD1D5A9E}"/>
    <dgm:cxn modelId="{8E631B79-C39E-44C5-BD5E-E10F9D9654C5}" type="presOf" srcId="{D9058E55-49F7-4A65-8ECD-9E8F16EC94BC}" destId="{2284C128-79E7-4C3C-846D-5331DE2826E2}" srcOrd="0" destOrd="0" presId="urn:microsoft.com/office/officeart/2005/8/layout/process1"/>
    <dgm:cxn modelId="{5911F4D5-43C0-4A40-A584-728D0521ACD5}" type="presOf" srcId="{27E51779-8CA8-40DA-AB44-CCA29C86A467}" destId="{3A225CB5-228F-4BBB-AB82-81C1A09D5FBF}" srcOrd="1" destOrd="0" presId="urn:microsoft.com/office/officeart/2005/8/layout/process1"/>
    <dgm:cxn modelId="{ADC4169A-1463-4073-AABB-69949609D01F}" type="presOf" srcId="{FC55332D-3737-4A83-AEB9-4F36BAC1271D}" destId="{484201FC-6F4D-4640-85D0-0820F3C81794}" srcOrd="0" destOrd="0" presId="urn:microsoft.com/office/officeart/2005/8/layout/process1"/>
    <dgm:cxn modelId="{84929447-B460-4903-9BE4-87C0C4D925A7}" type="presOf" srcId="{2EB387A9-6DB5-41A4-9DE8-DBFD3C876555}" destId="{DD02AF91-4902-4BA3-B6C7-0D9C6CFFF6C3}" srcOrd="0" destOrd="0" presId="urn:microsoft.com/office/officeart/2005/8/layout/process1"/>
    <dgm:cxn modelId="{5E2D89A0-7CEA-407C-9CB9-68F53B0F8E87}" type="presOf" srcId="{306F2B0E-5964-4B04-8A2F-399DC53997D0}" destId="{F727F86F-68DB-4BAE-A014-7E7478E1B7E3}" srcOrd="0" destOrd="0" presId="urn:microsoft.com/office/officeart/2005/8/layout/process1"/>
    <dgm:cxn modelId="{CEE71F7F-0869-42CD-B0C3-58E28DBDBA65}" type="presOf" srcId="{90742D53-3BC4-4DF3-B223-8F80AFA647A1}" destId="{AFB3080B-FB01-43DB-B5B0-28B7F9FD5CE7}" srcOrd="0" destOrd="0" presId="urn:microsoft.com/office/officeart/2005/8/layout/process1"/>
    <dgm:cxn modelId="{D3287A0E-BDB9-45E5-816F-C1FCBE50D33A}" srcId="{FC55332D-3737-4A83-AEB9-4F36BAC1271D}" destId="{D9058E55-49F7-4A65-8ECD-9E8F16EC94BC}" srcOrd="0" destOrd="0" parTransId="{DD7D7928-3EE0-4F4E-BD6C-8FE5D4586377}" sibTransId="{90742D53-3BC4-4DF3-B223-8F80AFA647A1}"/>
    <dgm:cxn modelId="{379A570A-F0C5-4C64-B633-6B5A96FB849E}" type="presParOf" srcId="{484201FC-6F4D-4640-85D0-0820F3C81794}" destId="{2284C128-79E7-4C3C-846D-5331DE2826E2}" srcOrd="0" destOrd="0" presId="urn:microsoft.com/office/officeart/2005/8/layout/process1"/>
    <dgm:cxn modelId="{28134D7D-B7D2-47BA-8ECE-C43929847139}" type="presParOf" srcId="{484201FC-6F4D-4640-85D0-0820F3C81794}" destId="{AFB3080B-FB01-43DB-B5B0-28B7F9FD5CE7}" srcOrd="1" destOrd="0" presId="urn:microsoft.com/office/officeart/2005/8/layout/process1"/>
    <dgm:cxn modelId="{149D34DD-CF40-437F-8333-B6757BCFD1ED}" type="presParOf" srcId="{AFB3080B-FB01-43DB-B5B0-28B7F9FD5CE7}" destId="{9BF0EF97-D4AC-4BE0-8FCE-7A61EE748833}" srcOrd="0" destOrd="0" presId="urn:microsoft.com/office/officeart/2005/8/layout/process1"/>
    <dgm:cxn modelId="{943B875F-FF6E-4023-A0CF-F4F631692847}" type="presParOf" srcId="{484201FC-6F4D-4640-85D0-0820F3C81794}" destId="{F727F86F-68DB-4BAE-A014-7E7478E1B7E3}" srcOrd="2" destOrd="0" presId="urn:microsoft.com/office/officeart/2005/8/layout/process1"/>
    <dgm:cxn modelId="{2ABA7B0E-9571-4D63-AF2F-2623FA7C59C2}" type="presParOf" srcId="{484201FC-6F4D-4640-85D0-0820F3C81794}" destId="{E60A7A41-C557-48B1-996B-024BC06D81F3}" srcOrd="3" destOrd="0" presId="urn:microsoft.com/office/officeart/2005/8/layout/process1"/>
    <dgm:cxn modelId="{256B1AC3-D157-4A38-80A4-C91D679D8A2B}" type="presParOf" srcId="{E60A7A41-C557-48B1-996B-024BC06D81F3}" destId="{3A225CB5-228F-4BBB-AB82-81C1A09D5FBF}" srcOrd="0" destOrd="0" presId="urn:microsoft.com/office/officeart/2005/8/layout/process1"/>
    <dgm:cxn modelId="{A08B4397-DE59-4D40-824B-0F5C698F5C00}" type="presParOf" srcId="{484201FC-6F4D-4640-85D0-0820F3C81794}" destId="{DD02AF91-4902-4BA3-B6C7-0D9C6CFFF6C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7F3A65-331F-4501-8465-E0FB761DE3D9}" type="doc">
      <dgm:prSet loTypeId="urn:microsoft.com/office/officeart/2005/8/layout/chevron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E35AC10-8D6C-4A9B-8E9F-16DE8D363AE7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C0C8DEB6-DEE2-4C7B-BEF6-AD3E2785A4C2}" type="parTrans" cxnId="{676C0449-3FC5-4678-86A1-78A72C7B0E4D}">
      <dgm:prSet/>
      <dgm:spPr/>
      <dgm:t>
        <a:bodyPr/>
        <a:lstStyle/>
        <a:p>
          <a:endParaRPr lang="zh-CN" altLang="en-US"/>
        </a:p>
      </dgm:t>
    </dgm:pt>
    <dgm:pt modelId="{B9CBD917-4D96-429A-BEB2-F02EE7717C5A}" type="sibTrans" cxnId="{676C0449-3FC5-4678-86A1-78A72C7B0E4D}">
      <dgm:prSet/>
      <dgm:spPr/>
      <dgm:t>
        <a:bodyPr/>
        <a:lstStyle/>
        <a:p>
          <a:endParaRPr lang="zh-CN" altLang="en-US"/>
        </a:p>
      </dgm:t>
    </dgm:pt>
    <dgm:pt modelId="{4257437D-C41F-4C7F-A497-770C10542F85}">
      <dgm:prSet phldrT="[文本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SVN URL</a:t>
          </a:r>
          <a:endParaRPr lang="zh-CN" altLang="en-US" dirty="0">
            <a:solidFill>
              <a:schemeClr val="tx1"/>
            </a:solidFill>
          </a:endParaRPr>
        </a:p>
      </dgm:t>
    </dgm:pt>
    <dgm:pt modelId="{893C8982-9112-4964-B412-390712B24662}" type="parTrans" cxnId="{B73EFD7B-92BE-4BF0-80E7-D4002D709915}">
      <dgm:prSet/>
      <dgm:spPr/>
      <dgm:t>
        <a:bodyPr/>
        <a:lstStyle/>
        <a:p>
          <a:endParaRPr lang="zh-CN" altLang="en-US"/>
        </a:p>
      </dgm:t>
    </dgm:pt>
    <dgm:pt modelId="{5D779B84-E137-47FC-8BF0-52DCF75B100C}" type="sibTrans" cxnId="{B73EFD7B-92BE-4BF0-80E7-D4002D709915}">
      <dgm:prSet/>
      <dgm:spPr/>
      <dgm:t>
        <a:bodyPr/>
        <a:lstStyle/>
        <a:p>
          <a:endParaRPr lang="zh-CN" altLang="en-US"/>
        </a:p>
      </dgm:t>
    </dgm:pt>
    <dgm:pt modelId="{02CDD1E2-E01E-4592-A622-00C6E575B4C9}">
      <dgm:prSet phldrT="[文本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SVN Revision</a:t>
          </a:r>
          <a:endParaRPr lang="zh-CN" altLang="en-US" dirty="0">
            <a:solidFill>
              <a:schemeClr val="tx1"/>
            </a:solidFill>
          </a:endParaRPr>
        </a:p>
      </dgm:t>
    </dgm:pt>
    <dgm:pt modelId="{DE0515AE-DC7C-4F0D-A1B3-F96B40299E2E}" type="parTrans" cxnId="{607A8DBA-A4DE-43C7-BF67-E66164DC2D2E}">
      <dgm:prSet/>
      <dgm:spPr/>
      <dgm:t>
        <a:bodyPr/>
        <a:lstStyle/>
        <a:p>
          <a:endParaRPr lang="zh-CN" altLang="en-US"/>
        </a:p>
      </dgm:t>
    </dgm:pt>
    <dgm:pt modelId="{423B0DA0-3DD3-4DA0-8346-6985D373EF15}" type="sibTrans" cxnId="{607A8DBA-A4DE-43C7-BF67-E66164DC2D2E}">
      <dgm:prSet/>
      <dgm:spPr/>
      <dgm:t>
        <a:bodyPr/>
        <a:lstStyle/>
        <a:p>
          <a:endParaRPr lang="zh-CN" altLang="en-US"/>
        </a:p>
      </dgm:t>
    </dgm:pt>
    <dgm:pt modelId="{674DED0D-517D-4DFF-997C-2832B714E02C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9DA3B364-315A-4CC0-8E1F-B39B24D61938}" type="parTrans" cxnId="{9250B662-7284-412A-9871-A20CBD3E985E}">
      <dgm:prSet/>
      <dgm:spPr/>
      <dgm:t>
        <a:bodyPr/>
        <a:lstStyle/>
        <a:p>
          <a:endParaRPr lang="zh-CN" altLang="en-US"/>
        </a:p>
      </dgm:t>
    </dgm:pt>
    <dgm:pt modelId="{BB7319B7-FE23-4574-9788-DA69CB0F1F4A}" type="sibTrans" cxnId="{9250B662-7284-412A-9871-A20CBD3E985E}">
      <dgm:prSet/>
      <dgm:spPr/>
      <dgm:t>
        <a:bodyPr/>
        <a:lstStyle/>
        <a:p>
          <a:endParaRPr lang="zh-CN" altLang="en-US"/>
        </a:p>
      </dgm:t>
    </dgm:pt>
    <dgm:pt modelId="{45CF7C0F-6BA8-4F45-A70F-6B60BAB7F710}">
      <dgm:prSet phldrT="[文本]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SVN URL</a:t>
          </a:r>
          <a:r>
            <a:rPr lang="zh-CN" altLang="en-US" dirty="0" smtClean="0">
              <a:solidFill>
                <a:schemeClr val="tx1"/>
              </a:solidFill>
            </a:rPr>
            <a:t>访问用户</a:t>
          </a:r>
          <a:endParaRPr lang="zh-CN" altLang="en-US" dirty="0">
            <a:solidFill>
              <a:schemeClr val="tx1"/>
            </a:solidFill>
          </a:endParaRPr>
        </a:p>
      </dgm:t>
    </dgm:pt>
    <dgm:pt modelId="{E5C27015-9E5D-4A82-A1CF-91ABF538D735}" type="parTrans" cxnId="{645C17A2-4D47-48F7-B493-509A06E576AF}">
      <dgm:prSet/>
      <dgm:spPr/>
      <dgm:t>
        <a:bodyPr/>
        <a:lstStyle/>
        <a:p>
          <a:endParaRPr lang="zh-CN" altLang="en-US"/>
        </a:p>
      </dgm:t>
    </dgm:pt>
    <dgm:pt modelId="{E2545E77-E0F0-48CE-AE1B-4850FF500758}" type="sibTrans" cxnId="{645C17A2-4D47-48F7-B493-509A06E576AF}">
      <dgm:prSet/>
      <dgm:spPr/>
      <dgm:t>
        <a:bodyPr/>
        <a:lstStyle/>
        <a:p>
          <a:endParaRPr lang="zh-CN" altLang="en-US"/>
        </a:p>
      </dgm:t>
    </dgm:pt>
    <dgm:pt modelId="{1557E1D4-56FF-4296-B02E-E6046959AA75}">
      <dgm:prSet phldrT="[文本]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代码行用户</a:t>
          </a:r>
          <a:endParaRPr lang="zh-CN" altLang="en-US" dirty="0">
            <a:solidFill>
              <a:schemeClr val="tx1"/>
            </a:solidFill>
          </a:endParaRPr>
        </a:p>
      </dgm:t>
    </dgm:pt>
    <dgm:pt modelId="{E2E114F1-A4A9-47CF-949C-9DAE78EBA977}" type="parTrans" cxnId="{5E427A7C-A0A0-4212-B789-D52505FF6060}">
      <dgm:prSet/>
      <dgm:spPr/>
      <dgm:t>
        <a:bodyPr/>
        <a:lstStyle/>
        <a:p>
          <a:endParaRPr lang="zh-CN" altLang="en-US"/>
        </a:p>
      </dgm:t>
    </dgm:pt>
    <dgm:pt modelId="{47DE2947-D2DB-4C60-ABF0-CB96B9DA9F99}" type="sibTrans" cxnId="{5E427A7C-A0A0-4212-B789-D52505FF6060}">
      <dgm:prSet/>
      <dgm:spPr/>
      <dgm:t>
        <a:bodyPr/>
        <a:lstStyle/>
        <a:p>
          <a:endParaRPr lang="zh-CN" altLang="en-US"/>
        </a:p>
      </dgm:t>
    </dgm:pt>
    <dgm:pt modelId="{54163F67-6139-4F92-B1F0-9CFCDD1248BB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E4714510-584D-44A0-BCEC-D72106AE63F3}" type="parTrans" cxnId="{C00872D9-24E3-4FD9-B010-91278219500E}">
      <dgm:prSet/>
      <dgm:spPr/>
      <dgm:t>
        <a:bodyPr/>
        <a:lstStyle/>
        <a:p>
          <a:endParaRPr lang="zh-CN" altLang="en-US"/>
        </a:p>
      </dgm:t>
    </dgm:pt>
    <dgm:pt modelId="{CFAD8445-8289-41CA-918B-066C28C974C2}" type="sibTrans" cxnId="{C00872D9-24E3-4FD9-B010-91278219500E}">
      <dgm:prSet/>
      <dgm:spPr/>
      <dgm:t>
        <a:bodyPr/>
        <a:lstStyle/>
        <a:p>
          <a:endParaRPr lang="zh-CN" altLang="en-US"/>
        </a:p>
      </dgm:t>
    </dgm:pt>
    <dgm:pt modelId="{0F14D6CA-3DB4-4B44-8F36-D324A686145D}">
      <dgm:prSet phldrT="[文本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Bug Rate</a:t>
          </a:r>
          <a:endParaRPr lang="zh-CN" altLang="en-US" dirty="0">
            <a:solidFill>
              <a:schemeClr val="tx1"/>
            </a:solidFill>
          </a:endParaRPr>
        </a:p>
      </dgm:t>
    </dgm:pt>
    <dgm:pt modelId="{2AA7A7A8-F137-44E7-B10B-2309AF4979C9}" type="parTrans" cxnId="{62464A0E-2E9B-4DF5-80D6-3A4BFC33FC04}">
      <dgm:prSet/>
      <dgm:spPr/>
      <dgm:t>
        <a:bodyPr/>
        <a:lstStyle/>
        <a:p>
          <a:endParaRPr lang="zh-CN" altLang="en-US"/>
        </a:p>
      </dgm:t>
    </dgm:pt>
    <dgm:pt modelId="{9392FB9B-6FFF-4A1E-AB1D-8CACC3952316}" type="sibTrans" cxnId="{62464A0E-2E9B-4DF5-80D6-3A4BFC33FC04}">
      <dgm:prSet/>
      <dgm:spPr/>
      <dgm:t>
        <a:bodyPr/>
        <a:lstStyle/>
        <a:p>
          <a:endParaRPr lang="zh-CN" altLang="en-US"/>
        </a:p>
      </dgm:t>
    </dgm:pt>
    <dgm:pt modelId="{DF9B31C6-3F4C-44A6-A340-CA63994E726D}">
      <dgm:prSet phldrT="[文本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Code Line</a:t>
          </a:r>
          <a:endParaRPr lang="zh-CN" altLang="en-US" dirty="0">
            <a:solidFill>
              <a:schemeClr val="tx1"/>
            </a:solidFill>
          </a:endParaRPr>
        </a:p>
      </dgm:t>
    </dgm:pt>
    <dgm:pt modelId="{761B4CC7-6E3F-460F-A319-C840D09FA54D}" type="parTrans" cxnId="{AA4E0F9A-B936-40F6-9592-28291BEBF20D}">
      <dgm:prSet/>
      <dgm:spPr/>
      <dgm:t>
        <a:bodyPr/>
        <a:lstStyle/>
        <a:p>
          <a:endParaRPr lang="zh-CN" altLang="en-US"/>
        </a:p>
      </dgm:t>
    </dgm:pt>
    <dgm:pt modelId="{17CC67B8-3DB7-41D6-8557-5C2114901AB9}" type="sibTrans" cxnId="{AA4E0F9A-B936-40F6-9592-28291BEBF20D}">
      <dgm:prSet/>
      <dgm:spPr/>
      <dgm:t>
        <a:bodyPr/>
        <a:lstStyle/>
        <a:p>
          <a:endParaRPr lang="zh-CN" altLang="en-US"/>
        </a:p>
      </dgm:t>
    </dgm:pt>
    <dgm:pt modelId="{E1745FEF-1743-4D23-B27F-DAEBFE80BBDF}" type="pres">
      <dgm:prSet presAssocID="{D77F3A65-331F-4501-8465-E0FB761DE3D9}" presName="linearFlow" presStyleCnt="0">
        <dgm:presLayoutVars>
          <dgm:dir/>
          <dgm:animLvl val="lvl"/>
          <dgm:resizeHandles val="exact"/>
        </dgm:presLayoutVars>
      </dgm:prSet>
      <dgm:spPr/>
    </dgm:pt>
    <dgm:pt modelId="{AA33FF64-8A20-4C7D-B632-777CE36A06EA}" type="pres">
      <dgm:prSet presAssocID="{8E35AC10-8D6C-4A9B-8E9F-16DE8D363AE7}" presName="composite" presStyleCnt="0"/>
      <dgm:spPr/>
    </dgm:pt>
    <dgm:pt modelId="{5891FFA8-C2DE-4F26-9E6E-A9ABEFC953D4}" type="pres">
      <dgm:prSet presAssocID="{8E35AC10-8D6C-4A9B-8E9F-16DE8D363A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FD3A2-C8E9-40F1-947C-EE62128BC4E0}" type="pres">
      <dgm:prSet presAssocID="{8E35AC10-8D6C-4A9B-8E9F-16DE8D363AE7}" presName="descendantText" presStyleLbl="alignAcc1" presStyleIdx="0" presStyleCnt="3">
        <dgm:presLayoutVars>
          <dgm:bulletEnabled val="1"/>
        </dgm:presLayoutVars>
      </dgm:prSet>
      <dgm:spPr/>
    </dgm:pt>
    <dgm:pt modelId="{078046FB-ECB2-410F-9957-7617F25EF570}" type="pres">
      <dgm:prSet presAssocID="{B9CBD917-4D96-429A-BEB2-F02EE7717C5A}" presName="sp" presStyleCnt="0"/>
      <dgm:spPr/>
    </dgm:pt>
    <dgm:pt modelId="{188458C4-111A-406A-BCCE-BE52D094BC59}" type="pres">
      <dgm:prSet presAssocID="{674DED0D-517D-4DFF-997C-2832B714E02C}" presName="composite" presStyleCnt="0"/>
      <dgm:spPr/>
    </dgm:pt>
    <dgm:pt modelId="{626DE03B-76FB-4D88-A746-A1958C0E7F2F}" type="pres">
      <dgm:prSet presAssocID="{674DED0D-517D-4DFF-997C-2832B714E02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5A874-B77D-4877-8A34-E7658C89112E}" type="pres">
      <dgm:prSet presAssocID="{674DED0D-517D-4DFF-997C-2832B714E02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91998-807E-4883-AE3C-4D307D51BA6D}" type="pres">
      <dgm:prSet presAssocID="{BB7319B7-FE23-4574-9788-DA69CB0F1F4A}" presName="sp" presStyleCnt="0"/>
      <dgm:spPr/>
    </dgm:pt>
    <dgm:pt modelId="{D39AF411-5407-431E-8A67-33C40D01EDC0}" type="pres">
      <dgm:prSet presAssocID="{54163F67-6139-4F92-B1F0-9CFCDD1248BB}" presName="composite" presStyleCnt="0"/>
      <dgm:spPr/>
    </dgm:pt>
    <dgm:pt modelId="{81A08F76-0671-4A3A-8ABF-542C864B8BF5}" type="pres">
      <dgm:prSet presAssocID="{54163F67-6139-4F92-B1F0-9CFCDD1248B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2346F-B7ED-4637-8F77-320195D15E71}" type="pres">
      <dgm:prSet presAssocID="{54163F67-6139-4F92-B1F0-9CFCDD1248B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0593786-EF8C-440C-9267-A1C775F3C100}" type="presOf" srcId="{4257437D-C41F-4C7F-A497-770C10542F85}" destId="{580FD3A2-C8E9-40F1-947C-EE62128BC4E0}" srcOrd="0" destOrd="0" presId="urn:microsoft.com/office/officeart/2005/8/layout/chevron2"/>
    <dgm:cxn modelId="{C3347279-D376-4E09-BB69-C26E2B3B2F21}" type="presOf" srcId="{1557E1D4-56FF-4296-B02E-E6046959AA75}" destId="{76D5A874-B77D-4877-8A34-E7658C89112E}" srcOrd="0" destOrd="1" presId="urn:microsoft.com/office/officeart/2005/8/layout/chevron2"/>
    <dgm:cxn modelId="{9250B662-7284-412A-9871-A20CBD3E985E}" srcId="{D77F3A65-331F-4501-8465-E0FB761DE3D9}" destId="{674DED0D-517D-4DFF-997C-2832B714E02C}" srcOrd="1" destOrd="0" parTransId="{9DA3B364-315A-4CC0-8E1F-B39B24D61938}" sibTransId="{BB7319B7-FE23-4574-9788-DA69CB0F1F4A}"/>
    <dgm:cxn modelId="{62464A0E-2E9B-4DF5-80D6-3A4BFC33FC04}" srcId="{54163F67-6139-4F92-B1F0-9CFCDD1248BB}" destId="{0F14D6CA-3DB4-4B44-8F36-D324A686145D}" srcOrd="0" destOrd="0" parTransId="{2AA7A7A8-F137-44E7-B10B-2309AF4979C9}" sibTransId="{9392FB9B-6FFF-4A1E-AB1D-8CACC3952316}"/>
    <dgm:cxn modelId="{607A8DBA-A4DE-43C7-BF67-E66164DC2D2E}" srcId="{8E35AC10-8D6C-4A9B-8E9F-16DE8D363AE7}" destId="{02CDD1E2-E01E-4592-A622-00C6E575B4C9}" srcOrd="1" destOrd="0" parTransId="{DE0515AE-DC7C-4F0D-A1B3-F96B40299E2E}" sibTransId="{423B0DA0-3DD3-4DA0-8346-6985D373EF15}"/>
    <dgm:cxn modelId="{CDC2C544-F843-4015-A751-4763A08C3498}" type="presOf" srcId="{DF9B31C6-3F4C-44A6-A340-CA63994E726D}" destId="{5502346F-B7ED-4637-8F77-320195D15E71}" srcOrd="0" destOrd="1" presId="urn:microsoft.com/office/officeart/2005/8/layout/chevron2"/>
    <dgm:cxn modelId="{676C0449-3FC5-4678-86A1-78A72C7B0E4D}" srcId="{D77F3A65-331F-4501-8465-E0FB761DE3D9}" destId="{8E35AC10-8D6C-4A9B-8E9F-16DE8D363AE7}" srcOrd="0" destOrd="0" parTransId="{C0C8DEB6-DEE2-4C7B-BEF6-AD3E2785A4C2}" sibTransId="{B9CBD917-4D96-429A-BEB2-F02EE7717C5A}"/>
    <dgm:cxn modelId="{E243BCD7-F5BE-4100-8B2C-2C82CA24A741}" type="presOf" srcId="{54163F67-6139-4F92-B1F0-9CFCDD1248BB}" destId="{81A08F76-0671-4A3A-8ABF-542C864B8BF5}" srcOrd="0" destOrd="0" presId="urn:microsoft.com/office/officeart/2005/8/layout/chevron2"/>
    <dgm:cxn modelId="{AA4E0F9A-B936-40F6-9592-28291BEBF20D}" srcId="{54163F67-6139-4F92-B1F0-9CFCDD1248BB}" destId="{DF9B31C6-3F4C-44A6-A340-CA63994E726D}" srcOrd="1" destOrd="0" parTransId="{761B4CC7-6E3F-460F-A319-C840D09FA54D}" sibTransId="{17CC67B8-3DB7-41D6-8557-5C2114901AB9}"/>
    <dgm:cxn modelId="{27575DAD-E45D-4749-9C85-4A874A3EDF18}" type="presOf" srcId="{02CDD1E2-E01E-4592-A622-00C6E575B4C9}" destId="{580FD3A2-C8E9-40F1-947C-EE62128BC4E0}" srcOrd="0" destOrd="1" presId="urn:microsoft.com/office/officeart/2005/8/layout/chevron2"/>
    <dgm:cxn modelId="{645C17A2-4D47-48F7-B493-509A06E576AF}" srcId="{674DED0D-517D-4DFF-997C-2832B714E02C}" destId="{45CF7C0F-6BA8-4F45-A70F-6B60BAB7F710}" srcOrd="0" destOrd="0" parTransId="{E5C27015-9E5D-4A82-A1CF-91ABF538D735}" sibTransId="{E2545E77-E0F0-48CE-AE1B-4850FF500758}"/>
    <dgm:cxn modelId="{D89FBD7B-AFC3-40A3-9491-AD7037FD0238}" type="presOf" srcId="{674DED0D-517D-4DFF-997C-2832B714E02C}" destId="{626DE03B-76FB-4D88-A746-A1958C0E7F2F}" srcOrd="0" destOrd="0" presId="urn:microsoft.com/office/officeart/2005/8/layout/chevron2"/>
    <dgm:cxn modelId="{55040F7A-CB9B-42F9-AE7F-005E3DD85427}" type="presOf" srcId="{D77F3A65-331F-4501-8465-E0FB761DE3D9}" destId="{E1745FEF-1743-4D23-B27F-DAEBFE80BBDF}" srcOrd="0" destOrd="0" presId="urn:microsoft.com/office/officeart/2005/8/layout/chevron2"/>
    <dgm:cxn modelId="{91D42E31-9096-437E-903A-A067105EA22C}" type="presOf" srcId="{0F14D6CA-3DB4-4B44-8F36-D324A686145D}" destId="{5502346F-B7ED-4637-8F77-320195D15E71}" srcOrd="0" destOrd="0" presId="urn:microsoft.com/office/officeart/2005/8/layout/chevron2"/>
    <dgm:cxn modelId="{C00872D9-24E3-4FD9-B010-91278219500E}" srcId="{D77F3A65-331F-4501-8465-E0FB761DE3D9}" destId="{54163F67-6139-4F92-B1F0-9CFCDD1248BB}" srcOrd="2" destOrd="0" parTransId="{E4714510-584D-44A0-BCEC-D72106AE63F3}" sibTransId="{CFAD8445-8289-41CA-918B-066C28C974C2}"/>
    <dgm:cxn modelId="{2090C291-DA84-4439-ABA8-D6101B6C0A19}" type="presOf" srcId="{8E35AC10-8D6C-4A9B-8E9F-16DE8D363AE7}" destId="{5891FFA8-C2DE-4F26-9E6E-A9ABEFC953D4}" srcOrd="0" destOrd="0" presId="urn:microsoft.com/office/officeart/2005/8/layout/chevron2"/>
    <dgm:cxn modelId="{B73EFD7B-92BE-4BF0-80E7-D4002D709915}" srcId="{8E35AC10-8D6C-4A9B-8E9F-16DE8D363AE7}" destId="{4257437D-C41F-4C7F-A497-770C10542F85}" srcOrd="0" destOrd="0" parTransId="{893C8982-9112-4964-B412-390712B24662}" sibTransId="{5D779B84-E137-47FC-8BF0-52DCF75B100C}"/>
    <dgm:cxn modelId="{6C418AB9-7508-432F-9118-F32D768FCEFA}" type="presOf" srcId="{45CF7C0F-6BA8-4F45-A70F-6B60BAB7F710}" destId="{76D5A874-B77D-4877-8A34-E7658C89112E}" srcOrd="0" destOrd="0" presId="urn:microsoft.com/office/officeart/2005/8/layout/chevron2"/>
    <dgm:cxn modelId="{5E427A7C-A0A0-4212-B789-D52505FF6060}" srcId="{674DED0D-517D-4DFF-997C-2832B714E02C}" destId="{1557E1D4-56FF-4296-B02E-E6046959AA75}" srcOrd="1" destOrd="0" parTransId="{E2E114F1-A4A9-47CF-949C-9DAE78EBA977}" sibTransId="{47DE2947-D2DB-4C60-ABF0-CB96B9DA9F99}"/>
    <dgm:cxn modelId="{6BAE54F8-8354-4CB4-B10A-D908CCFA27A5}" type="presParOf" srcId="{E1745FEF-1743-4D23-B27F-DAEBFE80BBDF}" destId="{AA33FF64-8A20-4C7D-B632-777CE36A06EA}" srcOrd="0" destOrd="0" presId="urn:microsoft.com/office/officeart/2005/8/layout/chevron2"/>
    <dgm:cxn modelId="{7F85C2C1-4663-4C4A-AF96-67E639B0EC6A}" type="presParOf" srcId="{AA33FF64-8A20-4C7D-B632-777CE36A06EA}" destId="{5891FFA8-C2DE-4F26-9E6E-A9ABEFC953D4}" srcOrd="0" destOrd="0" presId="urn:microsoft.com/office/officeart/2005/8/layout/chevron2"/>
    <dgm:cxn modelId="{7B947FF1-76F6-427F-8F20-C1E470B04CFC}" type="presParOf" srcId="{AA33FF64-8A20-4C7D-B632-777CE36A06EA}" destId="{580FD3A2-C8E9-40F1-947C-EE62128BC4E0}" srcOrd="1" destOrd="0" presId="urn:microsoft.com/office/officeart/2005/8/layout/chevron2"/>
    <dgm:cxn modelId="{AED17735-160C-4AB0-A5DF-066F7B95706A}" type="presParOf" srcId="{E1745FEF-1743-4D23-B27F-DAEBFE80BBDF}" destId="{078046FB-ECB2-410F-9957-7617F25EF570}" srcOrd="1" destOrd="0" presId="urn:microsoft.com/office/officeart/2005/8/layout/chevron2"/>
    <dgm:cxn modelId="{CEEACD07-6AA5-4E3C-A111-60F6967B2F67}" type="presParOf" srcId="{E1745FEF-1743-4D23-B27F-DAEBFE80BBDF}" destId="{188458C4-111A-406A-BCCE-BE52D094BC59}" srcOrd="2" destOrd="0" presId="urn:microsoft.com/office/officeart/2005/8/layout/chevron2"/>
    <dgm:cxn modelId="{76FD5C62-8A94-4E98-B1B3-0AA8C974CCB6}" type="presParOf" srcId="{188458C4-111A-406A-BCCE-BE52D094BC59}" destId="{626DE03B-76FB-4D88-A746-A1958C0E7F2F}" srcOrd="0" destOrd="0" presId="urn:microsoft.com/office/officeart/2005/8/layout/chevron2"/>
    <dgm:cxn modelId="{8D80EF87-5A25-4C3E-A593-556505C0125F}" type="presParOf" srcId="{188458C4-111A-406A-BCCE-BE52D094BC59}" destId="{76D5A874-B77D-4877-8A34-E7658C89112E}" srcOrd="1" destOrd="0" presId="urn:microsoft.com/office/officeart/2005/8/layout/chevron2"/>
    <dgm:cxn modelId="{C8413F4C-3BF9-4765-86A7-E928D89A7A97}" type="presParOf" srcId="{E1745FEF-1743-4D23-B27F-DAEBFE80BBDF}" destId="{88E91998-807E-4883-AE3C-4D307D51BA6D}" srcOrd="3" destOrd="0" presId="urn:microsoft.com/office/officeart/2005/8/layout/chevron2"/>
    <dgm:cxn modelId="{B1B96656-730E-4302-B546-5E234E804D15}" type="presParOf" srcId="{E1745FEF-1743-4D23-B27F-DAEBFE80BBDF}" destId="{D39AF411-5407-431E-8A67-33C40D01EDC0}" srcOrd="4" destOrd="0" presId="urn:microsoft.com/office/officeart/2005/8/layout/chevron2"/>
    <dgm:cxn modelId="{C4AF77F7-FB5B-4FF7-8404-D788E054F2E0}" type="presParOf" srcId="{D39AF411-5407-431E-8A67-33C40D01EDC0}" destId="{81A08F76-0671-4A3A-8ABF-542C864B8BF5}" srcOrd="0" destOrd="0" presId="urn:microsoft.com/office/officeart/2005/8/layout/chevron2"/>
    <dgm:cxn modelId="{89EE5E18-5433-404F-85F7-1B75D9F9DA6D}" type="presParOf" srcId="{D39AF411-5407-431E-8A67-33C40D01EDC0}" destId="{5502346F-B7ED-4637-8F77-320195D15E71}" srcOrd="1" destOrd="0" presId="urn:microsoft.com/office/officeart/2005/8/layout/chevron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63616-A74D-47E9-997D-D20FED21CD8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9116454E-CDC2-42D5-92C5-65044FDB90D2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前端接口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72A385D8-831C-4DB9-87A7-C18F517654A8}" type="parTrans" cxnId="{3A260ED2-9082-4495-B5F2-4A2E7F0B8C30}">
      <dgm:prSet/>
      <dgm:spPr/>
      <dgm:t>
        <a:bodyPr/>
        <a:lstStyle/>
        <a:p>
          <a:endParaRPr lang="zh-CN" altLang="en-US"/>
        </a:p>
      </dgm:t>
    </dgm:pt>
    <dgm:pt modelId="{7C3AA9AF-D624-4823-BB66-089AB6559A69}" type="sibTrans" cxnId="{3A260ED2-9082-4495-B5F2-4A2E7F0B8C30}">
      <dgm:prSet/>
      <dgm:spPr/>
      <dgm:t>
        <a:bodyPr/>
        <a:lstStyle/>
        <a:p>
          <a:endParaRPr lang="zh-CN" altLang="en-US"/>
        </a:p>
      </dgm:t>
    </dgm:pt>
    <dgm:pt modelId="{C89EBE2B-CA5A-402A-B1ED-C2EC8E1E73DF}">
      <dgm:prSet phldrT="[文本]" custT="1"/>
      <dgm:spPr/>
      <dgm:t>
        <a:bodyPr/>
        <a:lstStyle/>
        <a:p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项目龙蛇榜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A8627EC-5EDB-4397-9026-200CFD2E9DA7}" type="parTrans" cxnId="{8C408EFA-4C01-44BD-B5BB-AFEFC6839FC7}">
      <dgm:prSet/>
      <dgm:spPr/>
      <dgm:t>
        <a:bodyPr/>
        <a:lstStyle/>
        <a:p>
          <a:endParaRPr lang="zh-CN" altLang="en-US"/>
        </a:p>
      </dgm:t>
    </dgm:pt>
    <dgm:pt modelId="{4CE83C1C-8292-43CA-8B43-A79FA4B8C549}" type="sibTrans" cxnId="{8C408EFA-4C01-44BD-B5BB-AFEFC6839FC7}">
      <dgm:prSet/>
      <dgm:spPr/>
      <dgm:t>
        <a:bodyPr/>
        <a:lstStyle/>
        <a:p>
          <a:endParaRPr lang="zh-CN" altLang="en-US"/>
        </a:p>
      </dgm:t>
    </dgm:pt>
    <dgm:pt modelId="{874A1CB1-CAAC-4000-9A5E-F366C6FDFAE8}">
      <dgm:prSet phldrT="[文本]" custT="1"/>
      <dgm:spPr/>
      <dgm:t>
        <a:bodyPr/>
        <a:lstStyle/>
        <a:p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所有项目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382EC0A-2738-4B3B-934E-E39B1D71E780}" type="parTrans" cxnId="{88D100BE-ADE2-4FAD-B06C-A4099B2425F0}">
      <dgm:prSet/>
      <dgm:spPr/>
      <dgm:t>
        <a:bodyPr/>
        <a:lstStyle/>
        <a:p>
          <a:endParaRPr lang="zh-CN" altLang="en-US"/>
        </a:p>
      </dgm:t>
    </dgm:pt>
    <dgm:pt modelId="{74D9157A-CA71-4823-BE24-B922B69952C6}" type="sibTrans" cxnId="{88D100BE-ADE2-4FAD-B06C-A4099B2425F0}">
      <dgm:prSet/>
      <dgm:spPr/>
      <dgm:t>
        <a:bodyPr/>
        <a:lstStyle/>
        <a:p>
          <a:endParaRPr lang="zh-CN" altLang="en-US"/>
        </a:p>
      </dgm:t>
    </dgm:pt>
    <dgm:pt modelId="{22A732D8-9328-4D2C-B984-87231C1FBFA9}">
      <dgm:prSet phldrT="[文本]" custT="1"/>
      <dgm:spPr/>
      <dgm:t>
        <a:bodyPr/>
        <a:lstStyle/>
        <a:p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我的项目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2E2153E-DB43-499D-81B1-9761FE9112B7}" type="parTrans" cxnId="{14D891C7-8F37-4155-B3E9-2DF4E8F869FE}">
      <dgm:prSet/>
      <dgm:spPr/>
      <dgm:t>
        <a:bodyPr/>
        <a:lstStyle/>
        <a:p>
          <a:endParaRPr lang="zh-CN" altLang="en-US"/>
        </a:p>
      </dgm:t>
    </dgm:pt>
    <dgm:pt modelId="{5F5687EC-0D18-4C2F-9BB8-5CF292AC53E0}" type="sibTrans" cxnId="{14D891C7-8F37-4155-B3E9-2DF4E8F869FE}">
      <dgm:prSet/>
      <dgm:spPr/>
      <dgm:t>
        <a:bodyPr/>
        <a:lstStyle/>
        <a:p>
          <a:endParaRPr lang="zh-CN" altLang="en-US"/>
        </a:p>
      </dgm:t>
    </dgm:pt>
    <dgm:pt modelId="{1BEF43AF-42DA-487F-BD52-B72555FB1392}">
      <dgm:prSet phldrT="[文本]" custT="1"/>
      <dgm:spPr/>
      <dgm:t>
        <a:bodyPr/>
        <a:lstStyle/>
        <a:p>
          <a:r>
            <a:rPr lang="en-US" altLang="zh-CN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Bug</a:t>
          </a:r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树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77E66D2-B185-4C9E-86FA-7F5E312BCE47}" type="parTrans" cxnId="{97394C15-F47E-4D01-97D4-480EBBF15C5F}">
      <dgm:prSet/>
      <dgm:spPr/>
      <dgm:t>
        <a:bodyPr/>
        <a:lstStyle/>
        <a:p>
          <a:endParaRPr lang="zh-CN" altLang="en-US"/>
        </a:p>
      </dgm:t>
    </dgm:pt>
    <dgm:pt modelId="{08693470-65E7-4D83-960A-0AF77F372574}" type="sibTrans" cxnId="{97394C15-F47E-4D01-97D4-480EBBF15C5F}">
      <dgm:prSet/>
      <dgm:spPr/>
      <dgm:t>
        <a:bodyPr/>
        <a:lstStyle/>
        <a:p>
          <a:endParaRPr lang="zh-CN" altLang="en-US"/>
        </a:p>
      </dgm:t>
    </dgm:pt>
    <dgm:pt modelId="{048B1E97-5195-4872-A2D0-E90D9630F841}">
      <dgm:prSet phldrT="[文本]" custT="1"/>
      <dgm:spPr/>
      <dgm:t>
        <a:bodyPr/>
        <a:lstStyle/>
        <a:p>
          <a:r>
            <a:rPr lang="en-US" altLang="zh-CN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Bug</a:t>
          </a:r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详情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1C92F74-4D7B-4063-A58A-7EAF1F8956EE}" type="parTrans" cxnId="{EF43DEFF-AAB2-47CB-B7F2-B16A30E537A5}">
      <dgm:prSet/>
      <dgm:spPr/>
      <dgm:t>
        <a:bodyPr/>
        <a:lstStyle/>
        <a:p>
          <a:endParaRPr lang="zh-CN" altLang="en-US"/>
        </a:p>
      </dgm:t>
    </dgm:pt>
    <dgm:pt modelId="{3E825069-309D-48C0-9728-E308F7C80AF6}" type="sibTrans" cxnId="{EF43DEFF-AAB2-47CB-B7F2-B16A30E537A5}">
      <dgm:prSet/>
      <dgm:spPr/>
      <dgm:t>
        <a:bodyPr/>
        <a:lstStyle/>
        <a:p>
          <a:endParaRPr lang="zh-CN" altLang="en-US"/>
        </a:p>
      </dgm:t>
    </dgm:pt>
    <dgm:pt modelId="{D84B0CF0-C6C3-4255-8592-0AC7D804606B}">
      <dgm:prSet phldrT="[文本]" custT="1"/>
      <dgm:spPr/>
      <dgm:t>
        <a:bodyPr/>
        <a:lstStyle/>
        <a:p>
          <a:r>
            <a:rPr lang="zh-CN" altLang="en-US" sz="2200" dirty="0" smtClean="0">
              <a:latin typeface="幼圆" panose="02010509060101010101" pitchFamily="49" charset="-122"/>
              <a:ea typeface="幼圆" panose="02010509060101010101" pitchFamily="49" charset="-122"/>
            </a:rPr>
            <a:t>每日邮件</a:t>
          </a:r>
          <a:endParaRPr lang="zh-CN" altLang="en-US" sz="2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439654F-02E0-427E-BAE1-974EF10CE667}" type="parTrans" cxnId="{B3FC4F4A-07C4-472A-953F-243BB42D86B3}">
      <dgm:prSet/>
      <dgm:spPr/>
      <dgm:t>
        <a:bodyPr/>
        <a:lstStyle/>
        <a:p>
          <a:endParaRPr lang="zh-CN" altLang="en-US"/>
        </a:p>
      </dgm:t>
    </dgm:pt>
    <dgm:pt modelId="{57454E65-3792-46ED-80E1-24734945B7B6}" type="sibTrans" cxnId="{B3FC4F4A-07C4-472A-953F-243BB42D86B3}">
      <dgm:prSet/>
      <dgm:spPr/>
      <dgm:t>
        <a:bodyPr/>
        <a:lstStyle/>
        <a:p>
          <a:endParaRPr lang="zh-CN" altLang="en-US"/>
        </a:p>
      </dgm:t>
    </dgm:pt>
    <dgm:pt modelId="{1F7BA8F2-7860-469F-BBE8-B60E3730DFD2}" type="pres">
      <dgm:prSet presAssocID="{45D63616-A74D-47E9-997D-D20FED21CD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004CEC-4EBC-4A12-9EEB-EADA9DC543E3}" type="pres">
      <dgm:prSet presAssocID="{9116454E-CDC2-42D5-92C5-65044FDB90D2}" presName="root1" presStyleCnt="0"/>
      <dgm:spPr/>
    </dgm:pt>
    <dgm:pt modelId="{4CA05B8A-19F1-418C-AFBE-86FC2AC553F2}" type="pres">
      <dgm:prSet presAssocID="{9116454E-CDC2-42D5-92C5-65044FDB90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602650-F858-45FD-876D-9B961D171634}" type="pres">
      <dgm:prSet presAssocID="{9116454E-CDC2-42D5-92C5-65044FDB90D2}" presName="level2hierChild" presStyleCnt="0"/>
      <dgm:spPr/>
    </dgm:pt>
    <dgm:pt modelId="{219EC6F2-49ED-42F9-B891-48F6D692FA69}" type="pres">
      <dgm:prSet presAssocID="{1A8627EC-5EDB-4397-9026-200CFD2E9DA7}" presName="conn2-1" presStyleLbl="parChTrans1D2" presStyleIdx="0" presStyleCnt="6"/>
      <dgm:spPr/>
    </dgm:pt>
    <dgm:pt modelId="{AD55CAF4-6C95-41C3-9AD7-5C8934D7C043}" type="pres">
      <dgm:prSet presAssocID="{1A8627EC-5EDB-4397-9026-200CFD2E9DA7}" presName="connTx" presStyleLbl="parChTrans1D2" presStyleIdx="0" presStyleCnt="6"/>
      <dgm:spPr/>
    </dgm:pt>
    <dgm:pt modelId="{4F085AB5-B89F-4536-A608-5A1B041C57E0}" type="pres">
      <dgm:prSet presAssocID="{C89EBE2B-CA5A-402A-B1ED-C2EC8E1E73DF}" presName="root2" presStyleCnt="0"/>
      <dgm:spPr/>
    </dgm:pt>
    <dgm:pt modelId="{B7FA1717-EFA8-4C06-86F1-E25D1B0904EB}" type="pres">
      <dgm:prSet presAssocID="{C89EBE2B-CA5A-402A-B1ED-C2EC8E1E73DF}" presName="LevelTwoTextNode" presStyleLbl="node2" presStyleIdx="0" presStyleCnt="6" custScaleX="218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BAAE8-37A1-4A05-84F5-E5EAC4C55EF1}" type="pres">
      <dgm:prSet presAssocID="{C89EBE2B-CA5A-402A-B1ED-C2EC8E1E73DF}" presName="level3hierChild" presStyleCnt="0"/>
      <dgm:spPr/>
    </dgm:pt>
    <dgm:pt modelId="{5C985B21-4C09-441F-B863-9B20B0488B61}" type="pres">
      <dgm:prSet presAssocID="{F382EC0A-2738-4B3B-934E-E39B1D71E780}" presName="conn2-1" presStyleLbl="parChTrans1D2" presStyleIdx="1" presStyleCnt="6"/>
      <dgm:spPr/>
    </dgm:pt>
    <dgm:pt modelId="{BD658B01-33E2-4338-895A-079DC26F2363}" type="pres">
      <dgm:prSet presAssocID="{F382EC0A-2738-4B3B-934E-E39B1D71E780}" presName="connTx" presStyleLbl="parChTrans1D2" presStyleIdx="1" presStyleCnt="6"/>
      <dgm:spPr/>
    </dgm:pt>
    <dgm:pt modelId="{9908A992-3AD6-4237-97C4-459690EC57AD}" type="pres">
      <dgm:prSet presAssocID="{874A1CB1-CAAC-4000-9A5E-F366C6FDFAE8}" presName="root2" presStyleCnt="0"/>
      <dgm:spPr/>
    </dgm:pt>
    <dgm:pt modelId="{E77A0BD0-6F1B-48A0-9FF3-36CD919B4C98}" type="pres">
      <dgm:prSet presAssocID="{874A1CB1-CAAC-4000-9A5E-F366C6FDFAE8}" presName="LevelTwoTextNode" presStyleLbl="node2" presStyleIdx="1" presStyleCnt="6" custScaleX="218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07C149-608A-4C09-982F-FCE56F4B61F5}" type="pres">
      <dgm:prSet presAssocID="{874A1CB1-CAAC-4000-9A5E-F366C6FDFAE8}" presName="level3hierChild" presStyleCnt="0"/>
      <dgm:spPr/>
    </dgm:pt>
    <dgm:pt modelId="{B279C426-0943-4CB9-A8B9-B97411B5F093}" type="pres">
      <dgm:prSet presAssocID="{12E2153E-DB43-499D-81B1-9761FE9112B7}" presName="conn2-1" presStyleLbl="parChTrans1D2" presStyleIdx="2" presStyleCnt="6"/>
      <dgm:spPr/>
    </dgm:pt>
    <dgm:pt modelId="{F8AD4C0A-D627-4D4A-BB7A-16F67DEAAAAD}" type="pres">
      <dgm:prSet presAssocID="{12E2153E-DB43-499D-81B1-9761FE9112B7}" presName="connTx" presStyleLbl="parChTrans1D2" presStyleIdx="2" presStyleCnt="6"/>
      <dgm:spPr/>
    </dgm:pt>
    <dgm:pt modelId="{B57073D6-80E5-4821-B527-F1B42869BFF0}" type="pres">
      <dgm:prSet presAssocID="{22A732D8-9328-4D2C-B984-87231C1FBFA9}" presName="root2" presStyleCnt="0"/>
      <dgm:spPr/>
    </dgm:pt>
    <dgm:pt modelId="{7C41BD8E-A2C8-45D8-ADAB-7162F99A5460}" type="pres">
      <dgm:prSet presAssocID="{22A732D8-9328-4D2C-B984-87231C1FBFA9}" presName="LevelTwoTextNode" presStyleLbl="node2" presStyleIdx="2" presStyleCnt="6" custScaleX="218171">
        <dgm:presLayoutVars>
          <dgm:chPref val="3"/>
        </dgm:presLayoutVars>
      </dgm:prSet>
      <dgm:spPr/>
    </dgm:pt>
    <dgm:pt modelId="{0A3622A3-74E0-4AE9-96D3-BBAE3C3A0D97}" type="pres">
      <dgm:prSet presAssocID="{22A732D8-9328-4D2C-B984-87231C1FBFA9}" presName="level3hierChild" presStyleCnt="0"/>
      <dgm:spPr/>
    </dgm:pt>
    <dgm:pt modelId="{F26BAFAA-1823-4F8D-87D0-B2C1ECBEC7CB}" type="pres">
      <dgm:prSet presAssocID="{B77E66D2-B185-4C9E-86FA-7F5E312BCE47}" presName="conn2-1" presStyleLbl="parChTrans1D2" presStyleIdx="3" presStyleCnt="6"/>
      <dgm:spPr/>
    </dgm:pt>
    <dgm:pt modelId="{4E1B3D5B-B6AF-41F4-AC5E-2EC045EECA86}" type="pres">
      <dgm:prSet presAssocID="{B77E66D2-B185-4C9E-86FA-7F5E312BCE47}" presName="connTx" presStyleLbl="parChTrans1D2" presStyleIdx="3" presStyleCnt="6"/>
      <dgm:spPr/>
    </dgm:pt>
    <dgm:pt modelId="{518C4864-6E1E-4B64-99AD-9121E4F14DF9}" type="pres">
      <dgm:prSet presAssocID="{1BEF43AF-42DA-487F-BD52-B72555FB1392}" presName="root2" presStyleCnt="0"/>
      <dgm:spPr/>
    </dgm:pt>
    <dgm:pt modelId="{1BAF4E80-F146-42D7-AEF5-E333C7CE555C}" type="pres">
      <dgm:prSet presAssocID="{1BEF43AF-42DA-487F-BD52-B72555FB1392}" presName="LevelTwoTextNode" presStyleLbl="node2" presStyleIdx="3" presStyleCnt="6" custScaleX="218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234361-C83C-421E-8F03-714E3A386093}" type="pres">
      <dgm:prSet presAssocID="{1BEF43AF-42DA-487F-BD52-B72555FB1392}" presName="level3hierChild" presStyleCnt="0"/>
      <dgm:spPr/>
    </dgm:pt>
    <dgm:pt modelId="{46CF653F-F5DA-418A-A91A-79F1EA59E289}" type="pres">
      <dgm:prSet presAssocID="{21C92F74-4D7B-4063-A58A-7EAF1F8956EE}" presName="conn2-1" presStyleLbl="parChTrans1D2" presStyleIdx="4" presStyleCnt="6"/>
      <dgm:spPr/>
    </dgm:pt>
    <dgm:pt modelId="{8F31629F-2F59-4C26-8FF0-A04E8A5171C6}" type="pres">
      <dgm:prSet presAssocID="{21C92F74-4D7B-4063-A58A-7EAF1F8956EE}" presName="connTx" presStyleLbl="parChTrans1D2" presStyleIdx="4" presStyleCnt="6"/>
      <dgm:spPr/>
    </dgm:pt>
    <dgm:pt modelId="{8C7DAA2E-9808-4723-B8F9-AD6C959BDABF}" type="pres">
      <dgm:prSet presAssocID="{048B1E97-5195-4872-A2D0-E90D9630F841}" presName="root2" presStyleCnt="0"/>
      <dgm:spPr/>
    </dgm:pt>
    <dgm:pt modelId="{A6E7ED3D-957C-4B1D-B1F4-DFD9747FA248}" type="pres">
      <dgm:prSet presAssocID="{048B1E97-5195-4872-A2D0-E90D9630F841}" presName="LevelTwoTextNode" presStyleLbl="node2" presStyleIdx="4" presStyleCnt="6" custScaleX="218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08A2E2-74D5-4C28-BD7B-3888726B1776}" type="pres">
      <dgm:prSet presAssocID="{048B1E97-5195-4872-A2D0-E90D9630F841}" presName="level3hierChild" presStyleCnt="0"/>
      <dgm:spPr/>
    </dgm:pt>
    <dgm:pt modelId="{C4EF1E2A-B934-44A0-B312-F09116229E31}" type="pres">
      <dgm:prSet presAssocID="{F439654F-02E0-427E-BAE1-974EF10CE667}" presName="conn2-1" presStyleLbl="parChTrans1D2" presStyleIdx="5" presStyleCnt="6"/>
      <dgm:spPr/>
    </dgm:pt>
    <dgm:pt modelId="{F252DBEF-DC8A-455B-BA13-7678B1F334B0}" type="pres">
      <dgm:prSet presAssocID="{F439654F-02E0-427E-BAE1-974EF10CE667}" presName="connTx" presStyleLbl="parChTrans1D2" presStyleIdx="5" presStyleCnt="6"/>
      <dgm:spPr/>
    </dgm:pt>
    <dgm:pt modelId="{6AD17BB9-DB6C-4C20-9687-8FBABDF1F29D}" type="pres">
      <dgm:prSet presAssocID="{D84B0CF0-C6C3-4255-8592-0AC7D804606B}" presName="root2" presStyleCnt="0"/>
      <dgm:spPr/>
    </dgm:pt>
    <dgm:pt modelId="{8E6FA147-5B01-44DC-9B34-093F71A7EE72}" type="pres">
      <dgm:prSet presAssocID="{D84B0CF0-C6C3-4255-8592-0AC7D804606B}" presName="LevelTwoTextNode" presStyleLbl="node2" presStyleIdx="5" presStyleCnt="6" custScaleX="218171">
        <dgm:presLayoutVars>
          <dgm:chPref val="3"/>
        </dgm:presLayoutVars>
      </dgm:prSet>
      <dgm:spPr/>
    </dgm:pt>
    <dgm:pt modelId="{0873A6CF-143E-4516-A797-FA9013B3FD36}" type="pres">
      <dgm:prSet presAssocID="{D84B0CF0-C6C3-4255-8592-0AC7D804606B}" presName="level3hierChild" presStyleCnt="0"/>
      <dgm:spPr/>
    </dgm:pt>
  </dgm:ptLst>
  <dgm:cxnLst>
    <dgm:cxn modelId="{42EDDDC9-1DD1-41FC-8727-0B66DC164B4C}" type="presOf" srcId="{22A732D8-9328-4D2C-B984-87231C1FBFA9}" destId="{7C41BD8E-A2C8-45D8-ADAB-7162F99A5460}" srcOrd="0" destOrd="0" presId="urn:microsoft.com/office/officeart/2008/layout/HorizontalMultiLevelHierarchy"/>
    <dgm:cxn modelId="{5894B04C-80F1-4182-8C9A-C36E92C5A744}" type="presOf" srcId="{21C92F74-4D7B-4063-A58A-7EAF1F8956EE}" destId="{8F31629F-2F59-4C26-8FF0-A04E8A5171C6}" srcOrd="1" destOrd="0" presId="urn:microsoft.com/office/officeart/2008/layout/HorizontalMultiLevelHierarchy"/>
    <dgm:cxn modelId="{F6F612FA-10B8-4388-9680-4F0CD8AF9B86}" type="presOf" srcId="{874A1CB1-CAAC-4000-9A5E-F366C6FDFAE8}" destId="{E77A0BD0-6F1B-48A0-9FF3-36CD919B4C98}" srcOrd="0" destOrd="0" presId="urn:microsoft.com/office/officeart/2008/layout/HorizontalMultiLevelHierarchy"/>
    <dgm:cxn modelId="{1F99D421-C7CA-432A-9526-1EE4E4FBC0BD}" type="presOf" srcId="{D84B0CF0-C6C3-4255-8592-0AC7D804606B}" destId="{8E6FA147-5B01-44DC-9B34-093F71A7EE72}" srcOrd="0" destOrd="0" presId="urn:microsoft.com/office/officeart/2008/layout/HorizontalMultiLevelHierarchy"/>
    <dgm:cxn modelId="{4016B25B-E767-4483-8550-AF5121632470}" type="presOf" srcId="{12E2153E-DB43-499D-81B1-9761FE9112B7}" destId="{B279C426-0943-4CB9-A8B9-B97411B5F093}" srcOrd="0" destOrd="0" presId="urn:microsoft.com/office/officeart/2008/layout/HorizontalMultiLevelHierarchy"/>
    <dgm:cxn modelId="{ED5BE652-ECE8-4A73-BAEA-ADADFF876D11}" type="presOf" srcId="{1A8627EC-5EDB-4397-9026-200CFD2E9DA7}" destId="{AD55CAF4-6C95-41C3-9AD7-5C8934D7C043}" srcOrd="1" destOrd="0" presId="urn:microsoft.com/office/officeart/2008/layout/HorizontalMultiLevelHierarchy"/>
    <dgm:cxn modelId="{F69052A5-81B7-4F42-9E10-444481965586}" type="presOf" srcId="{12E2153E-DB43-499D-81B1-9761FE9112B7}" destId="{F8AD4C0A-D627-4D4A-BB7A-16F67DEAAAAD}" srcOrd="1" destOrd="0" presId="urn:microsoft.com/office/officeart/2008/layout/HorizontalMultiLevelHierarchy"/>
    <dgm:cxn modelId="{97394C15-F47E-4D01-97D4-480EBBF15C5F}" srcId="{9116454E-CDC2-42D5-92C5-65044FDB90D2}" destId="{1BEF43AF-42DA-487F-BD52-B72555FB1392}" srcOrd="3" destOrd="0" parTransId="{B77E66D2-B185-4C9E-86FA-7F5E312BCE47}" sibTransId="{08693470-65E7-4D83-960A-0AF77F372574}"/>
    <dgm:cxn modelId="{170A18E5-1322-4E50-A0CF-3C71B1445F79}" type="presOf" srcId="{C89EBE2B-CA5A-402A-B1ED-C2EC8E1E73DF}" destId="{B7FA1717-EFA8-4C06-86F1-E25D1B0904EB}" srcOrd="0" destOrd="0" presId="urn:microsoft.com/office/officeart/2008/layout/HorizontalMultiLevelHierarchy"/>
    <dgm:cxn modelId="{7F490867-4132-4F2D-94D5-62B90264DDDD}" type="presOf" srcId="{1BEF43AF-42DA-487F-BD52-B72555FB1392}" destId="{1BAF4E80-F146-42D7-AEF5-E333C7CE555C}" srcOrd="0" destOrd="0" presId="urn:microsoft.com/office/officeart/2008/layout/HorizontalMultiLevelHierarchy"/>
    <dgm:cxn modelId="{88D100BE-ADE2-4FAD-B06C-A4099B2425F0}" srcId="{9116454E-CDC2-42D5-92C5-65044FDB90D2}" destId="{874A1CB1-CAAC-4000-9A5E-F366C6FDFAE8}" srcOrd="1" destOrd="0" parTransId="{F382EC0A-2738-4B3B-934E-E39B1D71E780}" sibTransId="{74D9157A-CA71-4823-BE24-B922B69952C6}"/>
    <dgm:cxn modelId="{3A260ED2-9082-4495-B5F2-4A2E7F0B8C30}" srcId="{45D63616-A74D-47E9-997D-D20FED21CD8B}" destId="{9116454E-CDC2-42D5-92C5-65044FDB90D2}" srcOrd="0" destOrd="0" parTransId="{72A385D8-831C-4DB9-87A7-C18F517654A8}" sibTransId="{7C3AA9AF-D624-4823-BB66-089AB6559A69}"/>
    <dgm:cxn modelId="{EF43DEFF-AAB2-47CB-B7F2-B16A30E537A5}" srcId="{9116454E-CDC2-42D5-92C5-65044FDB90D2}" destId="{048B1E97-5195-4872-A2D0-E90D9630F841}" srcOrd="4" destOrd="0" parTransId="{21C92F74-4D7B-4063-A58A-7EAF1F8956EE}" sibTransId="{3E825069-309D-48C0-9728-E308F7C80AF6}"/>
    <dgm:cxn modelId="{A8678755-2F32-4C16-82B0-F71AD113AB75}" type="presOf" srcId="{B77E66D2-B185-4C9E-86FA-7F5E312BCE47}" destId="{F26BAFAA-1823-4F8D-87D0-B2C1ECBEC7CB}" srcOrd="0" destOrd="0" presId="urn:microsoft.com/office/officeart/2008/layout/HorizontalMultiLevelHierarchy"/>
    <dgm:cxn modelId="{F7AC02DF-DAB3-4DD0-BC72-58310B502D79}" type="presOf" srcId="{45D63616-A74D-47E9-997D-D20FED21CD8B}" destId="{1F7BA8F2-7860-469F-BBE8-B60E3730DFD2}" srcOrd="0" destOrd="0" presId="urn:microsoft.com/office/officeart/2008/layout/HorizontalMultiLevelHierarchy"/>
    <dgm:cxn modelId="{4F079A7A-591E-4D45-AC15-22EB0E4A59E2}" type="presOf" srcId="{9116454E-CDC2-42D5-92C5-65044FDB90D2}" destId="{4CA05B8A-19F1-418C-AFBE-86FC2AC553F2}" srcOrd="0" destOrd="0" presId="urn:microsoft.com/office/officeart/2008/layout/HorizontalMultiLevelHierarchy"/>
    <dgm:cxn modelId="{D4995E22-F6CD-46A2-933F-7C0408072E02}" type="presOf" srcId="{F382EC0A-2738-4B3B-934E-E39B1D71E780}" destId="{5C985B21-4C09-441F-B863-9B20B0488B61}" srcOrd="0" destOrd="0" presId="urn:microsoft.com/office/officeart/2008/layout/HorizontalMultiLevelHierarchy"/>
    <dgm:cxn modelId="{FB20B5BC-C51E-4CCB-B975-83A07CB454E6}" type="presOf" srcId="{B77E66D2-B185-4C9E-86FA-7F5E312BCE47}" destId="{4E1B3D5B-B6AF-41F4-AC5E-2EC045EECA86}" srcOrd="1" destOrd="0" presId="urn:microsoft.com/office/officeart/2008/layout/HorizontalMultiLevelHierarchy"/>
    <dgm:cxn modelId="{2636E3A5-498B-485F-BB41-118547B01E77}" type="presOf" srcId="{F439654F-02E0-427E-BAE1-974EF10CE667}" destId="{F252DBEF-DC8A-455B-BA13-7678B1F334B0}" srcOrd="1" destOrd="0" presId="urn:microsoft.com/office/officeart/2008/layout/HorizontalMultiLevelHierarchy"/>
    <dgm:cxn modelId="{B3FC4F4A-07C4-472A-953F-243BB42D86B3}" srcId="{9116454E-CDC2-42D5-92C5-65044FDB90D2}" destId="{D84B0CF0-C6C3-4255-8592-0AC7D804606B}" srcOrd="5" destOrd="0" parTransId="{F439654F-02E0-427E-BAE1-974EF10CE667}" sibTransId="{57454E65-3792-46ED-80E1-24734945B7B6}"/>
    <dgm:cxn modelId="{D6E32B56-0018-443B-AF0F-FD350E742A6A}" type="presOf" srcId="{048B1E97-5195-4872-A2D0-E90D9630F841}" destId="{A6E7ED3D-957C-4B1D-B1F4-DFD9747FA248}" srcOrd="0" destOrd="0" presId="urn:microsoft.com/office/officeart/2008/layout/HorizontalMultiLevelHierarchy"/>
    <dgm:cxn modelId="{66B69D26-0BFE-467C-8B76-2C2B9327477C}" type="presOf" srcId="{21C92F74-4D7B-4063-A58A-7EAF1F8956EE}" destId="{46CF653F-F5DA-418A-A91A-79F1EA59E289}" srcOrd="0" destOrd="0" presId="urn:microsoft.com/office/officeart/2008/layout/HorizontalMultiLevelHierarchy"/>
    <dgm:cxn modelId="{14C9B6AB-71B8-4868-9ED5-84A230E56719}" type="presOf" srcId="{F382EC0A-2738-4B3B-934E-E39B1D71E780}" destId="{BD658B01-33E2-4338-895A-079DC26F2363}" srcOrd="1" destOrd="0" presId="urn:microsoft.com/office/officeart/2008/layout/HorizontalMultiLevelHierarchy"/>
    <dgm:cxn modelId="{14D891C7-8F37-4155-B3E9-2DF4E8F869FE}" srcId="{9116454E-CDC2-42D5-92C5-65044FDB90D2}" destId="{22A732D8-9328-4D2C-B984-87231C1FBFA9}" srcOrd="2" destOrd="0" parTransId="{12E2153E-DB43-499D-81B1-9761FE9112B7}" sibTransId="{5F5687EC-0D18-4C2F-9BB8-5CF292AC53E0}"/>
    <dgm:cxn modelId="{DDE8854E-3E92-4177-A571-03E3F36EAD24}" type="presOf" srcId="{1A8627EC-5EDB-4397-9026-200CFD2E9DA7}" destId="{219EC6F2-49ED-42F9-B891-48F6D692FA69}" srcOrd="0" destOrd="0" presId="urn:microsoft.com/office/officeart/2008/layout/HorizontalMultiLevelHierarchy"/>
    <dgm:cxn modelId="{E777CA2A-CDDC-4732-8703-4C14BC3C45F4}" type="presOf" srcId="{F439654F-02E0-427E-BAE1-974EF10CE667}" destId="{C4EF1E2A-B934-44A0-B312-F09116229E31}" srcOrd="0" destOrd="0" presId="urn:microsoft.com/office/officeart/2008/layout/HorizontalMultiLevelHierarchy"/>
    <dgm:cxn modelId="{8C408EFA-4C01-44BD-B5BB-AFEFC6839FC7}" srcId="{9116454E-CDC2-42D5-92C5-65044FDB90D2}" destId="{C89EBE2B-CA5A-402A-B1ED-C2EC8E1E73DF}" srcOrd="0" destOrd="0" parTransId="{1A8627EC-5EDB-4397-9026-200CFD2E9DA7}" sibTransId="{4CE83C1C-8292-43CA-8B43-A79FA4B8C549}"/>
    <dgm:cxn modelId="{09C67DEE-0833-4C06-92D3-13C3ADBA49C2}" type="presParOf" srcId="{1F7BA8F2-7860-469F-BBE8-B60E3730DFD2}" destId="{A3004CEC-4EBC-4A12-9EEB-EADA9DC543E3}" srcOrd="0" destOrd="0" presId="urn:microsoft.com/office/officeart/2008/layout/HorizontalMultiLevelHierarchy"/>
    <dgm:cxn modelId="{E363ABAC-26F0-40DE-8124-4D9F23B5D298}" type="presParOf" srcId="{A3004CEC-4EBC-4A12-9EEB-EADA9DC543E3}" destId="{4CA05B8A-19F1-418C-AFBE-86FC2AC553F2}" srcOrd="0" destOrd="0" presId="urn:microsoft.com/office/officeart/2008/layout/HorizontalMultiLevelHierarchy"/>
    <dgm:cxn modelId="{C53AA0C5-19BE-45DF-86FD-407CE2B39F36}" type="presParOf" srcId="{A3004CEC-4EBC-4A12-9EEB-EADA9DC543E3}" destId="{86602650-F858-45FD-876D-9B961D171634}" srcOrd="1" destOrd="0" presId="urn:microsoft.com/office/officeart/2008/layout/HorizontalMultiLevelHierarchy"/>
    <dgm:cxn modelId="{85F943A1-B543-4F43-86E3-AD1A39759485}" type="presParOf" srcId="{86602650-F858-45FD-876D-9B961D171634}" destId="{219EC6F2-49ED-42F9-B891-48F6D692FA69}" srcOrd="0" destOrd="0" presId="urn:microsoft.com/office/officeart/2008/layout/HorizontalMultiLevelHierarchy"/>
    <dgm:cxn modelId="{9C6185B6-4DB5-4B8D-A86D-2913C4DBDBF0}" type="presParOf" srcId="{219EC6F2-49ED-42F9-B891-48F6D692FA69}" destId="{AD55CAF4-6C95-41C3-9AD7-5C8934D7C043}" srcOrd="0" destOrd="0" presId="urn:microsoft.com/office/officeart/2008/layout/HorizontalMultiLevelHierarchy"/>
    <dgm:cxn modelId="{E60632B1-189F-4619-A95E-59DE6704F01B}" type="presParOf" srcId="{86602650-F858-45FD-876D-9B961D171634}" destId="{4F085AB5-B89F-4536-A608-5A1B041C57E0}" srcOrd="1" destOrd="0" presId="urn:microsoft.com/office/officeart/2008/layout/HorizontalMultiLevelHierarchy"/>
    <dgm:cxn modelId="{3B0ACC23-A0BE-46ED-B016-6754C37BCB7E}" type="presParOf" srcId="{4F085AB5-B89F-4536-A608-5A1B041C57E0}" destId="{B7FA1717-EFA8-4C06-86F1-E25D1B0904EB}" srcOrd="0" destOrd="0" presId="urn:microsoft.com/office/officeart/2008/layout/HorizontalMultiLevelHierarchy"/>
    <dgm:cxn modelId="{6BBC7756-F790-4AA5-B8B9-B7E2410F24A3}" type="presParOf" srcId="{4F085AB5-B89F-4536-A608-5A1B041C57E0}" destId="{F1ABAAE8-37A1-4A05-84F5-E5EAC4C55EF1}" srcOrd="1" destOrd="0" presId="urn:microsoft.com/office/officeart/2008/layout/HorizontalMultiLevelHierarchy"/>
    <dgm:cxn modelId="{CC562014-6E04-497B-998F-11D4BE14B3F4}" type="presParOf" srcId="{86602650-F858-45FD-876D-9B961D171634}" destId="{5C985B21-4C09-441F-B863-9B20B0488B61}" srcOrd="2" destOrd="0" presId="urn:microsoft.com/office/officeart/2008/layout/HorizontalMultiLevelHierarchy"/>
    <dgm:cxn modelId="{63DD69E7-1262-4F7C-BEAD-739684B3FB02}" type="presParOf" srcId="{5C985B21-4C09-441F-B863-9B20B0488B61}" destId="{BD658B01-33E2-4338-895A-079DC26F2363}" srcOrd="0" destOrd="0" presId="urn:microsoft.com/office/officeart/2008/layout/HorizontalMultiLevelHierarchy"/>
    <dgm:cxn modelId="{F0D2A266-3994-4B89-AED6-D86C49E8AA47}" type="presParOf" srcId="{86602650-F858-45FD-876D-9B961D171634}" destId="{9908A992-3AD6-4237-97C4-459690EC57AD}" srcOrd="3" destOrd="0" presId="urn:microsoft.com/office/officeart/2008/layout/HorizontalMultiLevelHierarchy"/>
    <dgm:cxn modelId="{48229C18-C5DB-465A-A7AB-CF4C3469B1B8}" type="presParOf" srcId="{9908A992-3AD6-4237-97C4-459690EC57AD}" destId="{E77A0BD0-6F1B-48A0-9FF3-36CD919B4C98}" srcOrd="0" destOrd="0" presId="urn:microsoft.com/office/officeart/2008/layout/HorizontalMultiLevelHierarchy"/>
    <dgm:cxn modelId="{2AA14B00-93C7-4C0E-80FB-21DAE27DDF6F}" type="presParOf" srcId="{9908A992-3AD6-4237-97C4-459690EC57AD}" destId="{2F07C149-608A-4C09-982F-FCE56F4B61F5}" srcOrd="1" destOrd="0" presId="urn:microsoft.com/office/officeart/2008/layout/HorizontalMultiLevelHierarchy"/>
    <dgm:cxn modelId="{F47B0DCC-0334-4359-B0FD-3743A3E2DCC0}" type="presParOf" srcId="{86602650-F858-45FD-876D-9B961D171634}" destId="{B279C426-0943-4CB9-A8B9-B97411B5F093}" srcOrd="4" destOrd="0" presId="urn:microsoft.com/office/officeart/2008/layout/HorizontalMultiLevelHierarchy"/>
    <dgm:cxn modelId="{D710C105-C238-4695-A396-D1AEC92B7C16}" type="presParOf" srcId="{B279C426-0943-4CB9-A8B9-B97411B5F093}" destId="{F8AD4C0A-D627-4D4A-BB7A-16F67DEAAAAD}" srcOrd="0" destOrd="0" presId="urn:microsoft.com/office/officeart/2008/layout/HorizontalMultiLevelHierarchy"/>
    <dgm:cxn modelId="{F1DA1070-F6AE-430D-8B43-E67FB772395C}" type="presParOf" srcId="{86602650-F858-45FD-876D-9B961D171634}" destId="{B57073D6-80E5-4821-B527-F1B42869BFF0}" srcOrd="5" destOrd="0" presId="urn:microsoft.com/office/officeart/2008/layout/HorizontalMultiLevelHierarchy"/>
    <dgm:cxn modelId="{7A50AD06-0599-4BD9-9A97-DBCACE7B8FA0}" type="presParOf" srcId="{B57073D6-80E5-4821-B527-F1B42869BFF0}" destId="{7C41BD8E-A2C8-45D8-ADAB-7162F99A5460}" srcOrd="0" destOrd="0" presId="urn:microsoft.com/office/officeart/2008/layout/HorizontalMultiLevelHierarchy"/>
    <dgm:cxn modelId="{49BA3ADA-E28C-44B3-BA03-8CB4E35E2D54}" type="presParOf" srcId="{B57073D6-80E5-4821-B527-F1B42869BFF0}" destId="{0A3622A3-74E0-4AE9-96D3-BBAE3C3A0D97}" srcOrd="1" destOrd="0" presId="urn:microsoft.com/office/officeart/2008/layout/HorizontalMultiLevelHierarchy"/>
    <dgm:cxn modelId="{2DFE244C-FA39-4F74-BDA1-7B7029CBA26E}" type="presParOf" srcId="{86602650-F858-45FD-876D-9B961D171634}" destId="{F26BAFAA-1823-4F8D-87D0-B2C1ECBEC7CB}" srcOrd="6" destOrd="0" presId="urn:microsoft.com/office/officeart/2008/layout/HorizontalMultiLevelHierarchy"/>
    <dgm:cxn modelId="{AE07520B-B434-41C5-B0E2-EA8926E679C2}" type="presParOf" srcId="{F26BAFAA-1823-4F8D-87D0-B2C1ECBEC7CB}" destId="{4E1B3D5B-B6AF-41F4-AC5E-2EC045EECA86}" srcOrd="0" destOrd="0" presId="urn:microsoft.com/office/officeart/2008/layout/HorizontalMultiLevelHierarchy"/>
    <dgm:cxn modelId="{A19E537E-CB9E-4A3D-8FB1-5298F2A5984A}" type="presParOf" srcId="{86602650-F858-45FD-876D-9B961D171634}" destId="{518C4864-6E1E-4B64-99AD-9121E4F14DF9}" srcOrd="7" destOrd="0" presId="urn:microsoft.com/office/officeart/2008/layout/HorizontalMultiLevelHierarchy"/>
    <dgm:cxn modelId="{ED200C9C-C2BD-4C8F-88BD-B10075D1DBA2}" type="presParOf" srcId="{518C4864-6E1E-4B64-99AD-9121E4F14DF9}" destId="{1BAF4E80-F146-42D7-AEF5-E333C7CE555C}" srcOrd="0" destOrd="0" presId="urn:microsoft.com/office/officeart/2008/layout/HorizontalMultiLevelHierarchy"/>
    <dgm:cxn modelId="{9A0D18ED-4338-4E91-9C34-FD91CFE08F45}" type="presParOf" srcId="{518C4864-6E1E-4B64-99AD-9121E4F14DF9}" destId="{C1234361-C83C-421E-8F03-714E3A386093}" srcOrd="1" destOrd="0" presId="urn:microsoft.com/office/officeart/2008/layout/HorizontalMultiLevelHierarchy"/>
    <dgm:cxn modelId="{DE79000C-2503-48B2-A77C-C9762E2E4690}" type="presParOf" srcId="{86602650-F858-45FD-876D-9B961D171634}" destId="{46CF653F-F5DA-418A-A91A-79F1EA59E289}" srcOrd="8" destOrd="0" presId="urn:microsoft.com/office/officeart/2008/layout/HorizontalMultiLevelHierarchy"/>
    <dgm:cxn modelId="{C515AC5B-B5A1-4A0E-BEB7-6008652F036A}" type="presParOf" srcId="{46CF653F-F5DA-418A-A91A-79F1EA59E289}" destId="{8F31629F-2F59-4C26-8FF0-A04E8A5171C6}" srcOrd="0" destOrd="0" presId="urn:microsoft.com/office/officeart/2008/layout/HorizontalMultiLevelHierarchy"/>
    <dgm:cxn modelId="{341CEF13-6555-47BE-AAF6-DB0B86C1AE00}" type="presParOf" srcId="{86602650-F858-45FD-876D-9B961D171634}" destId="{8C7DAA2E-9808-4723-B8F9-AD6C959BDABF}" srcOrd="9" destOrd="0" presId="urn:microsoft.com/office/officeart/2008/layout/HorizontalMultiLevelHierarchy"/>
    <dgm:cxn modelId="{B7CBE4AC-2FE0-47DB-A1CC-81717BEAF1AB}" type="presParOf" srcId="{8C7DAA2E-9808-4723-B8F9-AD6C959BDABF}" destId="{A6E7ED3D-957C-4B1D-B1F4-DFD9747FA248}" srcOrd="0" destOrd="0" presId="urn:microsoft.com/office/officeart/2008/layout/HorizontalMultiLevelHierarchy"/>
    <dgm:cxn modelId="{F4E1D558-03B2-4C30-8D0A-7542E33B64AF}" type="presParOf" srcId="{8C7DAA2E-9808-4723-B8F9-AD6C959BDABF}" destId="{3E08A2E2-74D5-4C28-BD7B-3888726B1776}" srcOrd="1" destOrd="0" presId="urn:microsoft.com/office/officeart/2008/layout/HorizontalMultiLevelHierarchy"/>
    <dgm:cxn modelId="{37ECF27B-E205-4246-BF30-B2F062E574C8}" type="presParOf" srcId="{86602650-F858-45FD-876D-9B961D171634}" destId="{C4EF1E2A-B934-44A0-B312-F09116229E31}" srcOrd="10" destOrd="0" presId="urn:microsoft.com/office/officeart/2008/layout/HorizontalMultiLevelHierarchy"/>
    <dgm:cxn modelId="{C3D6711F-6AF8-4CD8-B3F0-E84DF119671F}" type="presParOf" srcId="{C4EF1E2A-B934-44A0-B312-F09116229E31}" destId="{F252DBEF-DC8A-455B-BA13-7678B1F334B0}" srcOrd="0" destOrd="0" presId="urn:microsoft.com/office/officeart/2008/layout/HorizontalMultiLevelHierarchy"/>
    <dgm:cxn modelId="{9E5791FA-C806-4785-822D-97F83C725262}" type="presParOf" srcId="{86602650-F858-45FD-876D-9B961D171634}" destId="{6AD17BB9-DB6C-4C20-9687-8FBABDF1F29D}" srcOrd="11" destOrd="0" presId="urn:microsoft.com/office/officeart/2008/layout/HorizontalMultiLevelHierarchy"/>
    <dgm:cxn modelId="{F3578003-A73C-4E09-A023-7E7763ACBEF4}" type="presParOf" srcId="{6AD17BB9-DB6C-4C20-9687-8FBABDF1F29D}" destId="{8E6FA147-5B01-44DC-9B34-093F71A7EE72}" srcOrd="0" destOrd="0" presId="urn:microsoft.com/office/officeart/2008/layout/HorizontalMultiLevelHierarchy"/>
    <dgm:cxn modelId="{48D5D40E-A7DC-4517-B392-B4D46C96148E}" type="presParOf" srcId="{6AD17BB9-DB6C-4C20-9687-8FBABDF1F29D}" destId="{0873A6CF-143E-4516-A797-FA9013B3FD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D63616-A74D-47E9-997D-D20FED21CD8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9116454E-CDC2-42D5-92C5-65044FDB90D2}">
      <dgm:prSet phldrT="[文本]" custT="1"/>
      <dgm:spPr/>
      <dgm:t>
        <a:bodyPr/>
        <a:lstStyle/>
        <a:p>
          <a:r>
            <a:rPr lang="zh-CN" altLang="en-US" sz="3100" dirty="0" smtClean="0">
              <a:latin typeface="幼圆" panose="02010509060101010101" pitchFamily="49" charset="-122"/>
              <a:ea typeface="幼圆" panose="02010509060101010101" pitchFamily="49" charset="-122"/>
            </a:rPr>
            <a:t>合作开发</a:t>
          </a:r>
          <a:endParaRPr lang="zh-CN" altLang="en-US" sz="31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72A385D8-831C-4DB9-87A7-C18F517654A8}" type="parTrans" cxnId="{3A260ED2-9082-4495-B5F2-4A2E7F0B8C30}">
      <dgm:prSet/>
      <dgm:spPr/>
      <dgm:t>
        <a:bodyPr/>
        <a:lstStyle/>
        <a:p>
          <a:endParaRPr lang="zh-CN" altLang="en-US"/>
        </a:p>
      </dgm:t>
    </dgm:pt>
    <dgm:pt modelId="{7C3AA9AF-D624-4823-BB66-089AB6559A69}" type="sibTrans" cxnId="{3A260ED2-9082-4495-B5F2-4A2E7F0B8C30}">
      <dgm:prSet/>
      <dgm:spPr/>
      <dgm:t>
        <a:bodyPr/>
        <a:lstStyle/>
        <a:p>
          <a:endParaRPr lang="zh-CN" altLang="en-US"/>
        </a:p>
      </dgm:t>
    </dgm:pt>
    <dgm:pt modelId="{C89EBE2B-CA5A-402A-B1ED-C2EC8E1E73DF}">
      <dgm:prSet phldrT="[文本]"/>
      <dgm:spPr/>
      <dgm:t>
        <a:bodyPr/>
        <a:lstStyle/>
        <a:p>
          <a:pPr algn="l"/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GET: RDM SVN URL Rev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A8627EC-5EDB-4397-9026-200CFD2E9DA7}" type="parTrans" cxnId="{8C408EFA-4C01-44BD-B5BB-AFEFC6839FC7}">
      <dgm:prSet/>
      <dgm:spPr/>
      <dgm:t>
        <a:bodyPr/>
        <a:lstStyle/>
        <a:p>
          <a:endParaRPr lang="zh-CN" altLang="en-US"/>
        </a:p>
      </dgm:t>
    </dgm:pt>
    <dgm:pt modelId="{4CE83C1C-8292-43CA-8B43-A79FA4B8C549}" type="sibTrans" cxnId="{8C408EFA-4C01-44BD-B5BB-AFEFC6839FC7}">
      <dgm:prSet/>
      <dgm:spPr/>
      <dgm:t>
        <a:bodyPr/>
        <a:lstStyle/>
        <a:p>
          <a:endParaRPr lang="zh-CN" altLang="en-US"/>
        </a:p>
      </dgm:t>
    </dgm:pt>
    <dgm:pt modelId="{874A1CB1-CAAC-4000-9A5E-F366C6FDFAE8}">
      <dgm:prSet phldrT="[文本]"/>
      <dgm:spPr/>
      <dgm:t>
        <a:bodyPr/>
        <a:lstStyle/>
        <a:p>
          <a:pPr algn="l"/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TO: RDM Owner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382EC0A-2738-4B3B-934E-E39B1D71E780}" type="parTrans" cxnId="{88D100BE-ADE2-4FAD-B06C-A4099B2425F0}">
      <dgm:prSet/>
      <dgm:spPr/>
      <dgm:t>
        <a:bodyPr/>
        <a:lstStyle/>
        <a:p>
          <a:endParaRPr lang="zh-CN" altLang="en-US"/>
        </a:p>
      </dgm:t>
    </dgm:pt>
    <dgm:pt modelId="{74D9157A-CA71-4823-BE24-B922B69952C6}" type="sibTrans" cxnId="{88D100BE-ADE2-4FAD-B06C-A4099B2425F0}">
      <dgm:prSet/>
      <dgm:spPr/>
      <dgm:t>
        <a:bodyPr/>
        <a:lstStyle/>
        <a:p>
          <a:endParaRPr lang="zh-CN" altLang="en-US"/>
        </a:p>
      </dgm:t>
    </dgm:pt>
    <dgm:pt modelId="{22A732D8-9328-4D2C-B984-87231C1FBFA9}">
      <dgm:prSet phldrT="[文本]"/>
      <dgm:spPr/>
      <dgm:t>
        <a:bodyPr/>
        <a:lstStyle/>
        <a:p>
          <a:pPr algn="l"/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GET: IEG SVN URL Rev </a:t>
          </a:r>
          <a:r>
            <a:rPr lang="en-US" altLang="zh-CN" dirty="0" err="1" smtClean="0">
              <a:latin typeface="幼圆" panose="02010509060101010101" pitchFamily="49" charset="-122"/>
              <a:ea typeface="幼圆" panose="02010509060101010101" pitchFamily="49" charset="-122"/>
            </a:rPr>
            <a:t>LPath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2E2153E-DB43-499D-81B1-9761FE9112B7}" type="parTrans" cxnId="{14D891C7-8F37-4155-B3E9-2DF4E8F869FE}">
      <dgm:prSet/>
      <dgm:spPr/>
      <dgm:t>
        <a:bodyPr/>
        <a:lstStyle/>
        <a:p>
          <a:endParaRPr lang="zh-CN" altLang="en-US"/>
        </a:p>
      </dgm:t>
    </dgm:pt>
    <dgm:pt modelId="{5F5687EC-0D18-4C2F-9BB8-5CF292AC53E0}" type="sibTrans" cxnId="{14D891C7-8F37-4155-B3E9-2DF4E8F869FE}">
      <dgm:prSet/>
      <dgm:spPr/>
      <dgm:t>
        <a:bodyPr/>
        <a:lstStyle/>
        <a:p>
          <a:endParaRPr lang="zh-CN" altLang="en-US"/>
        </a:p>
      </dgm:t>
    </dgm:pt>
    <dgm:pt modelId="{1BEF43AF-42DA-487F-BD52-B72555FB1392}">
      <dgm:prSet phldrT="[文本]"/>
      <dgm:spPr/>
      <dgm:t>
        <a:bodyPr/>
        <a:lstStyle/>
        <a:p>
          <a:pPr algn="l"/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TO: </a:t>
          </a:r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项目概况</a:t>
          </a:r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(bug count, bug rate, health, code line owner, etc…)</a:t>
          </a:r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 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77E66D2-B185-4C9E-86FA-7F5E312BCE47}" type="parTrans" cxnId="{97394C15-F47E-4D01-97D4-480EBBF15C5F}">
      <dgm:prSet/>
      <dgm:spPr/>
      <dgm:t>
        <a:bodyPr/>
        <a:lstStyle/>
        <a:p>
          <a:endParaRPr lang="zh-CN" altLang="en-US"/>
        </a:p>
      </dgm:t>
    </dgm:pt>
    <dgm:pt modelId="{08693470-65E7-4D83-960A-0AF77F372574}" type="sibTrans" cxnId="{97394C15-F47E-4D01-97D4-480EBBF15C5F}">
      <dgm:prSet/>
      <dgm:spPr/>
      <dgm:t>
        <a:bodyPr/>
        <a:lstStyle/>
        <a:p>
          <a:endParaRPr lang="zh-CN" altLang="en-US"/>
        </a:p>
      </dgm:t>
    </dgm:pt>
    <dgm:pt modelId="{1F7BA8F2-7860-469F-BBE8-B60E3730DFD2}" type="pres">
      <dgm:prSet presAssocID="{45D63616-A74D-47E9-997D-D20FED21CD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004CEC-4EBC-4A12-9EEB-EADA9DC543E3}" type="pres">
      <dgm:prSet presAssocID="{9116454E-CDC2-42D5-92C5-65044FDB90D2}" presName="root1" presStyleCnt="0"/>
      <dgm:spPr/>
    </dgm:pt>
    <dgm:pt modelId="{4CA05B8A-19F1-418C-AFBE-86FC2AC553F2}" type="pres">
      <dgm:prSet presAssocID="{9116454E-CDC2-42D5-92C5-65044FDB90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602650-F858-45FD-876D-9B961D171634}" type="pres">
      <dgm:prSet presAssocID="{9116454E-CDC2-42D5-92C5-65044FDB90D2}" presName="level2hierChild" presStyleCnt="0"/>
      <dgm:spPr/>
    </dgm:pt>
    <dgm:pt modelId="{219EC6F2-49ED-42F9-B891-48F6D692FA69}" type="pres">
      <dgm:prSet presAssocID="{1A8627EC-5EDB-4397-9026-200CFD2E9DA7}" presName="conn2-1" presStyleLbl="parChTrans1D2" presStyleIdx="0" presStyleCnt="4"/>
      <dgm:spPr/>
    </dgm:pt>
    <dgm:pt modelId="{AD55CAF4-6C95-41C3-9AD7-5C8934D7C043}" type="pres">
      <dgm:prSet presAssocID="{1A8627EC-5EDB-4397-9026-200CFD2E9DA7}" presName="connTx" presStyleLbl="parChTrans1D2" presStyleIdx="0" presStyleCnt="4"/>
      <dgm:spPr/>
    </dgm:pt>
    <dgm:pt modelId="{4F085AB5-B89F-4536-A608-5A1B041C57E0}" type="pres">
      <dgm:prSet presAssocID="{C89EBE2B-CA5A-402A-B1ED-C2EC8E1E73DF}" presName="root2" presStyleCnt="0"/>
      <dgm:spPr/>
    </dgm:pt>
    <dgm:pt modelId="{B7FA1717-EFA8-4C06-86F1-E25D1B0904EB}" type="pres">
      <dgm:prSet presAssocID="{C89EBE2B-CA5A-402A-B1ED-C2EC8E1E73DF}" presName="LevelTwoTextNode" presStyleLbl="node2" presStyleIdx="0" presStyleCnt="4" custScaleX="158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BAAE8-37A1-4A05-84F5-E5EAC4C55EF1}" type="pres">
      <dgm:prSet presAssocID="{C89EBE2B-CA5A-402A-B1ED-C2EC8E1E73DF}" presName="level3hierChild" presStyleCnt="0"/>
      <dgm:spPr/>
    </dgm:pt>
    <dgm:pt modelId="{5C985B21-4C09-441F-B863-9B20B0488B61}" type="pres">
      <dgm:prSet presAssocID="{F382EC0A-2738-4B3B-934E-E39B1D71E780}" presName="conn2-1" presStyleLbl="parChTrans1D2" presStyleIdx="1" presStyleCnt="4"/>
      <dgm:spPr/>
    </dgm:pt>
    <dgm:pt modelId="{BD658B01-33E2-4338-895A-079DC26F2363}" type="pres">
      <dgm:prSet presAssocID="{F382EC0A-2738-4B3B-934E-E39B1D71E780}" presName="connTx" presStyleLbl="parChTrans1D2" presStyleIdx="1" presStyleCnt="4"/>
      <dgm:spPr/>
    </dgm:pt>
    <dgm:pt modelId="{9908A992-3AD6-4237-97C4-459690EC57AD}" type="pres">
      <dgm:prSet presAssocID="{874A1CB1-CAAC-4000-9A5E-F366C6FDFAE8}" presName="root2" presStyleCnt="0"/>
      <dgm:spPr/>
    </dgm:pt>
    <dgm:pt modelId="{E77A0BD0-6F1B-48A0-9FF3-36CD919B4C98}" type="pres">
      <dgm:prSet presAssocID="{874A1CB1-CAAC-4000-9A5E-F366C6FDFAE8}" presName="LevelTwoTextNode" presStyleLbl="node2" presStyleIdx="1" presStyleCnt="4" custScaleX="158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07C149-608A-4C09-982F-FCE56F4B61F5}" type="pres">
      <dgm:prSet presAssocID="{874A1CB1-CAAC-4000-9A5E-F366C6FDFAE8}" presName="level3hierChild" presStyleCnt="0"/>
      <dgm:spPr/>
    </dgm:pt>
    <dgm:pt modelId="{B279C426-0943-4CB9-A8B9-B97411B5F093}" type="pres">
      <dgm:prSet presAssocID="{12E2153E-DB43-499D-81B1-9761FE9112B7}" presName="conn2-1" presStyleLbl="parChTrans1D2" presStyleIdx="2" presStyleCnt="4"/>
      <dgm:spPr/>
    </dgm:pt>
    <dgm:pt modelId="{F8AD4C0A-D627-4D4A-BB7A-16F67DEAAAAD}" type="pres">
      <dgm:prSet presAssocID="{12E2153E-DB43-499D-81B1-9761FE9112B7}" presName="connTx" presStyleLbl="parChTrans1D2" presStyleIdx="2" presStyleCnt="4"/>
      <dgm:spPr/>
    </dgm:pt>
    <dgm:pt modelId="{B57073D6-80E5-4821-B527-F1B42869BFF0}" type="pres">
      <dgm:prSet presAssocID="{22A732D8-9328-4D2C-B984-87231C1FBFA9}" presName="root2" presStyleCnt="0"/>
      <dgm:spPr/>
    </dgm:pt>
    <dgm:pt modelId="{7C41BD8E-A2C8-45D8-ADAB-7162F99A5460}" type="pres">
      <dgm:prSet presAssocID="{22A732D8-9328-4D2C-B984-87231C1FBFA9}" presName="LevelTwoTextNode" presStyleLbl="node2" presStyleIdx="2" presStyleCnt="4" custScaleX="158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3622A3-74E0-4AE9-96D3-BBAE3C3A0D97}" type="pres">
      <dgm:prSet presAssocID="{22A732D8-9328-4D2C-B984-87231C1FBFA9}" presName="level3hierChild" presStyleCnt="0"/>
      <dgm:spPr/>
    </dgm:pt>
    <dgm:pt modelId="{F26BAFAA-1823-4F8D-87D0-B2C1ECBEC7CB}" type="pres">
      <dgm:prSet presAssocID="{B77E66D2-B185-4C9E-86FA-7F5E312BCE47}" presName="conn2-1" presStyleLbl="parChTrans1D2" presStyleIdx="3" presStyleCnt="4"/>
      <dgm:spPr/>
    </dgm:pt>
    <dgm:pt modelId="{4E1B3D5B-B6AF-41F4-AC5E-2EC045EECA86}" type="pres">
      <dgm:prSet presAssocID="{B77E66D2-B185-4C9E-86FA-7F5E312BCE47}" presName="connTx" presStyleLbl="parChTrans1D2" presStyleIdx="3" presStyleCnt="4"/>
      <dgm:spPr/>
    </dgm:pt>
    <dgm:pt modelId="{518C4864-6E1E-4B64-99AD-9121E4F14DF9}" type="pres">
      <dgm:prSet presAssocID="{1BEF43AF-42DA-487F-BD52-B72555FB1392}" presName="root2" presStyleCnt="0"/>
      <dgm:spPr/>
    </dgm:pt>
    <dgm:pt modelId="{1BAF4E80-F146-42D7-AEF5-E333C7CE555C}" type="pres">
      <dgm:prSet presAssocID="{1BEF43AF-42DA-487F-BD52-B72555FB1392}" presName="LevelTwoTextNode" presStyleLbl="node2" presStyleIdx="3" presStyleCnt="4" custScaleX="158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234361-C83C-421E-8F03-714E3A386093}" type="pres">
      <dgm:prSet presAssocID="{1BEF43AF-42DA-487F-BD52-B72555FB1392}" presName="level3hierChild" presStyleCnt="0"/>
      <dgm:spPr/>
    </dgm:pt>
  </dgm:ptLst>
  <dgm:cxnLst>
    <dgm:cxn modelId="{509DBF18-4F40-4E19-92B4-CA0F2188A276}" type="presOf" srcId="{B77E66D2-B185-4C9E-86FA-7F5E312BCE47}" destId="{F26BAFAA-1823-4F8D-87D0-B2C1ECBEC7CB}" srcOrd="0" destOrd="0" presId="urn:microsoft.com/office/officeart/2008/layout/HorizontalMultiLevelHierarchy"/>
    <dgm:cxn modelId="{3ACB8141-097D-429D-B64F-0E5E7969F6DB}" type="presOf" srcId="{F382EC0A-2738-4B3B-934E-E39B1D71E780}" destId="{BD658B01-33E2-4338-895A-079DC26F2363}" srcOrd="1" destOrd="0" presId="urn:microsoft.com/office/officeart/2008/layout/HorizontalMultiLevelHierarchy"/>
    <dgm:cxn modelId="{97394C15-F47E-4D01-97D4-480EBBF15C5F}" srcId="{9116454E-CDC2-42D5-92C5-65044FDB90D2}" destId="{1BEF43AF-42DA-487F-BD52-B72555FB1392}" srcOrd="3" destOrd="0" parTransId="{B77E66D2-B185-4C9E-86FA-7F5E312BCE47}" sibTransId="{08693470-65E7-4D83-960A-0AF77F372574}"/>
    <dgm:cxn modelId="{14D891C7-8F37-4155-B3E9-2DF4E8F869FE}" srcId="{9116454E-CDC2-42D5-92C5-65044FDB90D2}" destId="{22A732D8-9328-4D2C-B984-87231C1FBFA9}" srcOrd="2" destOrd="0" parTransId="{12E2153E-DB43-499D-81B1-9761FE9112B7}" sibTransId="{5F5687EC-0D18-4C2F-9BB8-5CF292AC53E0}"/>
    <dgm:cxn modelId="{A4AF4358-1FAA-46C7-B2C1-2EBE62A59302}" type="presOf" srcId="{45D63616-A74D-47E9-997D-D20FED21CD8B}" destId="{1F7BA8F2-7860-469F-BBE8-B60E3730DFD2}" srcOrd="0" destOrd="0" presId="urn:microsoft.com/office/officeart/2008/layout/HorizontalMultiLevelHierarchy"/>
    <dgm:cxn modelId="{A5569F69-7E96-49AD-B3FA-35CAEFB76A28}" type="presOf" srcId="{1BEF43AF-42DA-487F-BD52-B72555FB1392}" destId="{1BAF4E80-F146-42D7-AEF5-E333C7CE555C}" srcOrd="0" destOrd="0" presId="urn:microsoft.com/office/officeart/2008/layout/HorizontalMultiLevelHierarchy"/>
    <dgm:cxn modelId="{22BFF16C-FBAA-4C77-84CE-33993F48937C}" type="presOf" srcId="{F382EC0A-2738-4B3B-934E-E39B1D71E780}" destId="{5C985B21-4C09-441F-B863-9B20B0488B61}" srcOrd="0" destOrd="0" presId="urn:microsoft.com/office/officeart/2008/layout/HorizontalMultiLevelHierarchy"/>
    <dgm:cxn modelId="{D1FC59D9-A708-4BB5-95FB-560E3EE616AD}" type="presOf" srcId="{C89EBE2B-CA5A-402A-B1ED-C2EC8E1E73DF}" destId="{B7FA1717-EFA8-4C06-86F1-E25D1B0904EB}" srcOrd="0" destOrd="0" presId="urn:microsoft.com/office/officeart/2008/layout/HorizontalMultiLevelHierarchy"/>
    <dgm:cxn modelId="{540EA09F-3AE8-4FCF-87F7-E263EFE41746}" type="presOf" srcId="{1A8627EC-5EDB-4397-9026-200CFD2E9DA7}" destId="{219EC6F2-49ED-42F9-B891-48F6D692FA69}" srcOrd="0" destOrd="0" presId="urn:microsoft.com/office/officeart/2008/layout/HorizontalMultiLevelHierarchy"/>
    <dgm:cxn modelId="{3A260ED2-9082-4495-B5F2-4A2E7F0B8C30}" srcId="{45D63616-A74D-47E9-997D-D20FED21CD8B}" destId="{9116454E-CDC2-42D5-92C5-65044FDB90D2}" srcOrd="0" destOrd="0" parTransId="{72A385D8-831C-4DB9-87A7-C18F517654A8}" sibTransId="{7C3AA9AF-D624-4823-BB66-089AB6559A69}"/>
    <dgm:cxn modelId="{E9C54CC6-018C-4D5E-8D08-F24403C94A55}" type="presOf" srcId="{874A1CB1-CAAC-4000-9A5E-F366C6FDFAE8}" destId="{E77A0BD0-6F1B-48A0-9FF3-36CD919B4C98}" srcOrd="0" destOrd="0" presId="urn:microsoft.com/office/officeart/2008/layout/HorizontalMultiLevelHierarchy"/>
    <dgm:cxn modelId="{BFCC5752-1E9A-433F-9C87-8EFE1AEC1F52}" type="presOf" srcId="{B77E66D2-B185-4C9E-86FA-7F5E312BCE47}" destId="{4E1B3D5B-B6AF-41F4-AC5E-2EC045EECA86}" srcOrd="1" destOrd="0" presId="urn:microsoft.com/office/officeart/2008/layout/HorizontalMultiLevelHierarchy"/>
    <dgm:cxn modelId="{E6F591F4-1554-4816-989B-71B55502217C}" type="presOf" srcId="{12E2153E-DB43-499D-81B1-9761FE9112B7}" destId="{F8AD4C0A-D627-4D4A-BB7A-16F67DEAAAAD}" srcOrd="1" destOrd="0" presId="urn:microsoft.com/office/officeart/2008/layout/HorizontalMultiLevelHierarchy"/>
    <dgm:cxn modelId="{8C408EFA-4C01-44BD-B5BB-AFEFC6839FC7}" srcId="{9116454E-CDC2-42D5-92C5-65044FDB90D2}" destId="{C89EBE2B-CA5A-402A-B1ED-C2EC8E1E73DF}" srcOrd="0" destOrd="0" parTransId="{1A8627EC-5EDB-4397-9026-200CFD2E9DA7}" sibTransId="{4CE83C1C-8292-43CA-8B43-A79FA4B8C549}"/>
    <dgm:cxn modelId="{88D100BE-ADE2-4FAD-B06C-A4099B2425F0}" srcId="{9116454E-CDC2-42D5-92C5-65044FDB90D2}" destId="{874A1CB1-CAAC-4000-9A5E-F366C6FDFAE8}" srcOrd="1" destOrd="0" parTransId="{F382EC0A-2738-4B3B-934E-E39B1D71E780}" sibTransId="{74D9157A-CA71-4823-BE24-B922B69952C6}"/>
    <dgm:cxn modelId="{13694EAF-16E4-4740-8884-6FA049D7E8DD}" type="presOf" srcId="{9116454E-CDC2-42D5-92C5-65044FDB90D2}" destId="{4CA05B8A-19F1-418C-AFBE-86FC2AC553F2}" srcOrd="0" destOrd="0" presId="urn:microsoft.com/office/officeart/2008/layout/HorizontalMultiLevelHierarchy"/>
    <dgm:cxn modelId="{BC206767-6883-4D9C-8EBF-4685235C6E60}" type="presOf" srcId="{12E2153E-DB43-499D-81B1-9761FE9112B7}" destId="{B279C426-0943-4CB9-A8B9-B97411B5F093}" srcOrd="0" destOrd="0" presId="urn:microsoft.com/office/officeart/2008/layout/HorizontalMultiLevelHierarchy"/>
    <dgm:cxn modelId="{6F8B6EC5-24BF-47A9-96E7-732B2B720594}" type="presOf" srcId="{1A8627EC-5EDB-4397-9026-200CFD2E9DA7}" destId="{AD55CAF4-6C95-41C3-9AD7-5C8934D7C043}" srcOrd="1" destOrd="0" presId="urn:microsoft.com/office/officeart/2008/layout/HorizontalMultiLevelHierarchy"/>
    <dgm:cxn modelId="{290284AD-FF75-49D7-9907-38FBC5146CBD}" type="presOf" srcId="{22A732D8-9328-4D2C-B984-87231C1FBFA9}" destId="{7C41BD8E-A2C8-45D8-ADAB-7162F99A5460}" srcOrd="0" destOrd="0" presId="urn:microsoft.com/office/officeart/2008/layout/HorizontalMultiLevelHierarchy"/>
    <dgm:cxn modelId="{3B8B4C12-EC89-42D8-9215-30EE32A6A7F2}" type="presParOf" srcId="{1F7BA8F2-7860-469F-BBE8-B60E3730DFD2}" destId="{A3004CEC-4EBC-4A12-9EEB-EADA9DC543E3}" srcOrd="0" destOrd="0" presId="urn:microsoft.com/office/officeart/2008/layout/HorizontalMultiLevelHierarchy"/>
    <dgm:cxn modelId="{497264D1-B0F9-421E-B0BE-3A4FEADB4AA0}" type="presParOf" srcId="{A3004CEC-4EBC-4A12-9EEB-EADA9DC543E3}" destId="{4CA05B8A-19F1-418C-AFBE-86FC2AC553F2}" srcOrd="0" destOrd="0" presId="urn:microsoft.com/office/officeart/2008/layout/HorizontalMultiLevelHierarchy"/>
    <dgm:cxn modelId="{DD3D3D91-F355-40D8-83DB-633E863177BC}" type="presParOf" srcId="{A3004CEC-4EBC-4A12-9EEB-EADA9DC543E3}" destId="{86602650-F858-45FD-876D-9B961D171634}" srcOrd="1" destOrd="0" presId="urn:microsoft.com/office/officeart/2008/layout/HorizontalMultiLevelHierarchy"/>
    <dgm:cxn modelId="{00BF56F8-70FD-4FFE-A6FE-7E99C8A3C057}" type="presParOf" srcId="{86602650-F858-45FD-876D-9B961D171634}" destId="{219EC6F2-49ED-42F9-B891-48F6D692FA69}" srcOrd="0" destOrd="0" presId="urn:microsoft.com/office/officeart/2008/layout/HorizontalMultiLevelHierarchy"/>
    <dgm:cxn modelId="{38210EB2-F6BC-49A0-80CF-FB1BA9A56674}" type="presParOf" srcId="{219EC6F2-49ED-42F9-B891-48F6D692FA69}" destId="{AD55CAF4-6C95-41C3-9AD7-5C8934D7C043}" srcOrd="0" destOrd="0" presId="urn:microsoft.com/office/officeart/2008/layout/HorizontalMultiLevelHierarchy"/>
    <dgm:cxn modelId="{2183999B-8A5C-43F4-9C95-C06C8CCCB35F}" type="presParOf" srcId="{86602650-F858-45FD-876D-9B961D171634}" destId="{4F085AB5-B89F-4536-A608-5A1B041C57E0}" srcOrd="1" destOrd="0" presId="urn:microsoft.com/office/officeart/2008/layout/HorizontalMultiLevelHierarchy"/>
    <dgm:cxn modelId="{226C2DE4-67B6-4619-825E-4DCE9BDB3E5F}" type="presParOf" srcId="{4F085AB5-B89F-4536-A608-5A1B041C57E0}" destId="{B7FA1717-EFA8-4C06-86F1-E25D1B0904EB}" srcOrd="0" destOrd="0" presId="urn:microsoft.com/office/officeart/2008/layout/HorizontalMultiLevelHierarchy"/>
    <dgm:cxn modelId="{5922136B-E878-40A7-A41C-DA86E3B8F9DB}" type="presParOf" srcId="{4F085AB5-B89F-4536-A608-5A1B041C57E0}" destId="{F1ABAAE8-37A1-4A05-84F5-E5EAC4C55EF1}" srcOrd="1" destOrd="0" presId="urn:microsoft.com/office/officeart/2008/layout/HorizontalMultiLevelHierarchy"/>
    <dgm:cxn modelId="{7F61257F-37ED-4CC2-ADA0-0D95F695C4B4}" type="presParOf" srcId="{86602650-F858-45FD-876D-9B961D171634}" destId="{5C985B21-4C09-441F-B863-9B20B0488B61}" srcOrd="2" destOrd="0" presId="urn:microsoft.com/office/officeart/2008/layout/HorizontalMultiLevelHierarchy"/>
    <dgm:cxn modelId="{B5AE1B88-6566-4A63-8DA0-223F31D52CE6}" type="presParOf" srcId="{5C985B21-4C09-441F-B863-9B20B0488B61}" destId="{BD658B01-33E2-4338-895A-079DC26F2363}" srcOrd="0" destOrd="0" presId="urn:microsoft.com/office/officeart/2008/layout/HorizontalMultiLevelHierarchy"/>
    <dgm:cxn modelId="{3D66C5AC-DEDD-46D7-B2D2-E7AA7095A403}" type="presParOf" srcId="{86602650-F858-45FD-876D-9B961D171634}" destId="{9908A992-3AD6-4237-97C4-459690EC57AD}" srcOrd="3" destOrd="0" presId="urn:microsoft.com/office/officeart/2008/layout/HorizontalMultiLevelHierarchy"/>
    <dgm:cxn modelId="{3EF7CEF1-78F0-4590-ABE5-2D9FFCC654D6}" type="presParOf" srcId="{9908A992-3AD6-4237-97C4-459690EC57AD}" destId="{E77A0BD0-6F1B-48A0-9FF3-36CD919B4C98}" srcOrd="0" destOrd="0" presId="urn:microsoft.com/office/officeart/2008/layout/HorizontalMultiLevelHierarchy"/>
    <dgm:cxn modelId="{98D7BF62-F68D-4169-ACBB-77A2EA2B72A8}" type="presParOf" srcId="{9908A992-3AD6-4237-97C4-459690EC57AD}" destId="{2F07C149-608A-4C09-982F-FCE56F4B61F5}" srcOrd="1" destOrd="0" presId="urn:microsoft.com/office/officeart/2008/layout/HorizontalMultiLevelHierarchy"/>
    <dgm:cxn modelId="{0579B7A7-01D3-4D1A-B221-7C05BEAAC3AB}" type="presParOf" srcId="{86602650-F858-45FD-876D-9B961D171634}" destId="{B279C426-0943-4CB9-A8B9-B97411B5F093}" srcOrd="4" destOrd="0" presId="urn:microsoft.com/office/officeart/2008/layout/HorizontalMultiLevelHierarchy"/>
    <dgm:cxn modelId="{2D37B486-3546-4077-883B-D329D122294A}" type="presParOf" srcId="{B279C426-0943-4CB9-A8B9-B97411B5F093}" destId="{F8AD4C0A-D627-4D4A-BB7A-16F67DEAAAAD}" srcOrd="0" destOrd="0" presId="urn:microsoft.com/office/officeart/2008/layout/HorizontalMultiLevelHierarchy"/>
    <dgm:cxn modelId="{6F23D656-52EE-4342-B504-EF82E71011EC}" type="presParOf" srcId="{86602650-F858-45FD-876D-9B961D171634}" destId="{B57073D6-80E5-4821-B527-F1B42869BFF0}" srcOrd="5" destOrd="0" presId="urn:microsoft.com/office/officeart/2008/layout/HorizontalMultiLevelHierarchy"/>
    <dgm:cxn modelId="{78A93B4E-A720-4391-AA33-FEA4BEDE4D53}" type="presParOf" srcId="{B57073D6-80E5-4821-B527-F1B42869BFF0}" destId="{7C41BD8E-A2C8-45D8-ADAB-7162F99A5460}" srcOrd="0" destOrd="0" presId="urn:microsoft.com/office/officeart/2008/layout/HorizontalMultiLevelHierarchy"/>
    <dgm:cxn modelId="{52BC6954-1E2C-487C-A96F-854251F40737}" type="presParOf" srcId="{B57073D6-80E5-4821-B527-F1B42869BFF0}" destId="{0A3622A3-74E0-4AE9-96D3-BBAE3C3A0D97}" srcOrd="1" destOrd="0" presId="urn:microsoft.com/office/officeart/2008/layout/HorizontalMultiLevelHierarchy"/>
    <dgm:cxn modelId="{74A7B736-460A-4A69-8E09-FD065D9C05A2}" type="presParOf" srcId="{86602650-F858-45FD-876D-9B961D171634}" destId="{F26BAFAA-1823-4F8D-87D0-B2C1ECBEC7CB}" srcOrd="6" destOrd="0" presId="urn:microsoft.com/office/officeart/2008/layout/HorizontalMultiLevelHierarchy"/>
    <dgm:cxn modelId="{ECCECE94-0D63-4976-980F-CCD5452E82D3}" type="presParOf" srcId="{F26BAFAA-1823-4F8D-87D0-B2C1ECBEC7CB}" destId="{4E1B3D5B-B6AF-41F4-AC5E-2EC045EECA86}" srcOrd="0" destOrd="0" presId="urn:microsoft.com/office/officeart/2008/layout/HorizontalMultiLevelHierarchy"/>
    <dgm:cxn modelId="{162485A5-47E5-4E81-BF59-828C4562A664}" type="presParOf" srcId="{86602650-F858-45FD-876D-9B961D171634}" destId="{518C4864-6E1E-4B64-99AD-9121E4F14DF9}" srcOrd="7" destOrd="0" presId="urn:microsoft.com/office/officeart/2008/layout/HorizontalMultiLevelHierarchy"/>
    <dgm:cxn modelId="{7B3C8B63-0119-4866-A5C9-4478BEAB5584}" type="presParOf" srcId="{518C4864-6E1E-4B64-99AD-9121E4F14DF9}" destId="{1BAF4E80-F146-42D7-AEF5-E333C7CE555C}" srcOrd="0" destOrd="0" presId="urn:microsoft.com/office/officeart/2008/layout/HorizontalMultiLevelHierarchy"/>
    <dgm:cxn modelId="{679A370F-99FC-40CF-A284-EE14F98CA8E7}" type="presParOf" srcId="{518C4864-6E1E-4B64-99AD-9121E4F14DF9}" destId="{C1234361-C83C-421E-8F03-714E3A38609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07C99-EF39-43F5-8988-C8F48D57589D}">
      <dsp:nvSpPr>
        <dsp:cNvPr id="0" name=""/>
        <dsp:cNvSpPr/>
      </dsp:nvSpPr>
      <dsp:spPr>
        <a:xfrm>
          <a:off x="4917595" y="992851"/>
          <a:ext cx="1592732" cy="3030276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34925" cap="rnd" cmpd="sng" algn="ctr">
          <a:solidFill>
            <a:srgbClr val="FFFFFF"/>
          </a:solidFill>
          <a:prstDash val="solid"/>
        </a:ln>
        <a:effectLst>
          <a:outerShdw blurRad="317500" dir="2700000" algn="ctr" rotWithShape="0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11</a:t>
          </a:r>
          <a:endParaRPr lang="zh-CN" altLang="en-US" sz="2700" kern="1200" dirty="0"/>
        </a:p>
      </dsp:txBody>
      <dsp:txXfrm rot="16200000">
        <a:off x="4900319" y="2149420"/>
        <a:ext cx="2727249" cy="414110"/>
      </dsp:txXfrm>
    </dsp:sp>
    <dsp:sp modelId="{0C0A4A9B-9AF4-49BB-A745-78A985846B46}">
      <dsp:nvSpPr>
        <dsp:cNvPr id="0" name=""/>
        <dsp:cNvSpPr/>
      </dsp:nvSpPr>
      <dsp:spPr>
        <a:xfrm>
          <a:off x="3182451" y="481676"/>
          <a:ext cx="1592732" cy="3539835"/>
        </a:xfrm>
        <a:prstGeom prst="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34925" cap="rnd" cmpd="sng" algn="ctr">
          <a:solidFill>
            <a:srgbClr val="FFFFFF"/>
          </a:solidFill>
          <a:prstDash val="solid"/>
        </a:ln>
        <a:effectLst>
          <a:outerShdw blurRad="317500" dir="2700000" algn="ctr" rotWithShape="0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90</a:t>
          </a:r>
          <a:endParaRPr lang="zh-CN" altLang="en-US" sz="2700" kern="1200" dirty="0"/>
        </a:p>
      </dsp:txBody>
      <dsp:txXfrm rot="16200000">
        <a:off x="2935874" y="1867546"/>
        <a:ext cx="3185851" cy="414110"/>
      </dsp:txXfrm>
    </dsp:sp>
    <dsp:sp modelId="{CBEEA783-2D55-47BB-A33C-5899D102A221}">
      <dsp:nvSpPr>
        <dsp:cNvPr id="0" name=""/>
        <dsp:cNvSpPr/>
      </dsp:nvSpPr>
      <dsp:spPr>
        <a:xfrm>
          <a:off x="1442180" y="0"/>
          <a:ext cx="1592732" cy="40215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rnd" cmpd="sng" algn="ctr">
          <a:solidFill>
            <a:srgbClr val="FFFFFF"/>
          </a:solidFill>
          <a:prstDash val="solid"/>
        </a:ln>
        <a:effectLst>
          <a:outerShdw blurRad="317500" dir="2700000" algn="ctr" rotWithShape="0">
            <a:srgbClr val="000000">
              <a:alpha val="43000"/>
            </a:srgbClr>
          </a:outerShdw>
          <a:reflection blurRad="6350" stA="52000" endA="300" endPos="35000" dir="5400000" sy="-100000" algn="bl" rotWithShape="0"/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106</a:t>
          </a:r>
          <a:endParaRPr lang="zh-CN" altLang="en-US" sz="2700" kern="1200" dirty="0"/>
        </a:p>
      </dsp:txBody>
      <dsp:txXfrm rot="16200000">
        <a:off x="978848" y="1602625"/>
        <a:ext cx="3619360" cy="414110"/>
      </dsp:txXfrm>
    </dsp:sp>
    <dsp:sp modelId="{32421B44-7391-4990-9E59-446BFFE9B1C6}">
      <dsp:nvSpPr>
        <dsp:cNvPr id="0" name=""/>
        <dsp:cNvSpPr/>
      </dsp:nvSpPr>
      <dsp:spPr>
        <a:xfrm>
          <a:off x="1442180" y="0"/>
          <a:ext cx="1130840" cy="4040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IEG</a:t>
          </a:r>
          <a:endParaRPr lang="zh-CN" altLang="en-US" sz="2400" kern="1200" dirty="0"/>
        </a:p>
      </dsp:txBody>
      <dsp:txXfrm>
        <a:off x="1442180" y="0"/>
        <a:ext cx="1130840" cy="4040908"/>
      </dsp:txXfrm>
    </dsp:sp>
    <dsp:sp modelId="{AFA749B1-07F3-4D41-9DC0-E71AA1125EA7}">
      <dsp:nvSpPr>
        <dsp:cNvPr id="0" name=""/>
        <dsp:cNvSpPr/>
      </dsp:nvSpPr>
      <dsp:spPr>
        <a:xfrm>
          <a:off x="3182451" y="481676"/>
          <a:ext cx="1130840" cy="35592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RDM</a:t>
          </a:r>
          <a:endParaRPr lang="zh-CN" altLang="en-US" sz="2400" kern="1200" dirty="0"/>
        </a:p>
      </dsp:txBody>
      <dsp:txXfrm>
        <a:off x="3182451" y="481676"/>
        <a:ext cx="1130840" cy="3559231"/>
      </dsp:txXfrm>
    </dsp:sp>
    <dsp:sp modelId="{1358EB2E-F077-4F14-9CD6-20CFF49D0643}">
      <dsp:nvSpPr>
        <dsp:cNvPr id="0" name=""/>
        <dsp:cNvSpPr/>
      </dsp:nvSpPr>
      <dsp:spPr>
        <a:xfrm>
          <a:off x="4917595" y="992851"/>
          <a:ext cx="1130840" cy="304805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CODE</a:t>
          </a:r>
          <a:endParaRPr lang="zh-CN" altLang="en-US" sz="2400" kern="1200" dirty="0"/>
        </a:p>
      </dsp:txBody>
      <dsp:txXfrm>
        <a:off x="4917595" y="992851"/>
        <a:ext cx="1130840" cy="3048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7599F-E2C2-4DAF-91B5-D0A9A94837FA}">
      <dsp:nvSpPr>
        <dsp:cNvPr id="0" name=""/>
        <dsp:cNvSpPr/>
      </dsp:nvSpPr>
      <dsp:spPr>
        <a:xfrm>
          <a:off x="3450" y="958"/>
          <a:ext cx="9142150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前端</a:t>
          </a:r>
          <a:endParaRPr lang="zh-CN" altLang="en-US" sz="3700" kern="1200" dirty="0"/>
        </a:p>
      </dsp:txBody>
      <dsp:txXfrm>
        <a:off x="29535" y="27043"/>
        <a:ext cx="9089980" cy="838430"/>
      </dsp:txXfrm>
    </dsp:sp>
    <dsp:sp modelId="{A466194F-3DE3-4A57-B98D-9E3E50B84FC6}">
      <dsp:nvSpPr>
        <dsp:cNvPr id="0" name=""/>
        <dsp:cNvSpPr/>
      </dsp:nvSpPr>
      <dsp:spPr>
        <a:xfrm>
          <a:off x="12373" y="1008137"/>
          <a:ext cx="6727261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前端接口</a:t>
          </a:r>
          <a:endParaRPr lang="zh-CN" altLang="en-US" sz="3200" kern="1200" dirty="0"/>
        </a:p>
      </dsp:txBody>
      <dsp:txXfrm>
        <a:off x="38458" y="1034222"/>
        <a:ext cx="6675091" cy="838430"/>
      </dsp:txXfrm>
    </dsp:sp>
    <dsp:sp modelId="{BED998B7-0021-464A-B13A-F50E0DDD9DEE}">
      <dsp:nvSpPr>
        <dsp:cNvPr id="0" name=""/>
        <dsp:cNvSpPr/>
      </dsp:nvSpPr>
      <dsp:spPr>
        <a:xfrm>
          <a:off x="2966134" y="2007370"/>
          <a:ext cx="3735281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MySQL DB</a:t>
          </a:r>
          <a:endParaRPr lang="zh-CN" altLang="en-US" sz="3200" kern="1200" dirty="0"/>
        </a:p>
      </dsp:txBody>
      <dsp:txXfrm>
        <a:off x="2992219" y="2033455"/>
        <a:ext cx="3683111" cy="838430"/>
      </dsp:txXfrm>
    </dsp:sp>
    <dsp:sp modelId="{F26F7B66-12CD-427C-B597-E194E3776B21}">
      <dsp:nvSpPr>
        <dsp:cNvPr id="0" name=""/>
        <dsp:cNvSpPr/>
      </dsp:nvSpPr>
      <dsp:spPr>
        <a:xfrm>
          <a:off x="1738" y="2995741"/>
          <a:ext cx="2198534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IEG</a:t>
          </a:r>
          <a:endParaRPr lang="zh-CN" altLang="en-US" sz="3200" kern="1200" dirty="0"/>
        </a:p>
      </dsp:txBody>
      <dsp:txXfrm>
        <a:off x="27823" y="3021826"/>
        <a:ext cx="2146364" cy="838430"/>
      </dsp:txXfrm>
    </dsp:sp>
    <dsp:sp modelId="{84545483-E09F-4C1E-8EF4-E5C61B72659E}">
      <dsp:nvSpPr>
        <dsp:cNvPr id="0" name=""/>
        <dsp:cNvSpPr/>
      </dsp:nvSpPr>
      <dsp:spPr>
        <a:xfrm>
          <a:off x="3709324" y="3016092"/>
          <a:ext cx="2198534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RDM</a:t>
          </a:r>
          <a:endParaRPr lang="zh-CN" altLang="en-US" sz="3200" kern="1200" dirty="0"/>
        </a:p>
      </dsp:txBody>
      <dsp:txXfrm>
        <a:off x="3735409" y="3042177"/>
        <a:ext cx="2146364" cy="838430"/>
      </dsp:txXfrm>
    </dsp:sp>
    <dsp:sp modelId="{17E9B5C1-0A9E-45CD-A7AF-1FDC35E3E51B}">
      <dsp:nvSpPr>
        <dsp:cNvPr id="0" name=""/>
        <dsp:cNvSpPr/>
      </dsp:nvSpPr>
      <dsp:spPr>
        <a:xfrm>
          <a:off x="6950516" y="3014221"/>
          <a:ext cx="2198534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CODE</a:t>
          </a:r>
          <a:endParaRPr lang="zh-CN" altLang="en-US" sz="3200" kern="1200" dirty="0"/>
        </a:p>
      </dsp:txBody>
      <dsp:txXfrm>
        <a:off x="6976601" y="3040306"/>
        <a:ext cx="2146364" cy="838430"/>
      </dsp:txXfrm>
    </dsp:sp>
    <dsp:sp modelId="{80E3B279-CA8C-489C-AEA9-20FAE105D7DD}">
      <dsp:nvSpPr>
        <dsp:cNvPr id="0" name=""/>
        <dsp:cNvSpPr/>
      </dsp:nvSpPr>
      <dsp:spPr>
        <a:xfrm>
          <a:off x="6925216" y="1008137"/>
          <a:ext cx="2211460" cy="8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OpenAPI</a:t>
          </a:r>
          <a:endParaRPr lang="zh-CN" altLang="en-US" sz="3200" kern="1200" dirty="0"/>
        </a:p>
      </dsp:txBody>
      <dsp:txXfrm>
        <a:off x="6951301" y="1034222"/>
        <a:ext cx="2159290" cy="838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1C333-9475-4D9A-8F14-1B6BD4A8AC56}">
      <dsp:nvSpPr>
        <dsp:cNvPr id="0" name=""/>
        <dsp:cNvSpPr/>
      </dsp:nvSpPr>
      <dsp:spPr>
        <a:xfrm>
          <a:off x="-3672299" y="-564234"/>
          <a:ext cx="4377503" cy="4377503"/>
        </a:xfrm>
        <a:prstGeom prst="blockArc">
          <a:avLst>
            <a:gd name="adj1" fmla="val 18900000"/>
            <a:gd name="adj2" fmla="val 2700000"/>
            <a:gd name="adj3" fmla="val 493"/>
          </a:avLst>
        </a:pr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B5CF5-ED98-4E5D-8E20-C20B4E9C83CE}">
      <dsp:nvSpPr>
        <dsp:cNvPr id="0" name=""/>
        <dsp:cNvSpPr/>
      </dsp:nvSpPr>
      <dsp:spPr>
        <a:xfrm>
          <a:off x="453487" y="324903"/>
          <a:ext cx="7655720" cy="649807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7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数据接入</a:t>
          </a:r>
          <a:endParaRPr lang="zh-CN" altLang="en-US" sz="3200" kern="1200" dirty="0"/>
        </a:p>
      </dsp:txBody>
      <dsp:txXfrm>
        <a:off x="453487" y="324903"/>
        <a:ext cx="7655720" cy="649807"/>
      </dsp:txXfrm>
    </dsp:sp>
    <dsp:sp modelId="{FE61BAED-4477-4ECB-8881-E6A8E5C46133}">
      <dsp:nvSpPr>
        <dsp:cNvPr id="0" name=""/>
        <dsp:cNvSpPr/>
      </dsp:nvSpPr>
      <dsp:spPr>
        <a:xfrm>
          <a:off x="47358" y="243677"/>
          <a:ext cx="812258" cy="812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5055-1164-4EBC-A3C5-475B4BC28243}">
      <dsp:nvSpPr>
        <dsp:cNvPr id="0" name=""/>
        <dsp:cNvSpPr/>
      </dsp:nvSpPr>
      <dsp:spPr>
        <a:xfrm>
          <a:off x="689692" y="1299614"/>
          <a:ext cx="7419515" cy="649807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7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前端接口</a:t>
          </a:r>
          <a:endParaRPr lang="zh-CN" altLang="en-US" sz="3200" kern="1200" dirty="0"/>
        </a:p>
      </dsp:txBody>
      <dsp:txXfrm>
        <a:off x="689692" y="1299614"/>
        <a:ext cx="7419515" cy="649807"/>
      </dsp:txXfrm>
    </dsp:sp>
    <dsp:sp modelId="{D29EA309-13CC-4EF6-B002-0FBEE3BB7719}">
      <dsp:nvSpPr>
        <dsp:cNvPr id="0" name=""/>
        <dsp:cNvSpPr/>
      </dsp:nvSpPr>
      <dsp:spPr>
        <a:xfrm>
          <a:off x="283563" y="1218388"/>
          <a:ext cx="812258" cy="812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7B55C-BB96-4AE9-B72C-8895E41B0343}">
      <dsp:nvSpPr>
        <dsp:cNvPr id="0" name=""/>
        <dsp:cNvSpPr/>
      </dsp:nvSpPr>
      <dsp:spPr>
        <a:xfrm>
          <a:off x="453487" y="2274324"/>
          <a:ext cx="7655720" cy="649807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7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合作开发</a:t>
          </a:r>
          <a:endParaRPr lang="zh-CN" altLang="en-US" sz="3200" kern="1200" dirty="0"/>
        </a:p>
      </dsp:txBody>
      <dsp:txXfrm>
        <a:off x="453487" y="2274324"/>
        <a:ext cx="7655720" cy="649807"/>
      </dsp:txXfrm>
    </dsp:sp>
    <dsp:sp modelId="{36183308-18AA-4052-98E7-07577FA724D3}">
      <dsp:nvSpPr>
        <dsp:cNvPr id="0" name=""/>
        <dsp:cNvSpPr/>
      </dsp:nvSpPr>
      <dsp:spPr>
        <a:xfrm>
          <a:off x="47358" y="2193098"/>
          <a:ext cx="812258" cy="812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4C128-79E7-4C3C-846D-5331DE2826E2}">
      <dsp:nvSpPr>
        <dsp:cNvPr id="0" name=""/>
        <dsp:cNvSpPr/>
      </dsp:nvSpPr>
      <dsp:spPr>
        <a:xfrm>
          <a:off x="7863" y="720810"/>
          <a:ext cx="2350374" cy="2754140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76703" y="789650"/>
        <a:ext cx="2212694" cy="2616460"/>
      </dsp:txXfrm>
    </dsp:sp>
    <dsp:sp modelId="{AFB3080B-FB01-43DB-B5B0-28B7F9FD5CE7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593275" y="1923012"/>
        <a:ext cx="348795" cy="349736"/>
      </dsp:txXfrm>
    </dsp:sp>
    <dsp:sp modelId="{F727F86F-68DB-4BAE-A014-7E7478E1B7E3}">
      <dsp:nvSpPr>
        <dsp:cNvPr id="0" name=""/>
        <dsp:cNvSpPr/>
      </dsp:nvSpPr>
      <dsp:spPr>
        <a:xfrm>
          <a:off x="3298387" y="1392768"/>
          <a:ext cx="2350374" cy="1410224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DataConverter</a:t>
          </a:r>
          <a:endParaRPr lang="zh-CN" altLang="en-US" sz="2200" kern="1200" dirty="0"/>
        </a:p>
      </dsp:txBody>
      <dsp:txXfrm>
        <a:off x="3339691" y="1434072"/>
        <a:ext cx="2267766" cy="1327616"/>
      </dsp:txXfrm>
    </dsp:sp>
    <dsp:sp modelId="{E60A7A41-C557-48B1-996B-024BC06D81F3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883799" y="1923012"/>
        <a:ext cx="348795" cy="349736"/>
      </dsp:txXfrm>
    </dsp:sp>
    <dsp:sp modelId="{DD02AF91-4902-4BA3-B6C7-0D9C6CFFF6C3}">
      <dsp:nvSpPr>
        <dsp:cNvPr id="0" name=""/>
        <dsp:cNvSpPr/>
      </dsp:nvSpPr>
      <dsp:spPr>
        <a:xfrm>
          <a:off x="6588911" y="1392768"/>
          <a:ext cx="2350374" cy="1410224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MySQL DB</a:t>
          </a:r>
          <a:endParaRPr lang="zh-CN" altLang="en-US" sz="2200" kern="1200" dirty="0"/>
        </a:p>
      </dsp:txBody>
      <dsp:txXfrm>
        <a:off x="6630215" y="1434072"/>
        <a:ext cx="2267766" cy="1327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FFA8-C2DE-4F26-9E6E-A9ABEFC953D4}">
      <dsp:nvSpPr>
        <dsp:cNvPr id="0" name=""/>
        <dsp:cNvSpPr/>
      </dsp:nvSpPr>
      <dsp:spPr>
        <a:xfrm rot="5400000">
          <a:off x="-194221" y="195380"/>
          <a:ext cx="1294812" cy="90636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>
            <a:solidFill>
              <a:schemeClr val="tx1"/>
            </a:solidFill>
          </a:endParaRPr>
        </a:p>
      </dsp:txBody>
      <dsp:txXfrm rot="-5400000">
        <a:off x="1" y="454344"/>
        <a:ext cx="906369" cy="388443"/>
      </dsp:txXfrm>
    </dsp:sp>
    <dsp:sp modelId="{580FD3A2-C8E9-40F1-947C-EE62128BC4E0}">
      <dsp:nvSpPr>
        <dsp:cNvPr id="0" name=""/>
        <dsp:cNvSpPr/>
      </dsp:nvSpPr>
      <dsp:spPr>
        <a:xfrm rot="5400000">
          <a:off x="4574568" y="-3667041"/>
          <a:ext cx="841628" cy="8178026"/>
        </a:xfrm>
        <a:prstGeom prst="round2SameRect">
          <a:avLst/>
        </a:prstGeom>
        <a:solidFill>
          <a:schemeClr val="accent4">
            <a:alpha val="9000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smtClean="0">
              <a:solidFill>
                <a:schemeClr val="tx1"/>
              </a:solidFill>
            </a:rPr>
            <a:t>SVN URL</a:t>
          </a:r>
          <a:endParaRPr lang="zh-CN" alt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smtClean="0">
              <a:solidFill>
                <a:schemeClr val="tx1"/>
              </a:solidFill>
            </a:rPr>
            <a:t>SVN Revision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 rot="-5400000">
        <a:off x="906370" y="42242"/>
        <a:ext cx="8136941" cy="759458"/>
      </dsp:txXfrm>
    </dsp:sp>
    <dsp:sp modelId="{626DE03B-76FB-4D88-A746-A1958C0E7F2F}">
      <dsp:nvSpPr>
        <dsp:cNvPr id="0" name=""/>
        <dsp:cNvSpPr/>
      </dsp:nvSpPr>
      <dsp:spPr>
        <a:xfrm rot="5400000">
          <a:off x="-194221" y="1291405"/>
          <a:ext cx="1294812" cy="906369"/>
        </a:xfrm>
        <a:prstGeom prst="chevron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>
            <a:solidFill>
              <a:schemeClr val="tx1"/>
            </a:solidFill>
          </a:endParaRPr>
        </a:p>
      </dsp:txBody>
      <dsp:txXfrm rot="-5400000">
        <a:off x="1" y="1550369"/>
        <a:ext cx="906369" cy="388443"/>
      </dsp:txXfrm>
    </dsp:sp>
    <dsp:sp modelId="{76D5A874-B77D-4877-8A34-E7658C89112E}">
      <dsp:nvSpPr>
        <dsp:cNvPr id="0" name=""/>
        <dsp:cNvSpPr/>
      </dsp:nvSpPr>
      <dsp:spPr>
        <a:xfrm rot="5400000">
          <a:off x="4574568" y="-2571015"/>
          <a:ext cx="841628" cy="8178026"/>
        </a:xfrm>
        <a:prstGeom prst="round2SameRect">
          <a:avLst/>
        </a:prstGeom>
        <a:solidFill>
          <a:schemeClr val="accent4">
            <a:lumMod val="75000"/>
            <a:alpha val="9000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>
              <a:solidFill>
                <a:schemeClr val="tx1"/>
              </a:solidFill>
            </a:rPr>
            <a:t>SVN URL</a:t>
          </a:r>
          <a:r>
            <a:rPr lang="zh-CN" altLang="en-US" sz="2200" kern="1200" dirty="0" smtClean="0">
              <a:solidFill>
                <a:schemeClr val="tx1"/>
              </a:solidFill>
            </a:rPr>
            <a:t>访问用户</a:t>
          </a:r>
          <a:endParaRPr lang="zh-CN" alt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>
              <a:solidFill>
                <a:schemeClr val="tx1"/>
              </a:solidFill>
            </a:rPr>
            <a:t>代码行用户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 rot="-5400000">
        <a:off x="906370" y="1138268"/>
        <a:ext cx="8136941" cy="759458"/>
      </dsp:txXfrm>
    </dsp:sp>
    <dsp:sp modelId="{81A08F76-0671-4A3A-8ABF-542C864B8BF5}">
      <dsp:nvSpPr>
        <dsp:cNvPr id="0" name=""/>
        <dsp:cNvSpPr/>
      </dsp:nvSpPr>
      <dsp:spPr>
        <a:xfrm rot="5400000">
          <a:off x="-194221" y="2387430"/>
          <a:ext cx="1294812" cy="906369"/>
        </a:xfrm>
        <a:prstGeom prst="chevron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>
            <a:solidFill>
              <a:schemeClr val="tx1"/>
            </a:solidFill>
          </a:endParaRPr>
        </a:p>
      </dsp:txBody>
      <dsp:txXfrm rot="-5400000">
        <a:off x="1" y="2646394"/>
        <a:ext cx="906369" cy="388443"/>
      </dsp:txXfrm>
    </dsp:sp>
    <dsp:sp modelId="{5502346F-B7ED-4637-8F77-320195D15E71}">
      <dsp:nvSpPr>
        <dsp:cNvPr id="0" name=""/>
        <dsp:cNvSpPr/>
      </dsp:nvSpPr>
      <dsp:spPr>
        <a:xfrm rot="5400000">
          <a:off x="4574568" y="-1474990"/>
          <a:ext cx="841628" cy="8178026"/>
        </a:xfrm>
        <a:prstGeom prst="round2SameRect">
          <a:avLst/>
        </a:prstGeom>
        <a:solidFill>
          <a:schemeClr val="accent5">
            <a:alpha val="9000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smtClean="0">
              <a:solidFill>
                <a:schemeClr val="tx1"/>
              </a:solidFill>
            </a:rPr>
            <a:t>Bug Rate</a:t>
          </a:r>
          <a:endParaRPr lang="zh-CN" alt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smtClean="0">
              <a:solidFill>
                <a:schemeClr val="tx1"/>
              </a:solidFill>
            </a:rPr>
            <a:t>Code Line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 rot="-5400000">
        <a:off x="906370" y="2234293"/>
        <a:ext cx="8136941" cy="759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F1E2A-B934-44A0-B312-F09116229E31}">
      <dsp:nvSpPr>
        <dsp:cNvPr id="0" name=""/>
        <dsp:cNvSpPr/>
      </dsp:nvSpPr>
      <dsp:spPr>
        <a:xfrm>
          <a:off x="2318199" y="1824566"/>
          <a:ext cx="330016" cy="1572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08" y="0"/>
              </a:lnTo>
              <a:lnTo>
                <a:pt x="165008" y="1572107"/>
              </a:lnTo>
              <a:lnTo>
                <a:pt x="330016" y="1572107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43048" y="2570460"/>
        <a:ext cx="80318" cy="80318"/>
      </dsp:txXfrm>
    </dsp:sp>
    <dsp:sp modelId="{46CF653F-F5DA-418A-A91A-79F1EA59E289}">
      <dsp:nvSpPr>
        <dsp:cNvPr id="0" name=""/>
        <dsp:cNvSpPr/>
      </dsp:nvSpPr>
      <dsp:spPr>
        <a:xfrm>
          <a:off x="2318199" y="1824566"/>
          <a:ext cx="330016" cy="9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08" y="0"/>
              </a:lnTo>
              <a:lnTo>
                <a:pt x="165008" y="943264"/>
              </a:lnTo>
              <a:lnTo>
                <a:pt x="330016" y="943264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58224" y="2271215"/>
        <a:ext cx="49966" cy="49966"/>
      </dsp:txXfrm>
    </dsp:sp>
    <dsp:sp modelId="{F26BAFAA-1823-4F8D-87D0-B2C1ECBEC7CB}">
      <dsp:nvSpPr>
        <dsp:cNvPr id="0" name=""/>
        <dsp:cNvSpPr/>
      </dsp:nvSpPr>
      <dsp:spPr>
        <a:xfrm>
          <a:off x="2318199" y="1824566"/>
          <a:ext cx="330016" cy="31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08" y="0"/>
              </a:lnTo>
              <a:lnTo>
                <a:pt x="165008" y="314421"/>
              </a:lnTo>
              <a:lnTo>
                <a:pt x="330016" y="314421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1812" y="1970381"/>
        <a:ext cx="22791" cy="22791"/>
      </dsp:txXfrm>
    </dsp:sp>
    <dsp:sp modelId="{B279C426-0943-4CB9-A8B9-B97411B5F093}">
      <dsp:nvSpPr>
        <dsp:cNvPr id="0" name=""/>
        <dsp:cNvSpPr/>
      </dsp:nvSpPr>
      <dsp:spPr>
        <a:xfrm>
          <a:off x="2318199" y="1510145"/>
          <a:ext cx="330016" cy="314421"/>
        </a:xfrm>
        <a:custGeom>
          <a:avLst/>
          <a:gdLst/>
          <a:ahLst/>
          <a:cxnLst/>
          <a:rect l="0" t="0" r="0" b="0"/>
          <a:pathLst>
            <a:path>
              <a:moveTo>
                <a:pt x="0" y="314421"/>
              </a:moveTo>
              <a:lnTo>
                <a:pt x="165008" y="314421"/>
              </a:lnTo>
              <a:lnTo>
                <a:pt x="165008" y="0"/>
              </a:lnTo>
              <a:lnTo>
                <a:pt x="330016" y="0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1812" y="1655960"/>
        <a:ext cx="22791" cy="22791"/>
      </dsp:txXfrm>
    </dsp:sp>
    <dsp:sp modelId="{5C985B21-4C09-441F-B863-9B20B0488B61}">
      <dsp:nvSpPr>
        <dsp:cNvPr id="0" name=""/>
        <dsp:cNvSpPr/>
      </dsp:nvSpPr>
      <dsp:spPr>
        <a:xfrm>
          <a:off x="2318199" y="881302"/>
          <a:ext cx="330016" cy="943264"/>
        </a:xfrm>
        <a:custGeom>
          <a:avLst/>
          <a:gdLst/>
          <a:ahLst/>
          <a:cxnLst/>
          <a:rect l="0" t="0" r="0" b="0"/>
          <a:pathLst>
            <a:path>
              <a:moveTo>
                <a:pt x="0" y="943264"/>
              </a:moveTo>
              <a:lnTo>
                <a:pt x="165008" y="943264"/>
              </a:lnTo>
              <a:lnTo>
                <a:pt x="165008" y="0"/>
              </a:lnTo>
              <a:lnTo>
                <a:pt x="330016" y="0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58224" y="1327951"/>
        <a:ext cx="49966" cy="49966"/>
      </dsp:txXfrm>
    </dsp:sp>
    <dsp:sp modelId="{219EC6F2-49ED-42F9-B891-48F6D692FA69}">
      <dsp:nvSpPr>
        <dsp:cNvPr id="0" name=""/>
        <dsp:cNvSpPr/>
      </dsp:nvSpPr>
      <dsp:spPr>
        <a:xfrm>
          <a:off x="2318199" y="252459"/>
          <a:ext cx="330016" cy="1572107"/>
        </a:xfrm>
        <a:custGeom>
          <a:avLst/>
          <a:gdLst/>
          <a:ahLst/>
          <a:cxnLst/>
          <a:rect l="0" t="0" r="0" b="0"/>
          <a:pathLst>
            <a:path>
              <a:moveTo>
                <a:pt x="0" y="1572107"/>
              </a:moveTo>
              <a:lnTo>
                <a:pt x="165008" y="1572107"/>
              </a:lnTo>
              <a:lnTo>
                <a:pt x="165008" y="0"/>
              </a:lnTo>
              <a:lnTo>
                <a:pt x="330016" y="0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43048" y="998353"/>
        <a:ext cx="80318" cy="80318"/>
      </dsp:txXfrm>
    </dsp:sp>
    <dsp:sp modelId="{4CA05B8A-19F1-418C-AFBE-86FC2AC553F2}">
      <dsp:nvSpPr>
        <dsp:cNvPr id="0" name=""/>
        <dsp:cNvSpPr/>
      </dsp:nvSpPr>
      <dsp:spPr>
        <a:xfrm rot="16200000">
          <a:off x="742782" y="1573029"/>
          <a:ext cx="2647759" cy="503074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前端接口</a:t>
          </a:r>
          <a:endParaRPr lang="zh-CN" altLang="en-US" sz="31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742782" y="1573029"/>
        <a:ext cx="2647759" cy="503074"/>
      </dsp:txXfrm>
    </dsp:sp>
    <dsp:sp modelId="{B7FA1717-EFA8-4C06-86F1-E25D1B0904EB}">
      <dsp:nvSpPr>
        <dsp:cNvPr id="0" name=""/>
        <dsp:cNvSpPr/>
      </dsp:nvSpPr>
      <dsp:spPr>
        <a:xfrm>
          <a:off x="2648216" y="922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项目龙蛇榜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922"/>
        <a:ext cx="3600004" cy="503074"/>
      </dsp:txXfrm>
    </dsp:sp>
    <dsp:sp modelId="{E77A0BD0-6F1B-48A0-9FF3-36CD919B4C98}">
      <dsp:nvSpPr>
        <dsp:cNvPr id="0" name=""/>
        <dsp:cNvSpPr/>
      </dsp:nvSpPr>
      <dsp:spPr>
        <a:xfrm>
          <a:off x="2648216" y="629764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所有项目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629764"/>
        <a:ext cx="3600004" cy="503074"/>
      </dsp:txXfrm>
    </dsp:sp>
    <dsp:sp modelId="{7C41BD8E-A2C8-45D8-ADAB-7162F99A5460}">
      <dsp:nvSpPr>
        <dsp:cNvPr id="0" name=""/>
        <dsp:cNvSpPr/>
      </dsp:nvSpPr>
      <dsp:spPr>
        <a:xfrm>
          <a:off x="2648216" y="1258607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我的项目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1258607"/>
        <a:ext cx="3600004" cy="503074"/>
      </dsp:txXfrm>
    </dsp:sp>
    <dsp:sp modelId="{1BAF4E80-F146-42D7-AEF5-E333C7CE555C}">
      <dsp:nvSpPr>
        <dsp:cNvPr id="0" name=""/>
        <dsp:cNvSpPr/>
      </dsp:nvSpPr>
      <dsp:spPr>
        <a:xfrm>
          <a:off x="2648216" y="1887450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Bug</a:t>
          </a: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树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1887450"/>
        <a:ext cx="3600004" cy="503074"/>
      </dsp:txXfrm>
    </dsp:sp>
    <dsp:sp modelId="{A6E7ED3D-957C-4B1D-B1F4-DFD9747FA248}">
      <dsp:nvSpPr>
        <dsp:cNvPr id="0" name=""/>
        <dsp:cNvSpPr/>
      </dsp:nvSpPr>
      <dsp:spPr>
        <a:xfrm>
          <a:off x="2648216" y="2516293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Bug</a:t>
          </a: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详情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2516293"/>
        <a:ext cx="3600004" cy="503074"/>
      </dsp:txXfrm>
    </dsp:sp>
    <dsp:sp modelId="{8E6FA147-5B01-44DC-9B34-093F71A7EE72}">
      <dsp:nvSpPr>
        <dsp:cNvPr id="0" name=""/>
        <dsp:cNvSpPr/>
      </dsp:nvSpPr>
      <dsp:spPr>
        <a:xfrm>
          <a:off x="2648216" y="3145136"/>
          <a:ext cx="3600004" cy="503074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每日邮件</a:t>
          </a:r>
          <a:endParaRPr lang="zh-CN" altLang="en-US" sz="2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648216" y="3145136"/>
        <a:ext cx="3600004" cy="5030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BAFAA-1823-4F8D-87D0-B2C1ECBEC7CB}">
      <dsp:nvSpPr>
        <dsp:cNvPr id="0" name=""/>
        <dsp:cNvSpPr/>
      </dsp:nvSpPr>
      <dsp:spPr>
        <a:xfrm>
          <a:off x="2350922" y="1824566"/>
          <a:ext cx="454827" cy="130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13" y="0"/>
              </a:lnTo>
              <a:lnTo>
                <a:pt x="227413" y="1300003"/>
              </a:lnTo>
              <a:lnTo>
                <a:pt x="454827" y="1300003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3904" y="2440136"/>
        <a:ext cx="68863" cy="68863"/>
      </dsp:txXfrm>
    </dsp:sp>
    <dsp:sp modelId="{B279C426-0943-4CB9-A8B9-B97411B5F093}">
      <dsp:nvSpPr>
        <dsp:cNvPr id="0" name=""/>
        <dsp:cNvSpPr/>
      </dsp:nvSpPr>
      <dsp:spPr>
        <a:xfrm>
          <a:off x="2350922" y="1824566"/>
          <a:ext cx="454827" cy="433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13" y="0"/>
              </a:lnTo>
              <a:lnTo>
                <a:pt x="227413" y="433334"/>
              </a:lnTo>
              <a:lnTo>
                <a:pt x="454827" y="433334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62631" y="2025528"/>
        <a:ext cx="31410" cy="31410"/>
      </dsp:txXfrm>
    </dsp:sp>
    <dsp:sp modelId="{5C985B21-4C09-441F-B863-9B20B0488B61}">
      <dsp:nvSpPr>
        <dsp:cNvPr id="0" name=""/>
        <dsp:cNvSpPr/>
      </dsp:nvSpPr>
      <dsp:spPr>
        <a:xfrm>
          <a:off x="2350922" y="1391231"/>
          <a:ext cx="454827" cy="433334"/>
        </a:xfrm>
        <a:custGeom>
          <a:avLst/>
          <a:gdLst/>
          <a:ahLst/>
          <a:cxnLst/>
          <a:rect l="0" t="0" r="0" b="0"/>
          <a:pathLst>
            <a:path>
              <a:moveTo>
                <a:pt x="0" y="433334"/>
              </a:moveTo>
              <a:lnTo>
                <a:pt x="227413" y="433334"/>
              </a:lnTo>
              <a:lnTo>
                <a:pt x="227413" y="0"/>
              </a:lnTo>
              <a:lnTo>
                <a:pt x="454827" y="0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62631" y="1592193"/>
        <a:ext cx="31410" cy="31410"/>
      </dsp:txXfrm>
    </dsp:sp>
    <dsp:sp modelId="{219EC6F2-49ED-42F9-B891-48F6D692FA69}">
      <dsp:nvSpPr>
        <dsp:cNvPr id="0" name=""/>
        <dsp:cNvSpPr/>
      </dsp:nvSpPr>
      <dsp:spPr>
        <a:xfrm>
          <a:off x="2350922" y="524562"/>
          <a:ext cx="454827" cy="1300003"/>
        </a:xfrm>
        <a:custGeom>
          <a:avLst/>
          <a:gdLst/>
          <a:ahLst/>
          <a:cxnLst/>
          <a:rect l="0" t="0" r="0" b="0"/>
          <a:pathLst>
            <a:path>
              <a:moveTo>
                <a:pt x="0" y="1300003"/>
              </a:moveTo>
              <a:lnTo>
                <a:pt x="227413" y="1300003"/>
              </a:lnTo>
              <a:lnTo>
                <a:pt x="227413" y="0"/>
              </a:lnTo>
              <a:lnTo>
                <a:pt x="454827" y="0"/>
              </a:lnTo>
            </a:path>
          </a:pathLst>
        </a:custGeom>
        <a:noFill/>
        <a:ln w="952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3904" y="1140132"/>
        <a:ext cx="68863" cy="68863"/>
      </dsp:txXfrm>
    </dsp:sp>
    <dsp:sp modelId="{4CA05B8A-19F1-418C-AFBE-86FC2AC553F2}">
      <dsp:nvSpPr>
        <dsp:cNvPr id="0" name=""/>
        <dsp:cNvSpPr/>
      </dsp:nvSpPr>
      <dsp:spPr>
        <a:xfrm rot="16200000">
          <a:off x="179688" y="1477898"/>
          <a:ext cx="3649133" cy="69333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合作开发</a:t>
          </a:r>
          <a:endParaRPr lang="zh-CN" altLang="en-US" sz="31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79688" y="1477898"/>
        <a:ext cx="3649133" cy="693335"/>
      </dsp:txXfrm>
    </dsp:sp>
    <dsp:sp modelId="{B7FA1717-EFA8-4C06-86F1-E25D1B0904EB}">
      <dsp:nvSpPr>
        <dsp:cNvPr id="0" name=""/>
        <dsp:cNvSpPr/>
      </dsp:nvSpPr>
      <dsp:spPr>
        <a:xfrm>
          <a:off x="2805750" y="177895"/>
          <a:ext cx="3600008" cy="693335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GET: RDM SVN URL Rev</a:t>
          </a:r>
          <a:endParaRPr lang="zh-CN" alt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805750" y="177895"/>
        <a:ext cx="3600008" cy="693335"/>
      </dsp:txXfrm>
    </dsp:sp>
    <dsp:sp modelId="{E77A0BD0-6F1B-48A0-9FF3-36CD919B4C98}">
      <dsp:nvSpPr>
        <dsp:cNvPr id="0" name=""/>
        <dsp:cNvSpPr/>
      </dsp:nvSpPr>
      <dsp:spPr>
        <a:xfrm>
          <a:off x="2805750" y="1044564"/>
          <a:ext cx="3600008" cy="693335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TO: RDM Owner</a:t>
          </a:r>
          <a:endParaRPr lang="zh-CN" alt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805750" y="1044564"/>
        <a:ext cx="3600008" cy="693335"/>
      </dsp:txXfrm>
    </dsp:sp>
    <dsp:sp modelId="{7C41BD8E-A2C8-45D8-ADAB-7162F99A5460}">
      <dsp:nvSpPr>
        <dsp:cNvPr id="0" name=""/>
        <dsp:cNvSpPr/>
      </dsp:nvSpPr>
      <dsp:spPr>
        <a:xfrm>
          <a:off x="2805750" y="1911233"/>
          <a:ext cx="3600008" cy="693335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GET: IEG SVN URL Rev </a:t>
          </a:r>
          <a:r>
            <a:rPr lang="en-US" altLang="zh-CN" sz="1600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LPath</a:t>
          </a:r>
          <a:endParaRPr lang="zh-CN" alt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805750" y="1911233"/>
        <a:ext cx="3600008" cy="693335"/>
      </dsp:txXfrm>
    </dsp:sp>
    <dsp:sp modelId="{1BAF4E80-F146-42D7-AEF5-E333C7CE555C}">
      <dsp:nvSpPr>
        <dsp:cNvPr id="0" name=""/>
        <dsp:cNvSpPr/>
      </dsp:nvSpPr>
      <dsp:spPr>
        <a:xfrm>
          <a:off x="2805750" y="2777902"/>
          <a:ext cx="3600008" cy="693335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TO: </a:t>
          </a:r>
          <a:r>
            <a:rPr lang="zh-CN" altLang="en-US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项目概况</a:t>
          </a:r>
          <a:r>
            <a:rPr lang="en-US" altLang="zh-CN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(bug count, bug rate, health, code line owner, etc…)</a:t>
          </a:r>
          <a:r>
            <a:rPr lang="zh-CN" altLang="en-US" sz="16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 </a:t>
          </a:r>
          <a:endParaRPr lang="zh-CN" alt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805750" y="2777902"/>
        <a:ext cx="3600008" cy="693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6AC82-6F07-4D8E-9561-D1C7D653BA77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99D5-4B85-4E1E-9C43-A2CC96777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8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4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75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0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6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6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0BD611-1AC1-4012-8C8E-0082BC46A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BA66-FBCC-4C60-9A48-631FE22FD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88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代码扫描系统分享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2011" y="5381411"/>
            <a:ext cx="8394357" cy="500405"/>
          </a:xfrm>
        </p:spPr>
        <p:txBody>
          <a:bodyPr/>
          <a:lstStyle/>
          <a:p>
            <a:pPr algn="r"/>
            <a:r>
              <a:rPr lang="en-US" altLang="zh-CN" dirty="0" smtClean="0"/>
              <a:t>carlcyang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前端接口</a:t>
            </a:r>
            <a:endParaRPr lang="zh-CN" altLang="en-US" dirty="0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1072149095"/>
              </p:ext>
            </p:extLst>
          </p:nvPr>
        </p:nvGraphicFramePr>
        <p:xfrm>
          <a:off x="2064327" y="1604434"/>
          <a:ext cx="8063346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9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合作开发</a:t>
            </a:r>
            <a:endParaRPr lang="zh-CN" altLang="en-US" dirty="0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862395053"/>
              </p:ext>
            </p:extLst>
          </p:nvPr>
        </p:nvGraphicFramePr>
        <p:xfrm>
          <a:off x="2064327" y="1604434"/>
          <a:ext cx="8063346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7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2730" y="13312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感谢项目组团队成员的辛勤付出！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代码质量</a:t>
            </a:r>
            <a:endParaRPr lang="en-US" altLang="zh-CN" dirty="0" smtClean="0"/>
          </a:p>
          <a:p>
            <a:r>
              <a:rPr lang="zh-CN" altLang="en-US" dirty="0" smtClean="0"/>
              <a:t>代码相似度</a:t>
            </a:r>
            <a:endParaRPr lang="en-US" altLang="zh-CN" dirty="0" smtClean="0"/>
          </a:p>
          <a:p>
            <a:r>
              <a:rPr lang="zh-CN" altLang="en-US" dirty="0" smtClean="0"/>
              <a:t>代码开源协议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6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开源工具，</a:t>
            </a:r>
            <a:r>
              <a:rPr lang="en-US" altLang="zh-CN" dirty="0" smtClean="0"/>
              <a:t>CPD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TspyCode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JSLint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商业工具，</a:t>
            </a:r>
            <a:r>
              <a:rPr lang="en-US" altLang="zh-CN" dirty="0" err="1" smtClean="0"/>
              <a:t>Coverity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Klockwork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6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Coverity</a:t>
            </a:r>
            <a:r>
              <a:rPr lang="zh-CN" altLang="en-US" dirty="0" smtClean="0"/>
              <a:t>接入现状</a:t>
            </a:r>
            <a:endParaRPr lang="zh-CN" altLang="en-US" dirty="0"/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542173069"/>
              </p:ext>
            </p:extLst>
          </p:nvPr>
        </p:nvGraphicFramePr>
        <p:xfrm>
          <a:off x="2119746" y="1408546"/>
          <a:ext cx="7952508" cy="404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3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产品指导</a:t>
            </a:r>
            <a:r>
              <a:rPr lang="en-US" altLang="zh-CN" dirty="0"/>
              <a:t>: </a:t>
            </a:r>
            <a:r>
              <a:rPr lang="en-US" altLang="zh-CN" dirty="0" smtClean="0"/>
              <a:t>jimmy</a:t>
            </a:r>
          </a:p>
          <a:p>
            <a:r>
              <a:rPr lang="zh-CN" altLang="en-US" dirty="0" smtClean="0"/>
              <a:t>产品设计</a:t>
            </a:r>
            <a:r>
              <a:rPr lang="en-US" altLang="zh-CN" dirty="0" smtClean="0"/>
              <a:t>: flex</a:t>
            </a:r>
          </a:p>
          <a:p>
            <a:r>
              <a:rPr lang="zh-CN" altLang="en-US" dirty="0" smtClean="0"/>
              <a:t>前端开发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lekko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diego</a:t>
            </a:r>
            <a:endParaRPr lang="en-US" altLang="zh-CN" dirty="0" smtClean="0"/>
          </a:p>
          <a:p>
            <a:r>
              <a:rPr lang="zh-CN" altLang="en-US" dirty="0" smtClean="0"/>
              <a:t>后台开发</a:t>
            </a:r>
            <a:r>
              <a:rPr lang="en-US" altLang="zh-CN" dirty="0" smtClean="0"/>
              <a:t>: carl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lekko</a:t>
            </a:r>
            <a:endParaRPr lang="en-US" altLang="zh-CN" dirty="0" smtClean="0"/>
          </a:p>
          <a:p>
            <a:r>
              <a:rPr lang="zh-CN" altLang="en-US" dirty="0" smtClean="0"/>
              <a:t>运营侧</a:t>
            </a:r>
            <a:r>
              <a:rPr lang="en-US" altLang="zh-CN" dirty="0" smtClean="0"/>
              <a:t>: summer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274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代码扫描整体架构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48026"/>
              </p:ext>
            </p:extLst>
          </p:nvPr>
        </p:nvGraphicFramePr>
        <p:xfrm>
          <a:off x="1103312" y="2052637"/>
          <a:ext cx="9149051" cy="391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18618" y="2161313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展现层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18618" y="327891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接口层</a:t>
            </a:r>
            <a:endParaRPr lang="zh-CN" altLang="en-US" sz="3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418618" y="523702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接入层</a:t>
            </a:r>
            <a:endParaRPr lang="zh-CN" altLang="en-US" sz="3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18618" y="419331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数据库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4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代码扫描后台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662764"/>
              </p:ext>
            </p:extLst>
          </p:nvPr>
        </p:nvGraphicFramePr>
        <p:xfrm>
          <a:off x="1103313" y="2052638"/>
          <a:ext cx="8151523" cy="324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数据接入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81791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631092" y="3163330"/>
            <a:ext cx="1169773" cy="4448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31092" y="3982995"/>
            <a:ext cx="1169773" cy="4448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IEG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31092" y="4802660"/>
            <a:ext cx="1169773" cy="4448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1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接入数据加工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72809"/>
              </p:ext>
            </p:extLst>
          </p:nvPr>
        </p:nvGraphicFramePr>
        <p:xfrm>
          <a:off x="1103313" y="2052638"/>
          <a:ext cx="9084396" cy="348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2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197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幼圆</vt:lpstr>
      <vt:lpstr>Arial</vt:lpstr>
      <vt:lpstr>Calibri</vt:lpstr>
      <vt:lpstr>Century Gothic</vt:lpstr>
      <vt:lpstr>Wingdings 3</vt:lpstr>
      <vt:lpstr>离子</vt:lpstr>
      <vt:lpstr>代码扫描系统分享</vt:lpstr>
      <vt:lpstr>简介</vt:lpstr>
      <vt:lpstr>代码质量</vt:lpstr>
      <vt:lpstr>Coverity接入现状</vt:lpstr>
      <vt:lpstr>任务分工</vt:lpstr>
      <vt:lpstr>代码扫描整体架构</vt:lpstr>
      <vt:lpstr>代码扫描后台</vt:lpstr>
      <vt:lpstr>数据接入</vt:lpstr>
      <vt:lpstr>接入数据加工</vt:lpstr>
      <vt:lpstr>前端接口</vt:lpstr>
      <vt:lpstr>合作开发</vt:lpstr>
      <vt:lpstr>感谢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代码扫描系统分享</dc:title>
  <dc:creator>carlcyang(杨超)</dc:creator>
  <cp:lastModifiedBy>carlcyang(杨超)</cp:lastModifiedBy>
  <cp:revision>85</cp:revision>
  <dcterms:created xsi:type="dcterms:W3CDTF">2015-07-21T06:26:07Z</dcterms:created>
  <dcterms:modified xsi:type="dcterms:W3CDTF">2015-07-21T08:44:47Z</dcterms:modified>
</cp:coreProperties>
</file>