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82" r:id="rId4"/>
    <p:sldId id="278" r:id="rId5"/>
    <p:sldId id="279" r:id="rId6"/>
    <p:sldId id="283" r:id="rId7"/>
    <p:sldId id="284" r:id="rId8"/>
    <p:sldId id="276" r:id="rId9"/>
    <p:sldId id="280" r:id="rId10"/>
    <p:sldId id="281" r:id="rId11"/>
    <p:sldId id="260" r:id="rId12"/>
    <p:sldId id="257" r:id="rId13"/>
    <p:sldId id="265" r:id="rId14"/>
    <p:sldId id="259" r:id="rId15"/>
    <p:sldId id="263" r:id="rId16"/>
    <p:sldId id="266" r:id="rId17"/>
    <p:sldId id="272" r:id="rId18"/>
    <p:sldId id="273" r:id="rId19"/>
    <p:sldId id="268" r:id="rId20"/>
    <p:sldId id="274" r:id="rId21"/>
    <p:sldId id="267" r:id="rId22"/>
    <p:sldId id="275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8272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代码增量语言比例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86894119206367"/>
                  <c:y val="-5.4526906436594906E-2"/>
                </c:manualLayout>
              </c:layout>
              <c:tx>
                <c:rich>
                  <a:bodyPr/>
                  <a:lstStyle/>
                  <a:p>
                    <a:fld id="{2538185B-E4C0-4FAF-9D93-016E4EA36354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174623766265451"/>
                  <c:y val="-7.531361617966703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092660364665998"/>
                  <c:y val="9.058593012080422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5248090832925155E-2"/>
                  <c:y val="0.1179747470777953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C++</c:v>
                </c:pt>
                <c:pt idx="1">
                  <c:v>Python</c:v>
                </c:pt>
                <c:pt idx="2">
                  <c:v>Go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WXG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CDG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MIG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TEG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12</c:v>
                </c:pt>
                <c:pt idx="4">
                  <c:v>12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IEG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41699</c:v>
                </c:pt>
                <c:pt idx="2">
                  <c:v>41760</c:v>
                </c:pt>
                <c:pt idx="3">
                  <c:v>41828</c:v>
                </c:pt>
                <c:pt idx="4">
                  <c:v>41982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486832"/>
        <c:axId val="622486272"/>
      </c:areaChart>
      <c:dateAx>
        <c:axId val="622486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486272"/>
        <c:crosses val="autoZero"/>
        <c:auto val="1"/>
        <c:lblOffset val="100"/>
        <c:baseTimeUnit val="months"/>
      </c:dateAx>
      <c:valAx>
        <c:axId val="62248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48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WXG</c:v>
                </c:pt>
                <c:pt idx="1">
                  <c:v>SNG</c:v>
                </c:pt>
                <c:pt idx="2">
                  <c:v>CDG</c:v>
                </c:pt>
                <c:pt idx="3">
                  <c:v>TEG</c:v>
                </c:pt>
                <c:pt idx="4">
                  <c:v>IEG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WXG</c:v>
                </c:pt>
                <c:pt idx="1">
                  <c:v>SNG</c:v>
                </c:pt>
                <c:pt idx="2">
                  <c:v>CDG</c:v>
                </c:pt>
                <c:pt idx="3">
                  <c:v>TEG</c:v>
                </c:pt>
                <c:pt idx="4">
                  <c:v>IEG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WXG</c:v>
                </c:pt>
                <c:pt idx="1">
                  <c:v>SNG</c:v>
                </c:pt>
                <c:pt idx="2">
                  <c:v>CDG</c:v>
                </c:pt>
                <c:pt idx="3">
                  <c:v>TEG</c:v>
                </c:pt>
                <c:pt idx="4">
                  <c:v>IEG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957440"/>
        <c:axId val="628958560"/>
      </c:barChart>
      <c:catAx>
        <c:axId val="62895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958560"/>
        <c:crosses val="autoZero"/>
        <c:auto val="1"/>
        <c:lblAlgn val="ctr"/>
        <c:lblOffset val="100"/>
        <c:noMultiLvlLbl val="0"/>
      </c:catAx>
      <c:valAx>
        <c:axId val="6289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95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0.7</c:v>
                </c:pt>
                <c:pt idx="1">
                  <c:v>1.8</c:v>
                </c:pt>
                <c:pt idx="2">
                  <c:v>2.2999999999999998</c:v>
                </c:pt>
                <c:pt idx="3">
                  <c:v>3.6</c:v>
                </c:pt>
                <c:pt idx="4">
                  <c:v>4.55</c:v>
                </c:pt>
                <c:pt idx="5">
                  <c:v>5.5</c:v>
                </c:pt>
                <c:pt idx="6">
                  <c:v>6.45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27</c:v>
                </c:pt>
                <c:pt idx="1">
                  <c:v>32</c:v>
                </c:pt>
                <c:pt idx="2">
                  <c:v>12</c:v>
                </c:pt>
                <c:pt idx="3">
                  <c:v>15</c:v>
                </c:pt>
                <c:pt idx="4">
                  <c:v>16</c:v>
                </c:pt>
                <c:pt idx="5">
                  <c:v>40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  <c:pt idx="10">
                  <c:v>30</c:v>
                </c:pt>
                <c:pt idx="11">
                  <c:v>20</c:v>
                </c:pt>
              </c:numCache>
            </c:numRef>
          </c:yVal>
          <c:bubbleSize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8</c:v>
                </c:pt>
                <c:pt idx="3">
                  <c:v>5.3333333333333304</c:v>
                </c:pt>
                <c:pt idx="4">
                  <c:v>4.3333333333333304</c:v>
                </c:pt>
                <c:pt idx="5">
                  <c:v>9</c:v>
                </c:pt>
                <c:pt idx="6">
                  <c:v>2.3333333333333299</c:v>
                </c:pt>
                <c:pt idx="7">
                  <c:v>3.2</c:v>
                </c:pt>
                <c:pt idx="8">
                  <c:v>1</c:v>
                </c:pt>
                <c:pt idx="9">
                  <c:v>3.2</c:v>
                </c:pt>
                <c:pt idx="10">
                  <c:v>25</c:v>
                </c:pt>
                <c:pt idx="11">
                  <c:v>13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38396976"/>
        <c:axId val="538396416"/>
      </c:bubbleChart>
      <c:valAx>
        <c:axId val="538396976"/>
        <c:scaling>
          <c:orientation val="minMax"/>
          <c:max val="1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8396416"/>
        <c:crosses val="autoZero"/>
        <c:crossBetween val="midCat"/>
      </c:valAx>
      <c:valAx>
        <c:axId val="5383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839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参与的项目指数</c:v>
                </c:pt>
                <c:pt idx="1">
                  <c:v>项目贡献度指数</c:v>
                </c:pt>
                <c:pt idx="2">
                  <c:v>提交代码行指数</c:v>
                </c:pt>
                <c:pt idx="3">
                  <c:v>被浏览代码指数</c:v>
                </c:pt>
                <c:pt idx="4">
                  <c:v>被引用代码指数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参与的项目指数</c:v>
                </c:pt>
                <c:pt idx="1">
                  <c:v>项目贡献度指数</c:v>
                </c:pt>
                <c:pt idx="2">
                  <c:v>提交代码行指数</c:v>
                </c:pt>
                <c:pt idx="3">
                  <c:v>被浏览代码指数</c:v>
                </c:pt>
                <c:pt idx="4">
                  <c:v>被引用代码指数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323216"/>
        <c:axId val="615322656"/>
      </c:radarChart>
      <c:catAx>
        <c:axId val="61532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5322656"/>
        <c:crosses val="autoZero"/>
        <c:auto val="1"/>
        <c:lblAlgn val="ctr"/>
        <c:lblOffset val="100"/>
        <c:noMultiLvlLbl val="0"/>
      </c:catAx>
      <c:valAx>
        <c:axId val="61532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532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48F72-5955-484A-BE0A-C0791A4A29A8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8E72F77-EA4F-4116-B752-E78A00FCDB7E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驼峰风格的函数命名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21B31-A7D2-431D-89E1-06C4D65572D6}" type="parTrans" cxnId="{AED2B2C0-313A-4C67-9C83-A3BBF7182F84}">
      <dgm:prSet/>
      <dgm:spPr/>
      <dgm:t>
        <a:bodyPr/>
        <a:lstStyle/>
        <a:p>
          <a:endParaRPr lang="zh-CN" altLang="en-US"/>
        </a:p>
      </dgm:t>
    </dgm:pt>
    <dgm:pt modelId="{B07B9B65-9301-459B-BD3B-B98DB58A7F55}" type="sibTrans" cxnId="{AED2B2C0-313A-4C67-9C83-A3BBF7182F8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499146B7-F276-4A94-AD82-93037DE97C7F}">
      <dgm:prSet phldrT="[文本]" custT="1"/>
      <dgm:spPr/>
      <dgm:t>
        <a:bodyPr/>
        <a:lstStyle/>
        <a:p>
          <a:r>
            <a:rPr lang="en-US" altLang="zh-CN" sz="2000" b="1" smtClean="0">
              <a:latin typeface="+mn-lt"/>
              <a:ea typeface="微软雅黑" panose="020B0503020204020204" pitchFamily="34" charset="-122"/>
            </a:rPr>
            <a:t>10</a:t>
          </a:r>
        </a:p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055CE4-2089-4E54-8372-2EBB653F8B8F}" type="parTrans" cxnId="{F4853A41-0618-437E-A50E-78AD31599156}">
      <dgm:prSet/>
      <dgm:spPr/>
      <dgm:t>
        <a:bodyPr/>
        <a:lstStyle/>
        <a:p>
          <a:endParaRPr lang="zh-CN" altLang="en-US"/>
        </a:p>
      </dgm:t>
    </dgm:pt>
    <dgm:pt modelId="{0AB022E9-E608-4F75-9A54-8662CF4849A8}" type="sibTrans" cxnId="{F4853A41-0618-437E-A50E-78AD3159915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7BE7F30A-AF8B-4A57-B413-B6F154AFBE80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微软雅黑" panose="020B0503020204020204" pitchFamily="34" charset="-122"/>
            </a:rPr>
            <a:t>40% 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5D337-CCAD-495B-9C35-6947285111DC}" type="parTrans" cxnId="{E8AA76CE-36C6-4DE3-8EE8-1DDA1168F278}">
      <dgm:prSet/>
      <dgm:spPr/>
      <dgm:t>
        <a:bodyPr/>
        <a:lstStyle/>
        <a:p>
          <a:endParaRPr lang="zh-CN" altLang="en-US"/>
        </a:p>
      </dgm:t>
    </dgm:pt>
    <dgm:pt modelId="{D166BB12-AF67-4BE3-AC8B-41D703F81ADB}" type="sibTrans" cxnId="{E8AA76CE-36C6-4DE3-8EE8-1DDA1168F2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27D6D017-6C05-4AD3-9A6C-B31590772597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69CE07-978A-49C8-B072-2A7A636569F9}" type="parTrans" cxnId="{87BE3BA6-867D-40C0-9DD2-6A4C74949280}">
      <dgm:prSet/>
      <dgm:spPr/>
      <dgm:t>
        <a:bodyPr/>
        <a:lstStyle/>
        <a:p>
          <a:endParaRPr lang="zh-CN" altLang="en-US"/>
        </a:p>
      </dgm:t>
    </dgm:pt>
    <dgm:pt modelId="{10A17F17-EBDC-48B7-98F5-F0B046C0DE13}" type="sibTrans" cxnId="{87BE3BA6-867D-40C0-9DD2-6A4C74949280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DC783EC3-2202-4001-9DF1-00DAE23ED715}" type="pres">
      <dgm:prSet presAssocID="{5E648F72-5955-484A-BE0A-C0791A4A29A8}" presName="Name0" presStyleCnt="0">
        <dgm:presLayoutVars>
          <dgm:chMax val="21"/>
          <dgm:chPref val="21"/>
        </dgm:presLayoutVars>
      </dgm:prSet>
      <dgm:spPr/>
    </dgm:pt>
    <dgm:pt modelId="{11934563-C755-4031-AB22-21375ADBB526}" type="pres">
      <dgm:prSet presAssocID="{68E72F77-EA4F-4116-B752-E78A00FCDB7E}" presName="text1" presStyleCnt="0"/>
      <dgm:spPr/>
    </dgm:pt>
    <dgm:pt modelId="{6B8DDC36-FFF7-4540-8252-3C0B8F182E34}" type="pres">
      <dgm:prSet presAssocID="{68E72F77-EA4F-4116-B752-E78A00FCDB7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276CB-99D1-4704-BBB5-E2DA209CF216}" type="pres">
      <dgm:prSet presAssocID="{68E72F77-EA4F-4116-B752-E78A00FCDB7E}" presName="textaccent1" presStyleCnt="0"/>
      <dgm:spPr/>
    </dgm:pt>
    <dgm:pt modelId="{32BBE426-7DAB-4360-8DD8-4E60943305B4}" type="pres">
      <dgm:prSet presAssocID="{68E72F77-EA4F-4116-B752-E78A00FCDB7E}" presName="accentRepeatNode" presStyleLbl="solidAlignAcc1" presStyleIdx="0" presStyleCnt="8"/>
      <dgm:spPr/>
    </dgm:pt>
    <dgm:pt modelId="{AF47C8FF-AEAB-4F39-87FE-825F15EE9F18}" type="pres">
      <dgm:prSet presAssocID="{B07B9B65-9301-459B-BD3B-B98DB58A7F55}" presName="image1" presStyleCnt="0"/>
      <dgm:spPr/>
    </dgm:pt>
    <dgm:pt modelId="{AC882AF3-7478-47CC-9825-C40D45D36737}" type="pres">
      <dgm:prSet presAssocID="{B07B9B65-9301-459B-BD3B-B98DB58A7F55}" presName="imageRepeatNode" presStyleLbl="alignAcc1" presStyleIdx="0" presStyleCnt="4"/>
      <dgm:spPr/>
    </dgm:pt>
    <dgm:pt modelId="{DDC22F37-FFD9-4B09-9715-BFC1EF312651}" type="pres">
      <dgm:prSet presAssocID="{B07B9B65-9301-459B-BD3B-B98DB58A7F55}" presName="imageaccent1" presStyleCnt="0"/>
      <dgm:spPr/>
    </dgm:pt>
    <dgm:pt modelId="{1D362824-72A3-4B8B-BD87-322B73768848}" type="pres">
      <dgm:prSet presAssocID="{B07B9B65-9301-459B-BD3B-B98DB58A7F55}" presName="accentRepeatNode" presStyleLbl="solidAlignAcc1" presStyleIdx="1" presStyleCnt="8"/>
      <dgm:spPr/>
    </dgm:pt>
    <dgm:pt modelId="{322E9D24-A161-41B9-85C6-A60C7633752A}" type="pres">
      <dgm:prSet presAssocID="{499146B7-F276-4A94-AD82-93037DE97C7F}" presName="text2" presStyleCnt="0"/>
      <dgm:spPr/>
    </dgm:pt>
    <dgm:pt modelId="{399B0C14-8F5D-4FD8-8C11-FC1F3191B2DA}" type="pres">
      <dgm:prSet presAssocID="{499146B7-F276-4A94-AD82-93037DE97C7F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16EF0-630F-4B4F-B90A-3F7C9B707D80}" type="pres">
      <dgm:prSet presAssocID="{499146B7-F276-4A94-AD82-93037DE97C7F}" presName="textaccent2" presStyleCnt="0"/>
      <dgm:spPr/>
    </dgm:pt>
    <dgm:pt modelId="{2E1A9713-6C11-44B6-B4A2-FB65293CF76A}" type="pres">
      <dgm:prSet presAssocID="{499146B7-F276-4A94-AD82-93037DE97C7F}" presName="accentRepeatNode" presStyleLbl="solidAlignAcc1" presStyleIdx="2" presStyleCnt="8"/>
      <dgm:spPr/>
    </dgm:pt>
    <dgm:pt modelId="{C3279DD2-4110-4505-9B2E-403891815038}" type="pres">
      <dgm:prSet presAssocID="{0AB022E9-E608-4F75-9A54-8662CF4849A8}" presName="image2" presStyleCnt="0"/>
      <dgm:spPr/>
    </dgm:pt>
    <dgm:pt modelId="{7C68D89C-FE45-48C1-86D1-8CCEA1C2444A}" type="pres">
      <dgm:prSet presAssocID="{0AB022E9-E608-4F75-9A54-8662CF4849A8}" presName="imageRepeatNode" presStyleLbl="alignAcc1" presStyleIdx="1" presStyleCnt="4"/>
      <dgm:spPr/>
    </dgm:pt>
    <dgm:pt modelId="{384CCF72-C6DB-47CB-8E5C-CB6AF8171335}" type="pres">
      <dgm:prSet presAssocID="{0AB022E9-E608-4F75-9A54-8662CF4849A8}" presName="imageaccent2" presStyleCnt="0"/>
      <dgm:spPr/>
    </dgm:pt>
    <dgm:pt modelId="{ACA00934-8696-4CB6-A7F5-803234F98DBE}" type="pres">
      <dgm:prSet presAssocID="{0AB022E9-E608-4F75-9A54-8662CF4849A8}" presName="accentRepeatNode" presStyleLbl="solidAlignAcc1" presStyleIdx="3" presStyleCnt="8"/>
      <dgm:spPr/>
    </dgm:pt>
    <dgm:pt modelId="{62035FFF-D0DF-4F06-8B4D-B70EF72FB394}" type="pres">
      <dgm:prSet presAssocID="{7BE7F30A-AF8B-4A57-B413-B6F154AFBE80}" presName="text3" presStyleCnt="0"/>
      <dgm:spPr/>
    </dgm:pt>
    <dgm:pt modelId="{B2815EAA-685A-4A67-9EC9-7493DA0B7EA8}" type="pres">
      <dgm:prSet presAssocID="{7BE7F30A-AF8B-4A57-B413-B6F154AFBE80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4568-BFDB-4FEE-A875-5B867113507B}" type="pres">
      <dgm:prSet presAssocID="{7BE7F30A-AF8B-4A57-B413-B6F154AFBE80}" presName="textaccent3" presStyleCnt="0"/>
      <dgm:spPr/>
    </dgm:pt>
    <dgm:pt modelId="{41A2D3F9-ED7F-409A-8B6B-1038B86A883E}" type="pres">
      <dgm:prSet presAssocID="{7BE7F30A-AF8B-4A57-B413-B6F154AFBE80}" presName="accentRepeatNode" presStyleLbl="solidAlignAcc1" presStyleIdx="4" presStyleCnt="8"/>
      <dgm:spPr/>
    </dgm:pt>
    <dgm:pt modelId="{6AF9619E-D93F-47F9-A9E0-7262069E3407}" type="pres">
      <dgm:prSet presAssocID="{D166BB12-AF67-4BE3-AC8B-41D703F81ADB}" presName="image3" presStyleCnt="0"/>
      <dgm:spPr/>
    </dgm:pt>
    <dgm:pt modelId="{AF5F19A7-2CAD-428F-92D3-DE265ACD3D15}" type="pres">
      <dgm:prSet presAssocID="{D166BB12-AF67-4BE3-AC8B-41D703F81ADB}" presName="imageRepeatNode" presStyleLbl="alignAcc1" presStyleIdx="2" presStyleCnt="4"/>
      <dgm:spPr/>
    </dgm:pt>
    <dgm:pt modelId="{16D5C4B3-7653-4E20-B58C-7FF3A544FE7C}" type="pres">
      <dgm:prSet presAssocID="{D166BB12-AF67-4BE3-AC8B-41D703F81ADB}" presName="imageaccent3" presStyleCnt="0"/>
      <dgm:spPr/>
    </dgm:pt>
    <dgm:pt modelId="{30FD923B-C10D-4153-8637-06F8C25B90C7}" type="pres">
      <dgm:prSet presAssocID="{D166BB12-AF67-4BE3-AC8B-41D703F81ADB}" presName="accentRepeatNode" presStyleLbl="solidAlignAcc1" presStyleIdx="5" presStyleCnt="8"/>
      <dgm:spPr/>
    </dgm:pt>
    <dgm:pt modelId="{EB60F79E-468F-4D32-8C61-BC6A4DAF29EC}" type="pres">
      <dgm:prSet presAssocID="{27D6D017-6C05-4AD3-9A6C-B31590772597}" presName="text4" presStyleCnt="0"/>
      <dgm:spPr/>
    </dgm:pt>
    <dgm:pt modelId="{0DA70044-DED1-49BB-825E-A3722BA09764}" type="pres">
      <dgm:prSet presAssocID="{27D6D017-6C05-4AD3-9A6C-B31590772597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37910-0F54-47B8-8253-05BD2635C237}" type="pres">
      <dgm:prSet presAssocID="{27D6D017-6C05-4AD3-9A6C-B31590772597}" presName="textaccent4" presStyleCnt="0"/>
      <dgm:spPr/>
    </dgm:pt>
    <dgm:pt modelId="{982724A3-4EDF-45D5-8EC0-EFC40ADD9ED4}" type="pres">
      <dgm:prSet presAssocID="{27D6D017-6C05-4AD3-9A6C-B31590772597}" presName="accentRepeatNode" presStyleLbl="solidAlignAcc1" presStyleIdx="6" presStyleCnt="8"/>
      <dgm:spPr/>
    </dgm:pt>
    <dgm:pt modelId="{16C3B546-5C76-4810-9340-8CC90C7A90B3}" type="pres">
      <dgm:prSet presAssocID="{10A17F17-EBDC-48B7-98F5-F0B046C0DE13}" presName="image4" presStyleCnt="0"/>
      <dgm:spPr/>
    </dgm:pt>
    <dgm:pt modelId="{DC4F5180-4615-41C5-9488-A3029C3EB2F1}" type="pres">
      <dgm:prSet presAssocID="{10A17F17-EBDC-48B7-98F5-F0B046C0DE13}" presName="imageRepeatNode" presStyleLbl="alignAcc1" presStyleIdx="3" presStyleCnt="4"/>
      <dgm:spPr/>
    </dgm:pt>
    <dgm:pt modelId="{0282FB66-D8AF-4C08-8B58-8EC4DC536B28}" type="pres">
      <dgm:prSet presAssocID="{10A17F17-EBDC-48B7-98F5-F0B046C0DE13}" presName="imageaccent4" presStyleCnt="0"/>
      <dgm:spPr/>
    </dgm:pt>
    <dgm:pt modelId="{A13F736F-C1F4-409A-8DDD-0FCB629EC34E}" type="pres">
      <dgm:prSet presAssocID="{10A17F17-EBDC-48B7-98F5-F0B046C0DE13}" presName="accentRepeatNode" presStyleLbl="solidAlignAcc1" presStyleIdx="7" presStyleCnt="8"/>
      <dgm:spPr/>
    </dgm:pt>
  </dgm:ptLst>
  <dgm:cxnLst>
    <dgm:cxn modelId="{D42EE4C7-EC14-47DE-AF02-A1925E11E816}" type="presOf" srcId="{B07B9B65-9301-459B-BD3B-B98DB58A7F55}" destId="{AC882AF3-7478-47CC-9825-C40D45D36737}" srcOrd="0" destOrd="0" presId="urn:microsoft.com/office/officeart/2008/layout/HexagonCluster"/>
    <dgm:cxn modelId="{E8AA76CE-36C6-4DE3-8EE8-1DDA1168F278}" srcId="{5E648F72-5955-484A-BE0A-C0791A4A29A8}" destId="{7BE7F30A-AF8B-4A57-B413-B6F154AFBE80}" srcOrd="2" destOrd="0" parTransId="{1B85D337-CCAD-495B-9C35-6947285111DC}" sibTransId="{D166BB12-AF67-4BE3-AC8B-41D703F81ADB}"/>
    <dgm:cxn modelId="{F6250263-DFD9-4421-8545-EF88B097333B}" type="presOf" srcId="{499146B7-F276-4A94-AD82-93037DE97C7F}" destId="{399B0C14-8F5D-4FD8-8C11-FC1F3191B2DA}" srcOrd="0" destOrd="0" presId="urn:microsoft.com/office/officeart/2008/layout/HexagonCluster"/>
    <dgm:cxn modelId="{09315131-F087-4AF6-B71C-AAE94B252B61}" type="presOf" srcId="{5E648F72-5955-484A-BE0A-C0791A4A29A8}" destId="{DC783EC3-2202-4001-9DF1-00DAE23ED715}" srcOrd="0" destOrd="0" presId="urn:microsoft.com/office/officeart/2008/layout/HexagonCluster"/>
    <dgm:cxn modelId="{91C3CDF6-D06D-4397-BC0C-9064ED182881}" type="presOf" srcId="{10A17F17-EBDC-48B7-98F5-F0B046C0DE13}" destId="{DC4F5180-4615-41C5-9488-A3029C3EB2F1}" srcOrd="0" destOrd="0" presId="urn:microsoft.com/office/officeart/2008/layout/HexagonCluster"/>
    <dgm:cxn modelId="{87BE3BA6-867D-40C0-9DD2-6A4C74949280}" srcId="{5E648F72-5955-484A-BE0A-C0791A4A29A8}" destId="{27D6D017-6C05-4AD3-9A6C-B31590772597}" srcOrd="3" destOrd="0" parTransId="{1D69CE07-978A-49C8-B072-2A7A636569F9}" sibTransId="{10A17F17-EBDC-48B7-98F5-F0B046C0DE13}"/>
    <dgm:cxn modelId="{AED2B2C0-313A-4C67-9C83-A3BBF7182F84}" srcId="{5E648F72-5955-484A-BE0A-C0791A4A29A8}" destId="{68E72F77-EA4F-4116-B752-E78A00FCDB7E}" srcOrd="0" destOrd="0" parTransId="{C0021B31-A7D2-431D-89E1-06C4D65572D6}" sibTransId="{B07B9B65-9301-459B-BD3B-B98DB58A7F55}"/>
    <dgm:cxn modelId="{A765D61C-E9EE-4C02-B913-286887E586D0}" type="presOf" srcId="{7BE7F30A-AF8B-4A57-B413-B6F154AFBE80}" destId="{B2815EAA-685A-4A67-9EC9-7493DA0B7EA8}" srcOrd="0" destOrd="0" presId="urn:microsoft.com/office/officeart/2008/layout/HexagonCluster"/>
    <dgm:cxn modelId="{5489D74C-CDC9-42CD-9EF9-E67DEDB92D26}" type="presOf" srcId="{27D6D017-6C05-4AD3-9A6C-B31590772597}" destId="{0DA70044-DED1-49BB-825E-A3722BA09764}" srcOrd="0" destOrd="0" presId="urn:microsoft.com/office/officeart/2008/layout/HexagonCluster"/>
    <dgm:cxn modelId="{757F04AD-3E95-428C-B1D7-59BEA26B4625}" type="presOf" srcId="{D166BB12-AF67-4BE3-AC8B-41D703F81ADB}" destId="{AF5F19A7-2CAD-428F-92D3-DE265ACD3D15}" srcOrd="0" destOrd="0" presId="urn:microsoft.com/office/officeart/2008/layout/HexagonCluster"/>
    <dgm:cxn modelId="{519C44D0-E653-494A-B0C2-CDEEE060D5B4}" type="presOf" srcId="{0AB022E9-E608-4F75-9A54-8662CF4849A8}" destId="{7C68D89C-FE45-48C1-86D1-8CCEA1C2444A}" srcOrd="0" destOrd="0" presId="urn:microsoft.com/office/officeart/2008/layout/HexagonCluster"/>
    <dgm:cxn modelId="{32DF108F-D596-4327-99AB-7A6EB04B358F}" type="presOf" srcId="{68E72F77-EA4F-4116-B752-E78A00FCDB7E}" destId="{6B8DDC36-FFF7-4540-8252-3C0B8F182E34}" srcOrd="0" destOrd="0" presId="urn:microsoft.com/office/officeart/2008/layout/HexagonCluster"/>
    <dgm:cxn modelId="{F4853A41-0618-437E-A50E-78AD31599156}" srcId="{5E648F72-5955-484A-BE0A-C0791A4A29A8}" destId="{499146B7-F276-4A94-AD82-93037DE97C7F}" srcOrd="1" destOrd="0" parTransId="{88055CE4-2089-4E54-8372-2EBB653F8B8F}" sibTransId="{0AB022E9-E608-4F75-9A54-8662CF4849A8}"/>
    <dgm:cxn modelId="{D68B5099-51A7-44C5-A1E3-A681F3E3BFDD}" type="presParOf" srcId="{DC783EC3-2202-4001-9DF1-00DAE23ED715}" destId="{11934563-C755-4031-AB22-21375ADBB526}" srcOrd="0" destOrd="0" presId="urn:microsoft.com/office/officeart/2008/layout/HexagonCluster"/>
    <dgm:cxn modelId="{32C49DC4-F136-4B3B-A9AD-9A4603EFAD2C}" type="presParOf" srcId="{11934563-C755-4031-AB22-21375ADBB526}" destId="{6B8DDC36-FFF7-4540-8252-3C0B8F182E34}" srcOrd="0" destOrd="0" presId="urn:microsoft.com/office/officeart/2008/layout/HexagonCluster"/>
    <dgm:cxn modelId="{0200CC63-3D91-46C2-B0A0-95E3862C0230}" type="presParOf" srcId="{DC783EC3-2202-4001-9DF1-00DAE23ED715}" destId="{A9A276CB-99D1-4704-BBB5-E2DA209CF216}" srcOrd="1" destOrd="0" presId="urn:microsoft.com/office/officeart/2008/layout/HexagonCluster"/>
    <dgm:cxn modelId="{F5CEE0A2-CD03-4F6C-AAAD-FFC494B33072}" type="presParOf" srcId="{A9A276CB-99D1-4704-BBB5-E2DA209CF216}" destId="{32BBE426-7DAB-4360-8DD8-4E60943305B4}" srcOrd="0" destOrd="0" presId="urn:microsoft.com/office/officeart/2008/layout/HexagonCluster"/>
    <dgm:cxn modelId="{8D1156C4-1E90-4417-BFBB-1D308A1E9A4A}" type="presParOf" srcId="{DC783EC3-2202-4001-9DF1-00DAE23ED715}" destId="{AF47C8FF-AEAB-4F39-87FE-825F15EE9F18}" srcOrd="2" destOrd="0" presId="urn:microsoft.com/office/officeart/2008/layout/HexagonCluster"/>
    <dgm:cxn modelId="{4623BA27-7794-4400-8D12-862295C143B4}" type="presParOf" srcId="{AF47C8FF-AEAB-4F39-87FE-825F15EE9F18}" destId="{AC882AF3-7478-47CC-9825-C40D45D36737}" srcOrd="0" destOrd="0" presId="urn:microsoft.com/office/officeart/2008/layout/HexagonCluster"/>
    <dgm:cxn modelId="{73EDC3B2-4402-4AA8-848C-E781F47A2BA8}" type="presParOf" srcId="{DC783EC3-2202-4001-9DF1-00DAE23ED715}" destId="{DDC22F37-FFD9-4B09-9715-BFC1EF312651}" srcOrd="3" destOrd="0" presId="urn:microsoft.com/office/officeart/2008/layout/HexagonCluster"/>
    <dgm:cxn modelId="{269BA341-C5FF-406B-8413-D7DD01D0BA7C}" type="presParOf" srcId="{DDC22F37-FFD9-4B09-9715-BFC1EF312651}" destId="{1D362824-72A3-4B8B-BD87-322B73768848}" srcOrd="0" destOrd="0" presId="urn:microsoft.com/office/officeart/2008/layout/HexagonCluster"/>
    <dgm:cxn modelId="{4EEDE713-12F4-47E1-8D09-C1787F3ED14E}" type="presParOf" srcId="{DC783EC3-2202-4001-9DF1-00DAE23ED715}" destId="{322E9D24-A161-41B9-85C6-A60C7633752A}" srcOrd="4" destOrd="0" presId="urn:microsoft.com/office/officeart/2008/layout/HexagonCluster"/>
    <dgm:cxn modelId="{CE887B9A-31CB-48FF-AB68-F91E71D02C36}" type="presParOf" srcId="{322E9D24-A161-41B9-85C6-A60C7633752A}" destId="{399B0C14-8F5D-4FD8-8C11-FC1F3191B2DA}" srcOrd="0" destOrd="0" presId="urn:microsoft.com/office/officeart/2008/layout/HexagonCluster"/>
    <dgm:cxn modelId="{7D9D77EC-1945-43A3-ACAC-F0A76FB5415E}" type="presParOf" srcId="{DC783EC3-2202-4001-9DF1-00DAE23ED715}" destId="{D8A16EF0-630F-4B4F-B90A-3F7C9B707D80}" srcOrd="5" destOrd="0" presId="urn:microsoft.com/office/officeart/2008/layout/HexagonCluster"/>
    <dgm:cxn modelId="{015F8A7B-F175-43A8-B1C3-1D720D92D0A0}" type="presParOf" srcId="{D8A16EF0-630F-4B4F-B90A-3F7C9B707D80}" destId="{2E1A9713-6C11-44B6-B4A2-FB65293CF76A}" srcOrd="0" destOrd="0" presId="urn:microsoft.com/office/officeart/2008/layout/HexagonCluster"/>
    <dgm:cxn modelId="{0E74D419-83B4-49D8-A09A-DF98BE2E3D49}" type="presParOf" srcId="{DC783EC3-2202-4001-9DF1-00DAE23ED715}" destId="{C3279DD2-4110-4505-9B2E-403891815038}" srcOrd="6" destOrd="0" presId="urn:microsoft.com/office/officeart/2008/layout/HexagonCluster"/>
    <dgm:cxn modelId="{7079D9D1-88EB-4476-877F-B34D75A7E441}" type="presParOf" srcId="{C3279DD2-4110-4505-9B2E-403891815038}" destId="{7C68D89C-FE45-48C1-86D1-8CCEA1C2444A}" srcOrd="0" destOrd="0" presId="urn:microsoft.com/office/officeart/2008/layout/HexagonCluster"/>
    <dgm:cxn modelId="{06D26269-676D-4484-AEBA-0331DB923A63}" type="presParOf" srcId="{DC783EC3-2202-4001-9DF1-00DAE23ED715}" destId="{384CCF72-C6DB-47CB-8E5C-CB6AF8171335}" srcOrd="7" destOrd="0" presId="urn:microsoft.com/office/officeart/2008/layout/HexagonCluster"/>
    <dgm:cxn modelId="{8A0292C1-4142-40A9-94CE-699BC42150FF}" type="presParOf" srcId="{384CCF72-C6DB-47CB-8E5C-CB6AF8171335}" destId="{ACA00934-8696-4CB6-A7F5-803234F98DBE}" srcOrd="0" destOrd="0" presId="urn:microsoft.com/office/officeart/2008/layout/HexagonCluster"/>
    <dgm:cxn modelId="{BD204F16-48F2-40BE-B8BD-D644FAA4EBC6}" type="presParOf" srcId="{DC783EC3-2202-4001-9DF1-00DAE23ED715}" destId="{62035FFF-D0DF-4F06-8B4D-B70EF72FB394}" srcOrd="8" destOrd="0" presId="urn:microsoft.com/office/officeart/2008/layout/HexagonCluster"/>
    <dgm:cxn modelId="{4B035609-1FDA-43E9-BEE7-770A48C6B4C5}" type="presParOf" srcId="{62035FFF-D0DF-4F06-8B4D-B70EF72FB394}" destId="{B2815EAA-685A-4A67-9EC9-7493DA0B7EA8}" srcOrd="0" destOrd="0" presId="urn:microsoft.com/office/officeart/2008/layout/HexagonCluster"/>
    <dgm:cxn modelId="{D3F74AA2-7F88-4C4B-BD64-893E688E55E5}" type="presParOf" srcId="{DC783EC3-2202-4001-9DF1-00DAE23ED715}" destId="{45C14568-BFDB-4FEE-A875-5B867113507B}" srcOrd="9" destOrd="0" presId="urn:microsoft.com/office/officeart/2008/layout/HexagonCluster"/>
    <dgm:cxn modelId="{0C6BC9EF-24A2-4030-807F-595D6E5348EC}" type="presParOf" srcId="{45C14568-BFDB-4FEE-A875-5B867113507B}" destId="{41A2D3F9-ED7F-409A-8B6B-1038B86A883E}" srcOrd="0" destOrd="0" presId="urn:microsoft.com/office/officeart/2008/layout/HexagonCluster"/>
    <dgm:cxn modelId="{4C778BD2-81D6-4305-B236-41C1A687FCA1}" type="presParOf" srcId="{DC783EC3-2202-4001-9DF1-00DAE23ED715}" destId="{6AF9619E-D93F-47F9-A9E0-7262069E3407}" srcOrd="10" destOrd="0" presId="urn:microsoft.com/office/officeart/2008/layout/HexagonCluster"/>
    <dgm:cxn modelId="{5F7F326A-2ACD-4FE8-B0B8-F913424478DA}" type="presParOf" srcId="{6AF9619E-D93F-47F9-A9E0-7262069E3407}" destId="{AF5F19A7-2CAD-428F-92D3-DE265ACD3D15}" srcOrd="0" destOrd="0" presId="urn:microsoft.com/office/officeart/2008/layout/HexagonCluster"/>
    <dgm:cxn modelId="{C8573DEF-46A6-4DFA-BD7F-3023F316DE4D}" type="presParOf" srcId="{DC783EC3-2202-4001-9DF1-00DAE23ED715}" destId="{16D5C4B3-7653-4E20-B58C-7FF3A544FE7C}" srcOrd="11" destOrd="0" presId="urn:microsoft.com/office/officeart/2008/layout/HexagonCluster"/>
    <dgm:cxn modelId="{D39D0458-5A69-43AD-976C-F9E39E3BDCD4}" type="presParOf" srcId="{16D5C4B3-7653-4E20-B58C-7FF3A544FE7C}" destId="{30FD923B-C10D-4153-8637-06F8C25B90C7}" srcOrd="0" destOrd="0" presId="urn:microsoft.com/office/officeart/2008/layout/HexagonCluster"/>
    <dgm:cxn modelId="{B5A6EFC2-7F20-42F4-A84C-11CFB8974248}" type="presParOf" srcId="{DC783EC3-2202-4001-9DF1-00DAE23ED715}" destId="{EB60F79E-468F-4D32-8C61-BC6A4DAF29EC}" srcOrd="12" destOrd="0" presId="urn:microsoft.com/office/officeart/2008/layout/HexagonCluster"/>
    <dgm:cxn modelId="{A6D596E3-3D75-4A6E-9960-A0B7028D12FE}" type="presParOf" srcId="{EB60F79E-468F-4D32-8C61-BC6A4DAF29EC}" destId="{0DA70044-DED1-49BB-825E-A3722BA09764}" srcOrd="0" destOrd="0" presId="urn:microsoft.com/office/officeart/2008/layout/HexagonCluster"/>
    <dgm:cxn modelId="{C8ED844B-10A0-4185-B024-EF120FBD778E}" type="presParOf" srcId="{DC783EC3-2202-4001-9DF1-00DAE23ED715}" destId="{4B337910-0F54-47B8-8253-05BD2635C237}" srcOrd="13" destOrd="0" presId="urn:microsoft.com/office/officeart/2008/layout/HexagonCluster"/>
    <dgm:cxn modelId="{2044B50D-68AC-4276-944B-72F446B2A773}" type="presParOf" srcId="{4B337910-0F54-47B8-8253-05BD2635C237}" destId="{982724A3-4EDF-45D5-8EC0-EFC40ADD9ED4}" srcOrd="0" destOrd="0" presId="urn:microsoft.com/office/officeart/2008/layout/HexagonCluster"/>
    <dgm:cxn modelId="{360619D6-0992-4441-9064-80595C4CD373}" type="presParOf" srcId="{DC783EC3-2202-4001-9DF1-00DAE23ED715}" destId="{16C3B546-5C76-4810-9340-8CC90C7A90B3}" srcOrd="14" destOrd="0" presId="urn:microsoft.com/office/officeart/2008/layout/HexagonCluster"/>
    <dgm:cxn modelId="{4195473D-85E4-4D34-968B-65B7AB782937}" type="presParOf" srcId="{16C3B546-5C76-4810-9340-8CC90C7A90B3}" destId="{DC4F5180-4615-41C5-9488-A3029C3EB2F1}" srcOrd="0" destOrd="0" presId="urn:microsoft.com/office/officeart/2008/layout/HexagonCluster"/>
    <dgm:cxn modelId="{FD7B2FF1-FA1F-46B8-B0EB-248E3F9E4165}" type="presParOf" srcId="{DC783EC3-2202-4001-9DF1-00DAE23ED715}" destId="{0282FB66-D8AF-4C08-8B58-8EC4DC536B28}" srcOrd="15" destOrd="0" presId="urn:microsoft.com/office/officeart/2008/layout/HexagonCluster"/>
    <dgm:cxn modelId="{24DB9AF0-00DD-4C2C-B4E3-F72DC5F2EDCC}" type="presParOf" srcId="{0282FB66-D8AF-4C08-8B58-8EC4DC536B28}" destId="{A13F736F-C1F4-409A-8DDD-0FCB629EC34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48F72-5955-484A-BE0A-C0791A4A29A8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8E72F77-EA4F-4116-B752-E78A00FCDB7E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驼峰风格的函数命名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21B31-A7D2-431D-89E1-06C4D65572D6}" type="parTrans" cxnId="{AED2B2C0-313A-4C67-9C83-A3BBF7182F84}">
      <dgm:prSet/>
      <dgm:spPr/>
      <dgm:t>
        <a:bodyPr/>
        <a:lstStyle/>
        <a:p>
          <a:endParaRPr lang="zh-CN" altLang="en-US"/>
        </a:p>
      </dgm:t>
    </dgm:pt>
    <dgm:pt modelId="{B07B9B65-9301-459B-BD3B-B98DB58A7F55}" type="sibTrans" cxnId="{AED2B2C0-313A-4C67-9C83-A3BBF7182F8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499146B7-F276-4A94-AD82-93037DE97C7F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微软雅黑" panose="020B0503020204020204" pitchFamily="34" charset="-122"/>
            </a:rPr>
            <a:t>10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055CE4-2089-4E54-8372-2EBB653F8B8F}" type="parTrans" cxnId="{F4853A41-0618-437E-A50E-78AD31599156}">
      <dgm:prSet/>
      <dgm:spPr/>
      <dgm:t>
        <a:bodyPr/>
        <a:lstStyle/>
        <a:p>
          <a:endParaRPr lang="zh-CN" altLang="en-US"/>
        </a:p>
      </dgm:t>
    </dgm:pt>
    <dgm:pt modelId="{0AB022E9-E608-4F75-9A54-8662CF4849A8}" type="sibTrans" cxnId="{F4853A41-0618-437E-A50E-78AD3159915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7BE7F30A-AF8B-4A57-B413-B6F154AFBE80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微软雅黑" panose="020B0503020204020204" pitchFamily="34" charset="-122"/>
            </a:rPr>
            <a:t>40% 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5D337-CCAD-495B-9C35-6947285111DC}" type="parTrans" cxnId="{E8AA76CE-36C6-4DE3-8EE8-1DDA1168F278}">
      <dgm:prSet/>
      <dgm:spPr/>
      <dgm:t>
        <a:bodyPr/>
        <a:lstStyle/>
        <a:p>
          <a:endParaRPr lang="zh-CN" altLang="en-US"/>
        </a:p>
      </dgm:t>
    </dgm:pt>
    <dgm:pt modelId="{D166BB12-AF67-4BE3-AC8B-41D703F81ADB}" type="sibTrans" cxnId="{E8AA76CE-36C6-4DE3-8EE8-1DDA1168F2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C3834795-7EBF-467B-BC7E-68C7D044193F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CFE865-5B5B-4FD0-A972-BB0F8684AF8E}" type="parTrans" cxnId="{57B0C5E2-A128-4A3A-988F-ED93BDDF817E}">
      <dgm:prSet/>
      <dgm:spPr/>
      <dgm:t>
        <a:bodyPr/>
        <a:lstStyle/>
        <a:p>
          <a:endParaRPr lang="zh-CN" altLang="en-US"/>
        </a:p>
      </dgm:t>
    </dgm:pt>
    <dgm:pt modelId="{0F388926-8EF8-4BD0-9CC5-5CF53A509CA8}" type="sibTrans" cxnId="{57B0C5E2-A128-4A3A-988F-ED93BDDF817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DC783EC3-2202-4001-9DF1-00DAE23ED715}" type="pres">
      <dgm:prSet presAssocID="{5E648F72-5955-484A-BE0A-C0791A4A29A8}" presName="Name0" presStyleCnt="0">
        <dgm:presLayoutVars>
          <dgm:chMax val="21"/>
          <dgm:chPref val="21"/>
        </dgm:presLayoutVars>
      </dgm:prSet>
      <dgm:spPr/>
    </dgm:pt>
    <dgm:pt modelId="{11934563-C755-4031-AB22-21375ADBB526}" type="pres">
      <dgm:prSet presAssocID="{68E72F77-EA4F-4116-B752-E78A00FCDB7E}" presName="text1" presStyleCnt="0"/>
      <dgm:spPr/>
    </dgm:pt>
    <dgm:pt modelId="{6B8DDC36-FFF7-4540-8252-3C0B8F182E34}" type="pres">
      <dgm:prSet presAssocID="{68E72F77-EA4F-4116-B752-E78A00FCDB7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276CB-99D1-4704-BBB5-E2DA209CF216}" type="pres">
      <dgm:prSet presAssocID="{68E72F77-EA4F-4116-B752-E78A00FCDB7E}" presName="textaccent1" presStyleCnt="0"/>
      <dgm:spPr/>
    </dgm:pt>
    <dgm:pt modelId="{32BBE426-7DAB-4360-8DD8-4E60943305B4}" type="pres">
      <dgm:prSet presAssocID="{68E72F77-EA4F-4116-B752-E78A00FCDB7E}" presName="accentRepeatNode" presStyleLbl="solidAlignAcc1" presStyleIdx="0" presStyleCnt="8"/>
      <dgm:spPr/>
    </dgm:pt>
    <dgm:pt modelId="{AF47C8FF-AEAB-4F39-87FE-825F15EE9F18}" type="pres">
      <dgm:prSet presAssocID="{B07B9B65-9301-459B-BD3B-B98DB58A7F55}" presName="image1" presStyleCnt="0"/>
      <dgm:spPr/>
    </dgm:pt>
    <dgm:pt modelId="{AC882AF3-7478-47CC-9825-C40D45D36737}" type="pres">
      <dgm:prSet presAssocID="{B07B9B65-9301-459B-BD3B-B98DB58A7F55}" presName="imageRepeatNode" presStyleLbl="alignAcc1" presStyleIdx="0" presStyleCnt="4"/>
      <dgm:spPr/>
    </dgm:pt>
    <dgm:pt modelId="{DDC22F37-FFD9-4B09-9715-BFC1EF312651}" type="pres">
      <dgm:prSet presAssocID="{B07B9B65-9301-459B-BD3B-B98DB58A7F55}" presName="imageaccent1" presStyleCnt="0"/>
      <dgm:spPr/>
    </dgm:pt>
    <dgm:pt modelId="{1D362824-72A3-4B8B-BD87-322B73768848}" type="pres">
      <dgm:prSet presAssocID="{B07B9B65-9301-459B-BD3B-B98DB58A7F55}" presName="accentRepeatNode" presStyleLbl="solidAlignAcc1" presStyleIdx="1" presStyleCnt="8"/>
      <dgm:spPr/>
    </dgm:pt>
    <dgm:pt modelId="{322E9D24-A161-41B9-85C6-A60C7633752A}" type="pres">
      <dgm:prSet presAssocID="{499146B7-F276-4A94-AD82-93037DE97C7F}" presName="text2" presStyleCnt="0"/>
      <dgm:spPr/>
    </dgm:pt>
    <dgm:pt modelId="{399B0C14-8F5D-4FD8-8C11-FC1F3191B2DA}" type="pres">
      <dgm:prSet presAssocID="{499146B7-F276-4A94-AD82-93037DE97C7F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16EF0-630F-4B4F-B90A-3F7C9B707D80}" type="pres">
      <dgm:prSet presAssocID="{499146B7-F276-4A94-AD82-93037DE97C7F}" presName="textaccent2" presStyleCnt="0"/>
      <dgm:spPr/>
    </dgm:pt>
    <dgm:pt modelId="{2E1A9713-6C11-44B6-B4A2-FB65293CF76A}" type="pres">
      <dgm:prSet presAssocID="{499146B7-F276-4A94-AD82-93037DE97C7F}" presName="accentRepeatNode" presStyleLbl="solidAlignAcc1" presStyleIdx="2" presStyleCnt="8"/>
      <dgm:spPr/>
    </dgm:pt>
    <dgm:pt modelId="{C3279DD2-4110-4505-9B2E-403891815038}" type="pres">
      <dgm:prSet presAssocID="{0AB022E9-E608-4F75-9A54-8662CF4849A8}" presName="image2" presStyleCnt="0"/>
      <dgm:spPr/>
    </dgm:pt>
    <dgm:pt modelId="{7C68D89C-FE45-48C1-86D1-8CCEA1C2444A}" type="pres">
      <dgm:prSet presAssocID="{0AB022E9-E608-4F75-9A54-8662CF4849A8}" presName="imageRepeatNode" presStyleLbl="alignAcc1" presStyleIdx="1" presStyleCnt="4"/>
      <dgm:spPr/>
    </dgm:pt>
    <dgm:pt modelId="{384CCF72-C6DB-47CB-8E5C-CB6AF8171335}" type="pres">
      <dgm:prSet presAssocID="{0AB022E9-E608-4F75-9A54-8662CF4849A8}" presName="imageaccent2" presStyleCnt="0"/>
      <dgm:spPr/>
    </dgm:pt>
    <dgm:pt modelId="{ACA00934-8696-4CB6-A7F5-803234F98DBE}" type="pres">
      <dgm:prSet presAssocID="{0AB022E9-E608-4F75-9A54-8662CF4849A8}" presName="accentRepeatNode" presStyleLbl="solidAlignAcc1" presStyleIdx="3" presStyleCnt="8"/>
      <dgm:spPr/>
    </dgm:pt>
    <dgm:pt modelId="{62035FFF-D0DF-4F06-8B4D-B70EF72FB394}" type="pres">
      <dgm:prSet presAssocID="{7BE7F30A-AF8B-4A57-B413-B6F154AFBE80}" presName="text3" presStyleCnt="0"/>
      <dgm:spPr/>
    </dgm:pt>
    <dgm:pt modelId="{B2815EAA-685A-4A67-9EC9-7493DA0B7EA8}" type="pres">
      <dgm:prSet presAssocID="{7BE7F30A-AF8B-4A57-B413-B6F154AFBE80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4568-BFDB-4FEE-A875-5B867113507B}" type="pres">
      <dgm:prSet presAssocID="{7BE7F30A-AF8B-4A57-B413-B6F154AFBE80}" presName="textaccent3" presStyleCnt="0"/>
      <dgm:spPr/>
    </dgm:pt>
    <dgm:pt modelId="{41A2D3F9-ED7F-409A-8B6B-1038B86A883E}" type="pres">
      <dgm:prSet presAssocID="{7BE7F30A-AF8B-4A57-B413-B6F154AFBE80}" presName="accentRepeatNode" presStyleLbl="solidAlignAcc1" presStyleIdx="4" presStyleCnt="8"/>
      <dgm:spPr/>
    </dgm:pt>
    <dgm:pt modelId="{6AF9619E-D93F-47F9-A9E0-7262069E3407}" type="pres">
      <dgm:prSet presAssocID="{D166BB12-AF67-4BE3-AC8B-41D703F81ADB}" presName="image3" presStyleCnt="0"/>
      <dgm:spPr/>
    </dgm:pt>
    <dgm:pt modelId="{AF5F19A7-2CAD-428F-92D3-DE265ACD3D15}" type="pres">
      <dgm:prSet presAssocID="{D166BB12-AF67-4BE3-AC8B-41D703F81ADB}" presName="imageRepeatNode" presStyleLbl="alignAcc1" presStyleIdx="2" presStyleCnt="4"/>
      <dgm:spPr/>
    </dgm:pt>
    <dgm:pt modelId="{16D5C4B3-7653-4E20-B58C-7FF3A544FE7C}" type="pres">
      <dgm:prSet presAssocID="{D166BB12-AF67-4BE3-AC8B-41D703F81ADB}" presName="imageaccent3" presStyleCnt="0"/>
      <dgm:spPr/>
    </dgm:pt>
    <dgm:pt modelId="{30FD923B-C10D-4153-8637-06F8C25B90C7}" type="pres">
      <dgm:prSet presAssocID="{D166BB12-AF67-4BE3-AC8B-41D703F81ADB}" presName="accentRepeatNode" presStyleLbl="solidAlignAcc1" presStyleIdx="5" presStyleCnt="8"/>
      <dgm:spPr/>
    </dgm:pt>
    <dgm:pt modelId="{336EEC5C-8A30-4CF1-A2E2-D9F7EB256FEB}" type="pres">
      <dgm:prSet presAssocID="{C3834795-7EBF-467B-BC7E-68C7D044193F}" presName="text4" presStyleCnt="0"/>
      <dgm:spPr/>
    </dgm:pt>
    <dgm:pt modelId="{9220B76C-8B85-496D-814F-C9D040BB428B}" type="pres">
      <dgm:prSet presAssocID="{C3834795-7EBF-467B-BC7E-68C7D044193F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03F6613-D645-402F-BB03-CCC5FC748329}" type="pres">
      <dgm:prSet presAssocID="{C3834795-7EBF-467B-BC7E-68C7D044193F}" presName="textaccent4" presStyleCnt="0"/>
      <dgm:spPr/>
    </dgm:pt>
    <dgm:pt modelId="{47C7C554-8792-4F3F-8C58-9356A3D32197}" type="pres">
      <dgm:prSet presAssocID="{C3834795-7EBF-467B-BC7E-68C7D044193F}" presName="accentRepeatNode" presStyleLbl="solidAlignAcc1" presStyleIdx="6" presStyleCnt="8"/>
      <dgm:spPr/>
    </dgm:pt>
    <dgm:pt modelId="{C8FCC286-ED04-4852-A853-57B02B6CDC36}" type="pres">
      <dgm:prSet presAssocID="{0F388926-8EF8-4BD0-9CC5-5CF53A509CA8}" presName="image4" presStyleCnt="0"/>
      <dgm:spPr/>
    </dgm:pt>
    <dgm:pt modelId="{EF5F5611-578D-4558-AA22-025770B1D8C0}" type="pres">
      <dgm:prSet presAssocID="{0F388926-8EF8-4BD0-9CC5-5CF53A509CA8}" presName="imageRepeatNode" presStyleLbl="alignAcc1" presStyleIdx="3" presStyleCnt="4"/>
      <dgm:spPr/>
    </dgm:pt>
    <dgm:pt modelId="{BF6F557D-EB28-4D66-AAF1-BEE1476F21C7}" type="pres">
      <dgm:prSet presAssocID="{0F388926-8EF8-4BD0-9CC5-5CF53A509CA8}" presName="imageaccent4" presStyleCnt="0"/>
      <dgm:spPr/>
    </dgm:pt>
    <dgm:pt modelId="{87D4ABCE-2BB5-4F56-BFF0-82F7474E4C30}" type="pres">
      <dgm:prSet presAssocID="{0F388926-8EF8-4BD0-9CC5-5CF53A509CA8}" presName="accentRepeatNode" presStyleLbl="solidAlignAcc1" presStyleIdx="7" presStyleCnt="8"/>
      <dgm:spPr/>
    </dgm:pt>
  </dgm:ptLst>
  <dgm:cxnLst>
    <dgm:cxn modelId="{57B0C5E2-A128-4A3A-988F-ED93BDDF817E}" srcId="{5E648F72-5955-484A-BE0A-C0791A4A29A8}" destId="{C3834795-7EBF-467B-BC7E-68C7D044193F}" srcOrd="3" destOrd="0" parTransId="{91CFE865-5B5B-4FD0-A972-BB0F8684AF8E}" sibTransId="{0F388926-8EF8-4BD0-9CC5-5CF53A509CA8}"/>
    <dgm:cxn modelId="{E8AA76CE-36C6-4DE3-8EE8-1DDA1168F278}" srcId="{5E648F72-5955-484A-BE0A-C0791A4A29A8}" destId="{7BE7F30A-AF8B-4A57-B413-B6F154AFBE80}" srcOrd="2" destOrd="0" parTransId="{1B85D337-CCAD-495B-9C35-6947285111DC}" sibTransId="{D166BB12-AF67-4BE3-AC8B-41D703F81ADB}"/>
    <dgm:cxn modelId="{48EF75ED-915A-4729-954E-EE85821059F2}" type="presOf" srcId="{B07B9B65-9301-459B-BD3B-B98DB58A7F55}" destId="{AC882AF3-7478-47CC-9825-C40D45D36737}" srcOrd="0" destOrd="0" presId="urn:microsoft.com/office/officeart/2008/layout/HexagonCluster"/>
    <dgm:cxn modelId="{AED2B2C0-313A-4C67-9C83-A3BBF7182F84}" srcId="{5E648F72-5955-484A-BE0A-C0791A4A29A8}" destId="{68E72F77-EA4F-4116-B752-E78A00FCDB7E}" srcOrd="0" destOrd="0" parTransId="{C0021B31-A7D2-431D-89E1-06C4D65572D6}" sibTransId="{B07B9B65-9301-459B-BD3B-B98DB58A7F55}"/>
    <dgm:cxn modelId="{047692CB-7D75-4039-A273-7C2A39BAFB69}" type="presOf" srcId="{D166BB12-AF67-4BE3-AC8B-41D703F81ADB}" destId="{AF5F19A7-2CAD-428F-92D3-DE265ACD3D15}" srcOrd="0" destOrd="0" presId="urn:microsoft.com/office/officeart/2008/layout/HexagonCluster"/>
    <dgm:cxn modelId="{9E108CD6-BFB6-47AA-B58B-66B76B52A312}" type="presOf" srcId="{0AB022E9-E608-4F75-9A54-8662CF4849A8}" destId="{7C68D89C-FE45-48C1-86D1-8CCEA1C2444A}" srcOrd="0" destOrd="0" presId="urn:microsoft.com/office/officeart/2008/layout/HexagonCluster"/>
    <dgm:cxn modelId="{BEC1144E-FF6B-4EFC-8D3D-6C17E1F353AE}" type="presOf" srcId="{499146B7-F276-4A94-AD82-93037DE97C7F}" destId="{399B0C14-8F5D-4FD8-8C11-FC1F3191B2DA}" srcOrd="0" destOrd="0" presId="urn:microsoft.com/office/officeart/2008/layout/HexagonCluster"/>
    <dgm:cxn modelId="{0A458BEE-6D9A-4794-996C-2248C14D4DB8}" type="presOf" srcId="{68E72F77-EA4F-4116-B752-E78A00FCDB7E}" destId="{6B8DDC36-FFF7-4540-8252-3C0B8F182E34}" srcOrd="0" destOrd="0" presId="urn:microsoft.com/office/officeart/2008/layout/HexagonCluster"/>
    <dgm:cxn modelId="{B4E65F19-4284-4262-9AD3-E3817B52355A}" type="presOf" srcId="{0F388926-8EF8-4BD0-9CC5-5CF53A509CA8}" destId="{EF5F5611-578D-4558-AA22-025770B1D8C0}" srcOrd="0" destOrd="0" presId="urn:microsoft.com/office/officeart/2008/layout/HexagonCluster"/>
    <dgm:cxn modelId="{DB4C46A2-0928-4B7A-AEF7-73C4111514CC}" type="presOf" srcId="{5E648F72-5955-484A-BE0A-C0791A4A29A8}" destId="{DC783EC3-2202-4001-9DF1-00DAE23ED715}" srcOrd="0" destOrd="0" presId="urn:microsoft.com/office/officeart/2008/layout/HexagonCluster"/>
    <dgm:cxn modelId="{BD63DC93-103F-4285-AB52-1D6F737A3F76}" type="presOf" srcId="{7BE7F30A-AF8B-4A57-B413-B6F154AFBE80}" destId="{B2815EAA-685A-4A67-9EC9-7493DA0B7EA8}" srcOrd="0" destOrd="0" presId="urn:microsoft.com/office/officeart/2008/layout/HexagonCluster"/>
    <dgm:cxn modelId="{7A68ECCE-CAB8-4E76-9377-37DFEA392CDA}" type="presOf" srcId="{C3834795-7EBF-467B-BC7E-68C7D044193F}" destId="{9220B76C-8B85-496D-814F-C9D040BB428B}" srcOrd="0" destOrd="0" presId="urn:microsoft.com/office/officeart/2008/layout/HexagonCluster"/>
    <dgm:cxn modelId="{F4853A41-0618-437E-A50E-78AD31599156}" srcId="{5E648F72-5955-484A-BE0A-C0791A4A29A8}" destId="{499146B7-F276-4A94-AD82-93037DE97C7F}" srcOrd="1" destOrd="0" parTransId="{88055CE4-2089-4E54-8372-2EBB653F8B8F}" sibTransId="{0AB022E9-E608-4F75-9A54-8662CF4849A8}"/>
    <dgm:cxn modelId="{607801C9-7F27-45EA-AAA3-01C0E3BC74FB}" type="presParOf" srcId="{DC783EC3-2202-4001-9DF1-00DAE23ED715}" destId="{11934563-C755-4031-AB22-21375ADBB526}" srcOrd="0" destOrd="0" presId="urn:microsoft.com/office/officeart/2008/layout/HexagonCluster"/>
    <dgm:cxn modelId="{6CE6D462-9B35-4FAD-848F-23A14B04CDB7}" type="presParOf" srcId="{11934563-C755-4031-AB22-21375ADBB526}" destId="{6B8DDC36-FFF7-4540-8252-3C0B8F182E34}" srcOrd="0" destOrd="0" presId="urn:microsoft.com/office/officeart/2008/layout/HexagonCluster"/>
    <dgm:cxn modelId="{0E7E9DEE-5401-407E-9002-FFC33CE26665}" type="presParOf" srcId="{DC783EC3-2202-4001-9DF1-00DAE23ED715}" destId="{A9A276CB-99D1-4704-BBB5-E2DA209CF216}" srcOrd="1" destOrd="0" presId="urn:microsoft.com/office/officeart/2008/layout/HexagonCluster"/>
    <dgm:cxn modelId="{77973903-D7F8-45B2-BC95-C5E37022221F}" type="presParOf" srcId="{A9A276CB-99D1-4704-BBB5-E2DA209CF216}" destId="{32BBE426-7DAB-4360-8DD8-4E60943305B4}" srcOrd="0" destOrd="0" presId="urn:microsoft.com/office/officeart/2008/layout/HexagonCluster"/>
    <dgm:cxn modelId="{319F71D0-975D-4F2D-9B9C-CF09AE976696}" type="presParOf" srcId="{DC783EC3-2202-4001-9DF1-00DAE23ED715}" destId="{AF47C8FF-AEAB-4F39-87FE-825F15EE9F18}" srcOrd="2" destOrd="0" presId="urn:microsoft.com/office/officeart/2008/layout/HexagonCluster"/>
    <dgm:cxn modelId="{5FC9E156-9F2E-499E-AED7-DE88149F851E}" type="presParOf" srcId="{AF47C8FF-AEAB-4F39-87FE-825F15EE9F18}" destId="{AC882AF3-7478-47CC-9825-C40D45D36737}" srcOrd="0" destOrd="0" presId="urn:microsoft.com/office/officeart/2008/layout/HexagonCluster"/>
    <dgm:cxn modelId="{8E5C2D63-8093-4D20-BF28-3DD1591330FA}" type="presParOf" srcId="{DC783EC3-2202-4001-9DF1-00DAE23ED715}" destId="{DDC22F37-FFD9-4B09-9715-BFC1EF312651}" srcOrd="3" destOrd="0" presId="urn:microsoft.com/office/officeart/2008/layout/HexagonCluster"/>
    <dgm:cxn modelId="{D472EA31-2300-4EDB-A48B-CF9A78D30A72}" type="presParOf" srcId="{DDC22F37-FFD9-4B09-9715-BFC1EF312651}" destId="{1D362824-72A3-4B8B-BD87-322B73768848}" srcOrd="0" destOrd="0" presId="urn:microsoft.com/office/officeart/2008/layout/HexagonCluster"/>
    <dgm:cxn modelId="{D77F7F25-B164-4BA3-A78B-1B099F67D074}" type="presParOf" srcId="{DC783EC3-2202-4001-9DF1-00DAE23ED715}" destId="{322E9D24-A161-41B9-85C6-A60C7633752A}" srcOrd="4" destOrd="0" presId="urn:microsoft.com/office/officeart/2008/layout/HexagonCluster"/>
    <dgm:cxn modelId="{5CA38C3B-4DA2-44F6-AB58-6D151B4653CE}" type="presParOf" srcId="{322E9D24-A161-41B9-85C6-A60C7633752A}" destId="{399B0C14-8F5D-4FD8-8C11-FC1F3191B2DA}" srcOrd="0" destOrd="0" presId="urn:microsoft.com/office/officeart/2008/layout/HexagonCluster"/>
    <dgm:cxn modelId="{4B8C4FB3-8241-4A4E-B1AA-D88A8F97823B}" type="presParOf" srcId="{DC783EC3-2202-4001-9DF1-00DAE23ED715}" destId="{D8A16EF0-630F-4B4F-B90A-3F7C9B707D80}" srcOrd="5" destOrd="0" presId="urn:microsoft.com/office/officeart/2008/layout/HexagonCluster"/>
    <dgm:cxn modelId="{2E9EC584-BB37-45DE-9C15-A0AE20C86B07}" type="presParOf" srcId="{D8A16EF0-630F-4B4F-B90A-3F7C9B707D80}" destId="{2E1A9713-6C11-44B6-B4A2-FB65293CF76A}" srcOrd="0" destOrd="0" presId="urn:microsoft.com/office/officeart/2008/layout/HexagonCluster"/>
    <dgm:cxn modelId="{0E517E7C-7BD0-46D8-9C5A-6A896A5F813F}" type="presParOf" srcId="{DC783EC3-2202-4001-9DF1-00DAE23ED715}" destId="{C3279DD2-4110-4505-9B2E-403891815038}" srcOrd="6" destOrd="0" presId="urn:microsoft.com/office/officeart/2008/layout/HexagonCluster"/>
    <dgm:cxn modelId="{5B883E29-62F2-49D5-AA2E-118456CDD9F4}" type="presParOf" srcId="{C3279DD2-4110-4505-9B2E-403891815038}" destId="{7C68D89C-FE45-48C1-86D1-8CCEA1C2444A}" srcOrd="0" destOrd="0" presId="urn:microsoft.com/office/officeart/2008/layout/HexagonCluster"/>
    <dgm:cxn modelId="{8E4613C9-8E7C-4026-814A-FC82065B1C44}" type="presParOf" srcId="{DC783EC3-2202-4001-9DF1-00DAE23ED715}" destId="{384CCF72-C6DB-47CB-8E5C-CB6AF8171335}" srcOrd="7" destOrd="0" presId="urn:microsoft.com/office/officeart/2008/layout/HexagonCluster"/>
    <dgm:cxn modelId="{75B17125-8189-4F30-9A74-28AC6813C50A}" type="presParOf" srcId="{384CCF72-C6DB-47CB-8E5C-CB6AF8171335}" destId="{ACA00934-8696-4CB6-A7F5-803234F98DBE}" srcOrd="0" destOrd="0" presId="urn:microsoft.com/office/officeart/2008/layout/HexagonCluster"/>
    <dgm:cxn modelId="{AB599040-AD89-4361-8B79-1B7357F5E73A}" type="presParOf" srcId="{DC783EC3-2202-4001-9DF1-00DAE23ED715}" destId="{62035FFF-D0DF-4F06-8B4D-B70EF72FB394}" srcOrd="8" destOrd="0" presId="urn:microsoft.com/office/officeart/2008/layout/HexagonCluster"/>
    <dgm:cxn modelId="{5AE65BB1-05DD-4F1B-8AFA-38B5ED51AB76}" type="presParOf" srcId="{62035FFF-D0DF-4F06-8B4D-B70EF72FB394}" destId="{B2815EAA-685A-4A67-9EC9-7493DA0B7EA8}" srcOrd="0" destOrd="0" presId="urn:microsoft.com/office/officeart/2008/layout/HexagonCluster"/>
    <dgm:cxn modelId="{A0002A72-9DA0-46C1-AF74-17F3873AA496}" type="presParOf" srcId="{DC783EC3-2202-4001-9DF1-00DAE23ED715}" destId="{45C14568-BFDB-4FEE-A875-5B867113507B}" srcOrd="9" destOrd="0" presId="urn:microsoft.com/office/officeart/2008/layout/HexagonCluster"/>
    <dgm:cxn modelId="{8F4B08B3-A2BA-4CA7-871E-5DDD4E075488}" type="presParOf" srcId="{45C14568-BFDB-4FEE-A875-5B867113507B}" destId="{41A2D3F9-ED7F-409A-8B6B-1038B86A883E}" srcOrd="0" destOrd="0" presId="urn:microsoft.com/office/officeart/2008/layout/HexagonCluster"/>
    <dgm:cxn modelId="{77E40361-FD6F-4404-BA64-B6286B73FD0B}" type="presParOf" srcId="{DC783EC3-2202-4001-9DF1-00DAE23ED715}" destId="{6AF9619E-D93F-47F9-A9E0-7262069E3407}" srcOrd="10" destOrd="0" presId="urn:microsoft.com/office/officeart/2008/layout/HexagonCluster"/>
    <dgm:cxn modelId="{3C2AAC6F-093D-4A86-A7AB-E7F49F2C1588}" type="presParOf" srcId="{6AF9619E-D93F-47F9-A9E0-7262069E3407}" destId="{AF5F19A7-2CAD-428F-92D3-DE265ACD3D15}" srcOrd="0" destOrd="0" presId="urn:microsoft.com/office/officeart/2008/layout/HexagonCluster"/>
    <dgm:cxn modelId="{5D67DD6B-B69F-49E9-A770-30A7F4512E0C}" type="presParOf" srcId="{DC783EC3-2202-4001-9DF1-00DAE23ED715}" destId="{16D5C4B3-7653-4E20-B58C-7FF3A544FE7C}" srcOrd="11" destOrd="0" presId="urn:microsoft.com/office/officeart/2008/layout/HexagonCluster"/>
    <dgm:cxn modelId="{01C6BF06-71A5-4611-8F42-155EF7538143}" type="presParOf" srcId="{16D5C4B3-7653-4E20-B58C-7FF3A544FE7C}" destId="{30FD923B-C10D-4153-8637-06F8C25B90C7}" srcOrd="0" destOrd="0" presId="urn:microsoft.com/office/officeart/2008/layout/HexagonCluster"/>
    <dgm:cxn modelId="{19E0666C-5DC2-4FD8-950F-9ED8237BE8D5}" type="presParOf" srcId="{DC783EC3-2202-4001-9DF1-00DAE23ED715}" destId="{336EEC5C-8A30-4CF1-A2E2-D9F7EB256FEB}" srcOrd="12" destOrd="0" presId="urn:microsoft.com/office/officeart/2008/layout/HexagonCluster"/>
    <dgm:cxn modelId="{5B2CC9A8-506B-43E4-BA0B-D19FB41CB6B5}" type="presParOf" srcId="{336EEC5C-8A30-4CF1-A2E2-D9F7EB256FEB}" destId="{9220B76C-8B85-496D-814F-C9D040BB428B}" srcOrd="0" destOrd="0" presId="urn:microsoft.com/office/officeart/2008/layout/HexagonCluster"/>
    <dgm:cxn modelId="{1C5721BE-A1E7-4103-8F2E-BED8C5226188}" type="presParOf" srcId="{DC783EC3-2202-4001-9DF1-00DAE23ED715}" destId="{D03F6613-D645-402F-BB03-CCC5FC748329}" srcOrd="13" destOrd="0" presId="urn:microsoft.com/office/officeart/2008/layout/HexagonCluster"/>
    <dgm:cxn modelId="{656D34BB-B94D-4033-A7FB-D556694AB105}" type="presParOf" srcId="{D03F6613-D645-402F-BB03-CCC5FC748329}" destId="{47C7C554-8792-4F3F-8C58-9356A3D32197}" srcOrd="0" destOrd="0" presId="urn:microsoft.com/office/officeart/2008/layout/HexagonCluster"/>
    <dgm:cxn modelId="{DE698D2F-42E9-4C29-915D-832FDF412D27}" type="presParOf" srcId="{DC783EC3-2202-4001-9DF1-00DAE23ED715}" destId="{C8FCC286-ED04-4852-A853-57B02B6CDC36}" srcOrd="14" destOrd="0" presId="urn:microsoft.com/office/officeart/2008/layout/HexagonCluster"/>
    <dgm:cxn modelId="{5BC3C9EC-5A2D-457D-8DE5-20394F0562F7}" type="presParOf" srcId="{C8FCC286-ED04-4852-A853-57B02B6CDC36}" destId="{EF5F5611-578D-4558-AA22-025770B1D8C0}" srcOrd="0" destOrd="0" presId="urn:microsoft.com/office/officeart/2008/layout/HexagonCluster"/>
    <dgm:cxn modelId="{8896CCF6-08F6-4AC6-9CAB-1734FE78363A}" type="presParOf" srcId="{DC783EC3-2202-4001-9DF1-00DAE23ED715}" destId="{BF6F557D-EB28-4D66-AAF1-BEE1476F21C7}" srcOrd="15" destOrd="0" presId="urn:microsoft.com/office/officeart/2008/layout/HexagonCluster"/>
    <dgm:cxn modelId="{7FDA2809-EBB8-4B17-8C83-CB644D6C9F00}" type="presParOf" srcId="{BF6F557D-EB28-4D66-AAF1-BEE1476F21C7}" destId="{87D4ABCE-2BB5-4F56-BFF0-82F7474E4C3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48F72-5955-484A-BE0A-C0791A4A29A8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8E72F77-EA4F-4116-B752-E78A00FCDB7E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驼峰</a:t>
          </a:r>
          <a:r>
            <a:rPr lang="en-US" altLang="zh-CN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下划线</a:t>
          </a:r>
          <a:endParaRPr lang="en-US" altLang="zh-CN" sz="1400" b="1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意识流风格的函数命名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21B31-A7D2-431D-89E1-06C4D65572D6}" type="parTrans" cxnId="{AED2B2C0-313A-4C67-9C83-A3BBF7182F84}">
      <dgm:prSet/>
      <dgm:spPr/>
      <dgm:t>
        <a:bodyPr/>
        <a:lstStyle/>
        <a:p>
          <a:endParaRPr lang="zh-CN" altLang="en-US"/>
        </a:p>
      </dgm:t>
    </dgm:pt>
    <dgm:pt modelId="{B07B9B65-9301-459B-BD3B-B98DB58A7F55}" type="sibTrans" cxnId="{AED2B2C0-313A-4C67-9C83-A3BBF7182F8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499146B7-F276-4A94-AD82-93037DE97C7F}">
      <dgm:prSet phldrT="[文本]" custT="1"/>
      <dgm:spPr/>
      <dgm:t>
        <a:bodyPr/>
        <a:lstStyle/>
        <a:p>
          <a:r>
            <a:rPr lang="en-US" altLang="zh-CN" sz="2000" b="1" smtClean="0">
              <a:latin typeface="+mn-lt"/>
              <a:ea typeface="微软雅黑" panose="020B0503020204020204" pitchFamily="34" charset="-122"/>
            </a:rPr>
            <a:t>50</a:t>
          </a:r>
        </a:p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055CE4-2089-4E54-8372-2EBB653F8B8F}" type="parTrans" cxnId="{F4853A41-0618-437E-A50E-78AD31599156}">
      <dgm:prSet/>
      <dgm:spPr/>
      <dgm:t>
        <a:bodyPr/>
        <a:lstStyle/>
        <a:p>
          <a:endParaRPr lang="zh-CN" altLang="en-US"/>
        </a:p>
      </dgm:t>
    </dgm:pt>
    <dgm:pt modelId="{0AB022E9-E608-4F75-9A54-8662CF4849A8}" type="sibTrans" cxnId="{F4853A41-0618-437E-A50E-78AD3159915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7BE7F30A-AF8B-4A57-B413-B6F154AFBE80}">
      <dgm:prSet phldrT="[文本]" custT="1"/>
      <dgm:spPr/>
      <dgm:t>
        <a:bodyPr/>
        <a:lstStyle/>
        <a:p>
          <a:r>
            <a:rPr lang="en-US" altLang="zh-CN" sz="2000" b="1" dirty="0" smtClean="0">
              <a:latin typeface="+mn-lt"/>
              <a:ea typeface="微软雅黑" panose="020B0503020204020204" pitchFamily="34" charset="-122"/>
            </a:rPr>
            <a:t>20% 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5D337-CCAD-495B-9C35-6947285111DC}" type="parTrans" cxnId="{E8AA76CE-36C6-4DE3-8EE8-1DDA1168F278}">
      <dgm:prSet/>
      <dgm:spPr/>
      <dgm:t>
        <a:bodyPr/>
        <a:lstStyle/>
        <a:p>
          <a:endParaRPr lang="zh-CN" altLang="en-US"/>
        </a:p>
      </dgm:t>
    </dgm:pt>
    <dgm:pt modelId="{D166BB12-AF67-4BE3-AC8B-41D703F81ADB}" type="sibTrans" cxnId="{E8AA76CE-36C6-4DE3-8EE8-1DDA1168F2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23DC060E-D96F-4D55-8AD2-5C7AEA9405F3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D53618-A3D4-4950-B40B-A9F2CA5D06E2}" type="parTrans" cxnId="{B0F88BC7-06D2-46A8-A289-15FED8B69951}">
      <dgm:prSet/>
      <dgm:spPr/>
      <dgm:t>
        <a:bodyPr/>
        <a:lstStyle/>
        <a:p>
          <a:endParaRPr lang="zh-CN" altLang="en-US"/>
        </a:p>
      </dgm:t>
    </dgm:pt>
    <dgm:pt modelId="{1795327A-3907-45BA-902E-75BE3875723D}" type="sibTrans" cxnId="{B0F88BC7-06D2-46A8-A289-15FED8B6995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DC783EC3-2202-4001-9DF1-00DAE23ED715}" type="pres">
      <dgm:prSet presAssocID="{5E648F72-5955-484A-BE0A-C0791A4A29A8}" presName="Name0" presStyleCnt="0">
        <dgm:presLayoutVars>
          <dgm:chMax val="21"/>
          <dgm:chPref val="21"/>
        </dgm:presLayoutVars>
      </dgm:prSet>
      <dgm:spPr/>
    </dgm:pt>
    <dgm:pt modelId="{11934563-C755-4031-AB22-21375ADBB526}" type="pres">
      <dgm:prSet presAssocID="{68E72F77-EA4F-4116-B752-E78A00FCDB7E}" presName="text1" presStyleCnt="0"/>
      <dgm:spPr/>
    </dgm:pt>
    <dgm:pt modelId="{6B8DDC36-FFF7-4540-8252-3C0B8F182E34}" type="pres">
      <dgm:prSet presAssocID="{68E72F77-EA4F-4116-B752-E78A00FCDB7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276CB-99D1-4704-BBB5-E2DA209CF216}" type="pres">
      <dgm:prSet presAssocID="{68E72F77-EA4F-4116-B752-E78A00FCDB7E}" presName="textaccent1" presStyleCnt="0"/>
      <dgm:spPr/>
    </dgm:pt>
    <dgm:pt modelId="{32BBE426-7DAB-4360-8DD8-4E60943305B4}" type="pres">
      <dgm:prSet presAssocID="{68E72F77-EA4F-4116-B752-E78A00FCDB7E}" presName="accentRepeatNode" presStyleLbl="solidAlignAcc1" presStyleIdx="0" presStyleCnt="8"/>
      <dgm:spPr/>
    </dgm:pt>
    <dgm:pt modelId="{AF47C8FF-AEAB-4F39-87FE-825F15EE9F18}" type="pres">
      <dgm:prSet presAssocID="{B07B9B65-9301-459B-BD3B-B98DB58A7F55}" presName="image1" presStyleCnt="0"/>
      <dgm:spPr/>
    </dgm:pt>
    <dgm:pt modelId="{AC882AF3-7478-47CC-9825-C40D45D36737}" type="pres">
      <dgm:prSet presAssocID="{B07B9B65-9301-459B-BD3B-B98DB58A7F55}" presName="imageRepeatNode" presStyleLbl="alignAcc1" presStyleIdx="0" presStyleCnt="4"/>
      <dgm:spPr/>
    </dgm:pt>
    <dgm:pt modelId="{DDC22F37-FFD9-4B09-9715-BFC1EF312651}" type="pres">
      <dgm:prSet presAssocID="{B07B9B65-9301-459B-BD3B-B98DB58A7F55}" presName="imageaccent1" presStyleCnt="0"/>
      <dgm:spPr/>
    </dgm:pt>
    <dgm:pt modelId="{1D362824-72A3-4B8B-BD87-322B73768848}" type="pres">
      <dgm:prSet presAssocID="{B07B9B65-9301-459B-BD3B-B98DB58A7F55}" presName="accentRepeatNode" presStyleLbl="solidAlignAcc1" presStyleIdx="1" presStyleCnt="8"/>
      <dgm:spPr/>
    </dgm:pt>
    <dgm:pt modelId="{322E9D24-A161-41B9-85C6-A60C7633752A}" type="pres">
      <dgm:prSet presAssocID="{499146B7-F276-4A94-AD82-93037DE97C7F}" presName="text2" presStyleCnt="0"/>
      <dgm:spPr/>
    </dgm:pt>
    <dgm:pt modelId="{399B0C14-8F5D-4FD8-8C11-FC1F3191B2DA}" type="pres">
      <dgm:prSet presAssocID="{499146B7-F276-4A94-AD82-93037DE97C7F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16EF0-630F-4B4F-B90A-3F7C9B707D80}" type="pres">
      <dgm:prSet presAssocID="{499146B7-F276-4A94-AD82-93037DE97C7F}" presName="textaccent2" presStyleCnt="0"/>
      <dgm:spPr/>
    </dgm:pt>
    <dgm:pt modelId="{2E1A9713-6C11-44B6-B4A2-FB65293CF76A}" type="pres">
      <dgm:prSet presAssocID="{499146B7-F276-4A94-AD82-93037DE97C7F}" presName="accentRepeatNode" presStyleLbl="solidAlignAcc1" presStyleIdx="2" presStyleCnt="8"/>
      <dgm:spPr/>
    </dgm:pt>
    <dgm:pt modelId="{C3279DD2-4110-4505-9B2E-403891815038}" type="pres">
      <dgm:prSet presAssocID="{0AB022E9-E608-4F75-9A54-8662CF4849A8}" presName="image2" presStyleCnt="0"/>
      <dgm:spPr/>
    </dgm:pt>
    <dgm:pt modelId="{7C68D89C-FE45-48C1-86D1-8CCEA1C2444A}" type="pres">
      <dgm:prSet presAssocID="{0AB022E9-E608-4F75-9A54-8662CF4849A8}" presName="imageRepeatNode" presStyleLbl="alignAcc1" presStyleIdx="1" presStyleCnt="4"/>
      <dgm:spPr/>
    </dgm:pt>
    <dgm:pt modelId="{384CCF72-C6DB-47CB-8E5C-CB6AF8171335}" type="pres">
      <dgm:prSet presAssocID="{0AB022E9-E608-4F75-9A54-8662CF4849A8}" presName="imageaccent2" presStyleCnt="0"/>
      <dgm:spPr/>
    </dgm:pt>
    <dgm:pt modelId="{ACA00934-8696-4CB6-A7F5-803234F98DBE}" type="pres">
      <dgm:prSet presAssocID="{0AB022E9-E608-4F75-9A54-8662CF4849A8}" presName="accentRepeatNode" presStyleLbl="solidAlignAcc1" presStyleIdx="3" presStyleCnt="8"/>
      <dgm:spPr/>
    </dgm:pt>
    <dgm:pt modelId="{62035FFF-D0DF-4F06-8B4D-B70EF72FB394}" type="pres">
      <dgm:prSet presAssocID="{7BE7F30A-AF8B-4A57-B413-B6F154AFBE80}" presName="text3" presStyleCnt="0"/>
      <dgm:spPr/>
    </dgm:pt>
    <dgm:pt modelId="{B2815EAA-685A-4A67-9EC9-7493DA0B7EA8}" type="pres">
      <dgm:prSet presAssocID="{7BE7F30A-AF8B-4A57-B413-B6F154AFBE80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4568-BFDB-4FEE-A875-5B867113507B}" type="pres">
      <dgm:prSet presAssocID="{7BE7F30A-AF8B-4A57-B413-B6F154AFBE80}" presName="textaccent3" presStyleCnt="0"/>
      <dgm:spPr/>
    </dgm:pt>
    <dgm:pt modelId="{41A2D3F9-ED7F-409A-8B6B-1038B86A883E}" type="pres">
      <dgm:prSet presAssocID="{7BE7F30A-AF8B-4A57-B413-B6F154AFBE80}" presName="accentRepeatNode" presStyleLbl="solidAlignAcc1" presStyleIdx="4" presStyleCnt="8"/>
      <dgm:spPr/>
    </dgm:pt>
    <dgm:pt modelId="{6AF9619E-D93F-47F9-A9E0-7262069E3407}" type="pres">
      <dgm:prSet presAssocID="{D166BB12-AF67-4BE3-AC8B-41D703F81ADB}" presName="image3" presStyleCnt="0"/>
      <dgm:spPr/>
    </dgm:pt>
    <dgm:pt modelId="{AF5F19A7-2CAD-428F-92D3-DE265ACD3D15}" type="pres">
      <dgm:prSet presAssocID="{D166BB12-AF67-4BE3-AC8B-41D703F81ADB}" presName="imageRepeatNode" presStyleLbl="alignAcc1" presStyleIdx="2" presStyleCnt="4"/>
      <dgm:spPr/>
    </dgm:pt>
    <dgm:pt modelId="{16D5C4B3-7653-4E20-B58C-7FF3A544FE7C}" type="pres">
      <dgm:prSet presAssocID="{D166BB12-AF67-4BE3-AC8B-41D703F81ADB}" presName="imageaccent3" presStyleCnt="0"/>
      <dgm:spPr/>
    </dgm:pt>
    <dgm:pt modelId="{30FD923B-C10D-4153-8637-06F8C25B90C7}" type="pres">
      <dgm:prSet presAssocID="{D166BB12-AF67-4BE3-AC8B-41D703F81ADB}" presName="accentRepeatNode" presStyleLbl="solidAlignAcc1" presStyleIdx="5" presStyleCnt="8"/>
      <dgm:spPr/>
    </dgm:pt>
    <dgm:pt modelId="{F757760C-9930-462C-B47E-F3536A665D49}" type="pres">
      <dgm:prSet presAssocID="{23DC060E-D96F-4D55-8AD2-5C7AEA9405F3}" presName="text4" presStyleCnt="0"/>
      <dgm:spPr/>
    </dgm:pt>
    <dgm:pt modelId="{F9E67A49-6DEC-42FE-A631-CC813AFA2521}" type="pres">
      <dgm:prSet presAssocID="{23DC060E-D96F-4D55-8AD2-5C7AEA9405F3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C2C03-485A-4A53-8B58-74A371FFA9B0}" type="pres">
      <dgm:prSet presAssocID="{23DC060E-D96F-4D55-8AD2-5C7AEA9405F3}" presName="textaccent4" presStyleCnt="0"/>
      <dgm:spPr/>
    </dgm:pt>
    <dgm:pt modelId="{53045FA2-8EE6-4AC0-B56A-89230D9AF53A}" type="pres">
      <dgm:prSet presAssocID="{23DC060E-D96F-4D55-8AD2-5C7AEA9405F3}" presName="accentRepeatNode" presStyleLbl="solidAlignAcc1" presStyleIdx="6" presStyleCnt="8"/>
      <dgm:spPr/>
    </dgm:pt>
    <dgm:pt modelId="{BB3613B0-EBFB-4C2F-8829-28AC9F338F6D}" type="pres">
      <dgm:prSet presAssocID="{1795327A-3907-45BA-902E-75BE3875723D}" presName="image4" presStyleCnt="0"/>
      <dgm:spPr/>
    </dgm:pt>
    <dgm:pt modelId="{2411499B-C307-4D8E-BFC3-17120C913674}" type="pres">
      <dgm:prSet presAssocID="{1795327A-3907-45BA-902E-75BE3875723D}" presName="imageRepeatNode" presStyleLbl="alignAcc1" presStyleIdx="3" presStyleCnt="4"/>
      <dgm:spPr/>
    </dgm:pt>
    <dgm:pt modelId="{387EAEF5-2147-44CD-98EC-3DD253FDBB1A}" type="pres">
      <dgm:prSet presAssocID="{1795327A-3907-45BA-902E-75BE3875723D}" presName="imageaccent4" presStyleCnt="0"/>
      <dgm:spPr/>
    </dgm:pt>
    <dgm:pt modelId="{BF50BA11-E4EB-4516-A0B7-B91DD3EFDDF9}" type="pres">
      <dgm:prSet presAssocID="{1795327A-3907-45BA-902E-75BE3875723D}" presName="accentRepeatNode" presStyleLbl="solidAlignAcc1" presStyleIdx="7" presStyleCnt="8"/>
      <dgm:spPr/>
    </dgm:pt>
  </dgm:ptLst>
  <dgm:cxnLst>
    <dgm:cxn modelId="{2860C353-3BE7-447B-87BD-9DD35C8C9883}" type="presOf" srcId="{499146B7-F276-4A94-AD82-93037DE97C7F}" destId="{399B0C14-8F5D-4FD8-8C11-FC1F3191B2DA}" srcOrd="0" destOrd="0" presId="urn:microsoft.com/office/officeart/2008/layout/HexagonCluster"/>
    <dgm:cxn modelId="{E8AA76CE-36C6-4DE3-8EE8-1DDA1168F278}" srcId="{5E648F72-5955-484A-BE0A-C0791A4A29A8}" destId="{7BE7F30A-AF8B-4A57-B413-B6F154AFBE80}" srcOrd="2" destOrd="0" parTransId="{1B85D337-CCAD-495B-9C35-6947285111DC}" sibTransId="{D166BB12-AF67-4BE3-AC8B-41D703F81ADB}"/>
    <dgm:cxn modelId="{B0F88BC7-06D2-46A8-A289-15FED8B69951}" srcId="{5E648F72-5955-484A-BE0A-C0791A4A29A8}" destId="{23DC060E-D96F-4D55-8AD2-5C7AEA9405F3}" srcOrd="3" destOrd="0" parTransId="{C4D53618-A3D4-4950-B40B-A9F2CA5D06E2}" sibTransId="{1795327A-3907-45BA-902E-75BE3875723D}"/>
    <dgm:cxn modelId="{C369C177-567A-4719-8C47-1D21D9751802}" type="presOf" srcId="{23DC060E-D96F-4D55-8AD2-5C7AEA9405F3}" destId="{F9E67A49-6DEC-42FE-A631-CC813AFA2521}" srcOrd="0" destOrd="0" presId="urn:microsoft.com/office/officeart/2008/layout/HexagonCluster"/>
    <dgm:cxn modelId="{7050F7CF-7278-4A02-AD9D-8F86E9E3A918}" type="presOf" srcId="{1795327A-3907-45BA-902E-75BE3875723D}" destId="{2411499B-C307-4D8E-BFC3-17120C913674}" srcOrd="0" destOrd="0" presId="urn:microsoft.com/office/officeart/2008/layout/HexagonCluster"/>
    <dgm:cxn modelId="{FCCB6779-12E8-4EFE-8123-2B84FC3A3991}" type="presOf" srcId="{D166BB12-AF67-4BE3-AC8B-41D703F81ADB}" destId="{AF5F19A7-2CAD-428F-92D3-DE265ACD3D15}" srcOrd="0" destOrd="0" presId="urn:microsoft.com/office/officeart/2008/layout/HexagonCluster"/>
    <dgm:cxn modelId="{AED2B2C0-313A-4C67-9C83-A3BBF7182F84}" srcId="{5E648F72-5955-484A-BE0A-C0791A4A29A8}" destId="{68E72F77-EA4F-4116-B752-E78A00FCDB7E}" srcOrd="0" destOrd="0" parTransId="{C0021B31-A7D2-431D-89E1-06C4D65572D6}" sibTransId="{B07B9B65-9301-459B-BD3B-B98DB58A7F55}"/>
    <dgm:cxn modelId="{CDD381E5-71E9-4259-867E-094CC3394ECB}" type="presOf" srcId="{B07B9B65-9301-459B-BD3B-B98DB58A7F55}" destId="{AC882AF3-7478-47CC-9825-C40D45D36737}" srcOrd="0" destOrd="0" presId="urn:microsoft.com/office/officeart/2008/layout/HexagonCluster"/>
    <dgm:cxn modelId="{40E0FC68-7700-4113-B523-2DAA1D092345}" type="presOf" srcId="{68E72F77-EA4F-4116-B752-E78A00FCDB7E}" destId="{6B8DDC36-FFF7-4540-8252-3C0B8F182E34}" srcOrd="0" destOrd="0" presId="urn:microsoft.com/office/officeart/2008/layout/HexagonCluster"/>
    <dgm:cxn modelId="{E1869981-0019-4269-9544-3B2373EF6D6C}" type="presOf" srcId="{5E648F72-5955-484A-BE0A-C0791A4A29A8}" destId="{DC783EC3-2202-4001-9DF1-00DAE23ED715}" srcOrd="0" destOrd="0" presId="urn:microsoft.com/office/officeart/2008/layout/HexagonCluster"/>
    <dgm:cxn modelId="{0A4E75BD-A7E2-475C-B5EA-37D96F4E7047}" type="presOf" srcId="{0AB022E9-E608-4F75-9A54-8662CF4849A8}" destId="{7C68D89C-FE45-48C1-86D1-8CCEA1C2444A}" srcOrd="0" destOrd="0" presId="urn:microsoft.com/office/officeart/2008/layout/HexagonCluster"/>
    <dgm:cxn modelId="{F4853A41-0618-437E-A50E-78AD31599156}" srcId="{5E648F72-5955-484A-BE0A-C0791A4A29A8}" destId="{499146B7-F276-4A94-AD82-93037DE97C7F}" srcOrd="1" destOrd="0" parTransId="{88055CE4-2089-4E54-8372-2EBB653F8B8F}" sibTransId="{0AB022E9-E608-4F75-9A54-8662CF4849A8}"/>
    <dgm:cxn modelId="{631AF602-8FDC-40E6-9FFE-746519E4AF4C}" type="presOf" srcId="{7BE7F30A-AF8B-4A57-B413-B6F154AFBE80}" destId="{B2815EAA-685A-4A67-9EC9-7493DA0B7EA8}" srcOrd="0" destOrd="0" presId="urn:microsoft.com/office/officeart/2008/layout/HexagonCluster"/>
    <dgm:cxn modelId="{6BCA1678-0CF8-4A32-9AFD-E6C914EA94A5}" type="presParOf" srcId="{DC783EC3-2202-4001-9DF1-00DAE23ED715}" destId="{11934563-C755-4031-AB22-21375ADBB526}" srcOrd="0" destOrd="0" presId="urn:microsoft.com/office/officeart/2008/layout/HexagonCluster"/>
    <dgm:cxn modelId="{9A9EE3AE-C1B0-4B9C-92F7-CE8C3A637FC9}" type="presParOf" srcId="{11934563-C755-4031-AB22-21375ADBB526}" destId="{6B8DDC36-FFF7-4540-8252-3C0B8F182E34}" srcOrd="0" destOrd="0" presId="urn:microsoft.com/office/officeart/2008/layout/HexagonCluster"/>
    <dgm:cxn modelId="{0959931C-18E6-48F2-A686-ABAA80532C6F}" type="presParOf" srcId="{DC783EC3-2202-4001-9DF1-00DAE23ED715}" destId="{A9A276CB-99D1-4704-BBB5-E2DA209CF216}" srcOrd="1" destOrd="0" presId="urn:microsoft.com/office/officeart/2008/layout/HexagonCluster"/>
    <dgm:cxn modelId="{6B9347FE-E32E-4101-94B4-404E07EB90E8}" type="presParOf" srcId="{A9A276CB-99D1-4704-BBB5-E2DA209CF216}" destId="{32BBE426-7DAB-4360-8DD8-4E60943305B4}" srcOrd="0" destOrd="0" presId="urn:microsoft.com/office/officeart/2008/layout/HexagonCluster"/>
    <dgm:cxn modelId="{E6FFC34A-EC69-4C48-83BB-E78B2DE8929F}" type="presParOf" srcId="{DC783EC3-2202-4001-9DF1-00DAE23ED715}" destId="{AF47C8FF-AEAB-4F39-87FE-825F15EE9F18}" srcOrd="2" destOrd="0" presId="urn:microsoft.com/office/officeart/2008/layout/HexagonCluster"/>
    <dgm:cxn modelId="{9FFB6520-C45D-4DF5-8735-2052036DC485}" type="presParOf" srcId="{AF47C8FF-AEAB-4F39-87FE-825F15EE9F18}" destId="{AC882AF3-7478-47CC-9825-C40D45D36737}" srcOrd="0" destOrd="0" presId="urn:microsoft.com/office/officeart/2008/layout/HexagonCluster"/>
    <dgm:cxn modelId="{E9480C58-130D-4488-89E3-421AA2D643E8}" type="presParOf" srcId="{DC783EC3-2202-4001-9DF1-00DAE23ED715}" destId="{DDC22F37-FFD9-4B09-9715-BFC1EF312651}" srcOrd="3" destOrd="0" presId="urn:microsoft.com/office/officeart/2008/layout/HexagonCluster"/>
    <dgm:cxn modelId="{B4F4E4C7-D52E-45F7-B079-A19C39EE8B54}" type="presParOf" srcId="{DDC22F37-FFD9-4B09-9715-BFC1EF312651}" destId="{1D362824-72A3-4B8B-BD87-322B73768848}" srcOrd="0" destOrd="0" presId="urn:microsoft.com/office/officeart/2008/layout/HexagonCluster"/>
    <dgm:cxn modelId="{595B1407-D1A7-4174-ABAA-04326E68FAAB}" type="presParOf" srcId="{DC783EC3-2202-4001-9DF1-00DAE23ED715}" destId="{322E9D24-A161-41B9-85C6-A60C7633752A}" srcOrd="4" destOrd="0" presId="urn:microsoft.com/office/officeart/2008/layout/HexagonCluster"/>
    <dgm:cxn modelId="{145F7023-25A1-405A-B7F3-C31585551469}" type="presParOf" srcId="{322E9D24-A161-41B9-85C6-A60C7633752A}" destId="{399B0C14-8F5D-4FD8-8C11-FC1F3191B2DA}" srcOrd="0" destOrd="0" presId="urn:microsoft.com/office/officeart/2008/layout/HexagonCluster"/>
    <dgm:cxn modelId="{32F81C25-9304-4D3F-B014-6E8A1BCE69F2}" type="presParOf" srcId="{DC783EC3-2202-4001-9DF1-00DAE23ED715}" destId="{D8A16EF0-630F-4B4F-B90A-3F7C9B707D80}" srcOrd="5" destOrd="0" presId="urn:microsoft.com/office/officeart/2008/layout/HexagonCluster"/>
    <dgm:cxn modelId="{BF18C578-5B24-4673-8139-12EDCBC62693}" type="presParOf" srcId="{D8A16EF0-630F-4B4F-B90A-3F7C9B707D80}" destId="{2E1A9713-6C11-44B6-B4A2-FB65293CF76A}" srcOrd="0" destOrd="0" presId="urn:microsoft.com/office/officeart/2008/layout/HexagonCluster"/>
    <dgm:cxn modelId="{2996E47F-6168-4ABC-87E1-EFD2FCEAE2F3}" type="presParOf" srcId="{DC783EC3-2202-4001-9DF1-00DAE23ED715}" destId="{C3279DD2-4110-4505-9B2E-403891815038}" srcOrd="6" destOrd="0" presId="urn:microsoft.com/office/officeart/2008/layout/HexagonCluster"/>
    <dgm:cxn modelId="{642AD689-CE8E-4B05-B997-E37FE1D6B8AC}" type="presParOf" srcId="{C3279DD2-4110-4505-9B2E-403891815038}" destId="{7C68D89C-FE45-48C1-86D1-8CCEA1C2444A}" srcOrd="0" destOrd="0" presId="urn:microsoft.com/office/officeart/2008/layout/HexagonCluster"/>
    <dgm:cxn modelId="{DD820CA5-6B23-4FDC-9CF1-407594729886}" type="presParOf" srcId="{DC783EC3-2202-4001-9DF1-00DAE23ED715}" destId="{384CCF72-C6DB-47CB-8E5C-CB6AF8171335}" srcOrd="7" destOrd="0" presId="urn:microsoft.com/office/officeart/2008/layout/HexagonCluster"/>
    <dgm:cxn modelId="{F95EC5D4-B065-4F2B-AA77-BFCBCDDE88DC}" type="presParOf" srcId="{384CCF72-C6DB-47CB-8E5C-CB6AF8171335}" destId="{ACA00934-8696-4CB6-A7F5-803234F98DBE}" srcOrd="0" destOrd="0" presId="urn:microsoft.com/office/officeart/2008/layout/HexagonCluster"/>
    <dgm:cxn modelId="{84717E34-1D43-4799-92C7-A94BC4F6A53F}" type="presParOf" srcId="{DC783EC3-2202-4001-9DF1-00DAE23ED715}" destId="{62035FFF-D0DF-4F06-8B4D-B70EF72FB394}" srcOrd="8" destOrd="0" presId="urn:microsoft.com/office/officeart/2008/layout/HexagonCluster"/>
    <dgm:cxn modelId="{A02412E3-DFAC-4C92-9EE3-DDED9D312E05}" type="presParOf" srcId="{62035FFF-D0DF-4F06-8B4D-B70EF72FB394}" destId="{B2815EAA-685A-4A67-9EC9-7493DA0B7EA8}" srcOrd="0" destOrd="0" presId="urn:microsoft.com/office/officeart/2008/layout/HexagonCluster"/>
    <dgm:cxn modelId="{219F6CF8-1858-4791-871C-66DA0EBDB9CD}" type="presParOf" srcId="{DC783EC3-2202-4001-9DF1-00DAE23ED715}" destId="{45C14568-BFDB-4FEE-A875-5B867113507B}" srcOrd="9" destOrd="0" presId="urn:microsoft.com/office/officeart/2008/layout/HexagonCluster"/>
    <dgm:cxn modelId="{5A7113C1-4C28-43D9-8A97-5F2F95EDEC72}" type="presParOf" srcId="{45C14568-BFDB-4FEE-A875-5B867113507B}" destId="{41A2D3F9-ED7F-409A-8B6B-1038B86A883E}" srcOrd="0" destOrd="0" presId="urn:microsoft.com/office/officeart/2008/layout/HexagonCluster"/>
    <dgm:cxn modelId="{757CE5C1-0DDB-48FB-8E84-2F0843170AFF}" type="presParOf" srcId="{DC783EC3-2202-4001-9DF1-00DAE23ED715}" destId="{6AF9619E-D93F-47F9-A9E0-7262069E3407}" srcOrd="10" destOrd="0" presId="urn:microsoft.com/office/officeart/2008/layout/HexagonCluster"/>
    <dgm:cxn modelId="{A645CBE9-4FBF-4C5A-AFBF-18B842F7591D}" type="presParOf" srcId="{6AF9619E-D93F-47F9-A9E0-7262069E3407}" destId="{AF5F19A7-2CAD-428F-92D3-DE265ACD3D15}" srcOrd="0" destOrd="0" presId="urn:microsoft.com/office/officeart/2008/layout/HexagonCluster"/>
    <dgm:cxn modelId="{49EABFF8-6A47-4692-AB8C-38AFBD9C8B09}" type="presParOf" srcId="{DC783EC3-2202-4001-9DF1-00DAE23ED715}" destId="{16D5C4B3-7653-4E20-B58C-7FF3A544FE7C}" srcOrd="11" destOrd="0" presId="urn:microsoft.com/office/officeart/2008/layout/HexagonCluster"/>
    <dgm:cxn modelId="{6770C652-E758-48D5-9A64-B0EDCC1210FE}" type="presParOf" srcId="{16D5C4B3-7653-4E20-B58C-7FF3A544FE7C}" destId="{30FD923B-C10D-4153-8637-06F8C25B90C7}" srcOrd="0" destOrd="0" presId="urn:microsoft.com/office/officeart/2008/layout/HexagonCluster"/>
    <dgm:cxn modelId="{8059714E-AB53-4981-A6D3-B45DF96C3CD7}" type="presParOf" srcId="{DC783EC3-2202-4001-9DF1-00DAE23ED715}" destId="{F757760C-9930-462C-B47E-F3536A665D49}" srcOrd="12" destOrd="0" presId="urn:microsoft.com/office/officeart/2008/layout/HexagonCluster"/>
    <dgm:cxn modelId="{47743D55-96A4-4990-9C03-CA7A4DE16A24}" type="presParOf" srcId="{F757760C-9930-462C-B47E-F3536A665D49}" destId="{F9E67A49-6DEC-42FE-A631-CC813AFA2521}" srcOrd="0" destOrd="0" presId="urn:microsoft.com/office/officeart/2008/layout/HexagonCluster"/>
    <dgm:cxn modelId="{03172EA2-A1DE-4C51-BCFA-E9768AEA058E}" type="presParOf" srcId="{DC783EC3-2202-4001-9DF1-00DAE23ED715}" destId="{C7BC2C03-485A-4A53-8B58-74A371FFA9B0}" srcOrd="13" destOrd="0" presId="urn:microsoft.com/office/officeart/2008/layout/HexagonCluster"/>
    <dgm:cxn modelId="{FB31B116-4E25-43AD-90E9-FF4A3A203FA0}" type="presParOf" srcId="{C7BC2C03-485A-4A53-8B58-74A371FFA9B0}" destId="{53045FA2-8EE6-4AC0-B56A-89230D9AF53A}" srcOrd="0" destOrd="0" presId="urn:microsoft.com/office/officeart/2008/layout/HexagonCluster"/>
    <dgm:cxn modelId="{B49C7C06-3855-405B-8CDE-4A565E547898}" type="presParOf" srcId="{DC783EC3-2202-4001-9DF1-00DAE23ED715}" destId="{BB3613B0-EBFB-4C2F-8829-28AC9F338F6D}" srcOrd="14" destOrd="0" presId="urn:microsoft.com/office/officeart/2008/layout/HexagonCluster"/>
    <dgm:cxn modelId="{D20BD5BD-2987-49C9-B0BD-421DA9292E00}" type="presParOf" srcId="{BB3613B0-EBFB-4C2F-8829-28AC9F338F6D}" destId="{2411499B-C307-4D8E-BFC3-17120C913674}" srcOrd="0" destOrd="0" presId="urn:microsoft.com/office/officeart/2008/layout/HexagonCluster"/>
    <dgm:cxn modelId="{8CE511EB-AA42-449A-89F3-3DDB596DFE01}" type="presParOf" srcId="{DC783EC3-2202-4001-9DF1-00DAE23ED715}" destId="{387EAEF5-2147-44CD-98EC-3DD253FDBB1A}" srcOrd="15" destOrd="0" presId="urn:microsoft.com/office/officeart/2008/layout/HexagonCluster"/>
    <dgm:cxn modelId="{688C8A44-810C-4B63-A4E6-2C509C0C4BD6}" type="presParOf" srcId="{387EAEF5-2147-44CD-98EC-3DD253FDBB1A}" destId="{BF50BA11-E4EB-4516-A0B7-B91DD3EFDDF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12DD5-8E2A-45BA-83B8-3509991A3779}" type="doc">
      <dgm:prSet loTypeId="urn:microsoft.com/office/officeart/2009/3/layout/CircleRelationship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8A9C9B7-75FD-4BE2-94C4-1F7CC138308D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A2494F-ADFF-4C76-9A9C-3BA68E4D076D}" type="parTrans" cxnId="{6C915F8D-E766-4C3C-9E08-A11F19EF10FF}">
      <dgm:prSet/>
      <dgm:spPr/>
      <dgm:t>
        <a:bodyPr/>
        <a:lstStyle/>
        <a:p>
          <a:endParaRPr lang="zh-CN" altLang="en-US"/>
        </a:p>
      </dgm:t>
    </dgm:pt>
    <dgm:pt modelId="{E91BBB2B-1B8C-455F-9FE9-61F7C647D1F7}" type="sibTrans" cxnId="{6C915F8D-E766-4C3C-9E08-A11F19EF10FF}">
      <dgm:prSet/>
      <dgm:spPr/>
      <dgm:t>
        <a:bodyPr/>
        <a:lstStyle/>
        <a:p>
          <a:endParaRPr lang="zh-CN" altLang="en-US"/>
        </a:p>
      </dgm:t>
    </dgm:pt>
    <dgm:pt modelId="{766557AE-564F-452B-A5A1-906578C156A0}">
      <dgm:prSet phldrT="[文本]" phldr="1"/>
      <dgm:spPr/>
      <dgm:t>
        <a:bodyPr/>
        <a:lstStyle/>
        <a:p>
          <a:endParaRPr lang="zh-CN" altLang="en-US" dirty="0"/>
        </a:p>
      </dgm:t>
    </dgm:pt>
    <dgm:pt modelId="{284286CA-23DD-4C71-8B78-90F8DDDF75E5}" type="parTrans" cxnId="{353E9A65-2B3F-4467-83BE-7E14C4CF006E}">
      <dgm:prSet/>
      <dgm:spPr/>
      <dgm:t>
        <a:bodyPr/>
        <a:lstStyle/>
        <a:p>
          <a:endParaRPr lang="zh-CN" altLang="en-US"/>
        </a:p>
      </dgm:t>
    </dgm:pt>
    <dgm:pt modelId="{CB691D9F-9EE2-4849-AE3B-145BCC8DA567}" type="sibTrans" cxnId="{353E9A65-2B3F-4467-83BE-7E14C4CF006E}">
      <dgm:prSet/>
      <dgm:spPr/>
      <dgm:t>
        <a:bodyPr/>
        <a:lstStyle/>
        <a:p>
          <a:endParaRPr lang="zh-CN" altLang="en-US"/>
        </a:p>
      </dgm:t>
    </dgm:pt>
    <dgm:pt modelId="{E6DCBBC0-8DB6-4DC5-B67E-BA6F58048098}">
      <dgm:prSet phldrT="[文本]" phldr="1"/>
      <dgm:spPr/>
      <dgm:t>
        <a:bodyPr/>
        <a:lstStyle/>
        <a:p>
          <a:endParaRPr lang="zh-CN" altLang="en-US" dirty="0"/>
        </a:p>
      </dgm:t>
    </dgm:pt>
    <dgm:pt modelId="{F40717AD-4E08-41A7-9CF0-FEA8B6D86195}" type="parTrans" cxnId="{D4458008-C08D-4832-90A9-BA73F83CD3B5}">
      <dgm:prSet/>
      <dgm:spPr/>
      <dgm:t>
        <a:bodyPr/>
        <a:lstStyle/>
        <a:p>
          <a:endParaRPr lang="zh-CN" altLang="en-US"/>
        </a:p>
      </dgm:t>
    </dgm:pt>
    <dgm:pt modelId="{D6D5C6A0-B874-487D-A593-490795CEC320}" type="sibTrans" cxnId="{D4458008-C08D-4832-90A9-BA73F83CD3B5}">
      <dgm:prSet/>
      <dgm:spPr/>
      <dgm:t>
        <a:bodyPr/>
        <a:lstStyle/>
        <a:p>
          <a:endParaRPr lang="zh-CN" altLang="en-US"/>
        </a:p>
      </dgm:t>
    </dgm:pt>
    <dgm:pt modelId="{55F8D87D-C17C-4882-A998-142484E7F719}">
      <dgm:prSet phldrT="[文本]"/>
      <dgm:spPr/>
      <dgm:t>
        <a:bodyPr/>
        <a:lstStyle/>
        <a:p>
          <a:endParaRPr lang="zh-CN" altLang="en-US" dirty="0"/>
        </a:p>
      </dgm:t>
    </dgm:pt>
    <dgm:pt modelId="{CDD47382-C297-47AB-962F-FB936A269F5C}" type="parTrans" cxnId="{3BA1F631-AD68-4AFA-BB89-EFDBDAF3769B}">
      <dgm:prSet/>
      <dgm:spPr/>
      <dgm:t>
        <a:bodyPr/>
        <a:lstStyle/>
        <a:p>
          <a:endParaRPr lang="zh-CN" altLang="en-US"/>
        </a:p>
      </dgm:t>
    </dgm:pt>
    <dgm:pt modelId="{5C55448A-614B-4789-9DE5-410BBED6E756}" type="sibTrans" cxnId="{3BA1F631-AD68-4AFA-BB89-EFDBDAF3769B}">
      <dgm:prSet/>
      <dgm:spPr/>
      <dgm:t>
        <a:bodyPr/>
        <a:lstStyle/>
        <a:p>
          <a:endParaRPr lang="zh-CN" altLang="en-US"/>
        </a:p>
      </dgm:t>
    </dgm:pt>
    <dgm:pt modelId="{2BB2057D-614D-45C4-BE7C-207CEEAC70E1}">
      <dgm:prSet phldrT="[文本]"/>
      <dgm:spPr/>
      <dgm:t>
        <a:bodyPr/>
        <a:lstStyle/>
        <a:p>
          <a:endParaRPr lang="zh-CN" altLang="en-US" dirty="0"/>
        </a:p>
      </dgm:t>
    </dgm:pt>
    <dgm:pt modelId="{6D709DC7-4EE4-40DA-BC4B-D71481E5090D}" type="parTrans" cxnId="{7CAFD65C-B9BD-4590-A208-46D0F2496141}">
      <dgm:prSet/>
      <dgm:spPr/>
      <dgm:t>
        <a:bodyPr/>
        <a:lstStyle/>
        <a:p>
          <a:endParaRPr lang="zh-CN" altLang="en-US"/>
        </a:p>
      </dgm:t>
    </dgm:pt>
    <dgm:pt modelId="{D1F5304C-65B0-48E1-89AB-78B780B5841A}" type="sibTrans" cxnId="{7CAFD65C-B9BD-4590-A208-46D0F2496141}">
      <dgm:prSet/>
      <dgm:spPr/>
      <dgm:t>
        <a:bodyPr/>
        <a:lstStyle/>
        <a:p>
          <a:endParaRPr lang="zh-CN" altLang="en-US"/>
        </a:p>
      </dgm:t>
    </dgm:pt>
    <dgm:pt modelId="{CE3ADE52-DF67-4383-A7F7-0735DF0BA83E}">
      <dgm:prSet phldrT="[文本]"/>
      <dgm:spPr/>
      <dgm:t>
        <a:bodyPr/>
        <a:lstStyle/>
        <a:p>
          <a:endParaRPr lang="zh-CN" altLang="en-US" dirty="0"/>
        </a:p>
      </dgm:t>
    </dgm:pt>
    <dgm:pt modelId="{E52DED13-3D57-4943-887E-73069B5B7AC4}" type="parTrans" cxnId="{68BD65A8-A056-43A6-868B-54CF338579E5}">
      <dgm:prSet/>
      <dgm:spPr/>
      <dgm:t>
        <a:bodyPr/>
        <a:lstStyle/>
        <a:p>
          <a:endParaRPr lang="zh-CN" altLang="en-US"/>
        </a:p>
      </dgm:t>
    </dgm:pt>
    <dgm:pt modelId="{362561D0-AE7C-495B-BA1D-4FF5650019CD}" type="sibTrans" cxnId="{68BD65A8-A056-43A6-868B-54CF338579E5}">
      <dgm:prSet/>
      <dgm:spPr/>
      <dgm:t>
        <a:bodyPr/>
        <a:lstStyle/>
        <a:p>
          <a:endParaRPr lang="zh-CN" altLang="en-US"/>
        </a:p>
      </dgm:t>
    </dgm:pt>
    <dgm:pt modelId="{81F07073-AAEA-4D93-94BA-EF6951E4059D}" type="pres">
      <dgm:prSet presAssocID="{76612DD5-8E2A-45BA-83B8-3509991A3779}" presName="Name0" presStyleCnt="0">
        <dgm:presLayoutVars>
          <dgm:chMax val="1"/>
          <dgm:chPref val="1"/>
        </dgm:presLayoutVars>
      </dgm:prSet>
      <dgm:spPr/>
    </dgm:pt>
    <dgm:pt modelId="{BF825D9F-EACA-4A0C-A83A-BD7B64244A70}" type="pres">
      <dgm:prSet presAssocID="{28A9C9B7-75FD-4BE2-94C4-1F7CC138308D}" presName="Parent" presStyleLbl="node0" presStyleIdx="0" presStyleCnt="1">
        <dgm:presLayoutVars>
          <dgm:chMax val="5"/>
          <dgm:chPref val="5"/>
        </dgm:presLayoutVars>
      </dgm:prSet>
      <dgm:spPr/>
    </dgm:pt>
    <dgm:pt modelId="{D7C8DD61-F8B5-4669-988A-E96BA7CF6ED7}" type="pres">
      <dgm:prSet presAssocID="{28A9C9B7-75FD-4BE2-94C4-1F7CC138308D}" presName="Accent2" presStyleLbl="node1" presStyleIdx="0" presStyleCnt="19"/>
      <dgm:spPr/>
    </dgm:pt>
    <dgm:pt modelId="{B49019EE-6DD7-4FC0-A637-84EB9EEA87E5}" type="pres">
      <dgm:prSet presAssocID="{28A9C9B7-75FD-4BE2-94C4-1F7CC138308D}" presName="Accent3" presStyleLbl="node1" presStyleIdx="1" presStyleCnt="19"/>
      <dgm:spPr/>
    </dgm:pt>
    <dgm:pt modelId="{5BE5D667-CF32-42BC-9E01-B07C991613A1}" type="pres">
      <dgm:prSet presAssocID="{28A9C9B7-75FD-4BE2-94C4-1F7CC138308D}" presName="Accent4" presStyleLbl="node1" presStyleIdx="2" presStyleCnt="19"/>
      <dgm:spPr/>
    </dgm:pt>
    <dgm:pt modelId="{D4D7B44A-5947-4651-89EA-35A5C66B2A19}" type="pres">
      <dgm:prSet presAssocID="{28A9C9B7-75FD-4BE2-94C4-1F7CC138308D}" presName="Accent5" presStyleLbl="node1" presStyleIdx="3" presStyleCnt="19"/>
      <dgm:spPr/>
    </dgm:pt>
    <dgm:pt modelId="{2B6BB72F-8115-4679-93AC-15F19256BAA4}" type="pres">
      <dgm:prSet presAssocID="{28A9C9B7-75FD-4BE2-94C4-1F7CC138308D}" presName="Accent6" presStyleLbl="node1" presStyleIdx="4" presStyleCnt="19"/>
      <dgm:spPr/>
    </dgm:pt>
    <dgm:pt modelId="{CB3E91BB-3B40-4C04-977A-7CDCC3C318C3}" type="pres">
      <dgm:prSet presAssocID="{766557AE-564F-452B-A5A1-906578C156A0}" presName="Child1" presStyleLbl="node1" presStyleIdx="5" presStyleCnt="19">
        <dgm:presLayoutVars>
          <dgm:chMax val="0"/>
          <dgm:chPref val="0"/>
        </dgm:presLayoutVars>
      </dgm:prSet>
      <dgm:spPr/>
    </dgm:pt>
    <dgm:pt modelId="{C292F866-9FD2-4376-B094-1D6AEEC7CAD7}" type="pres">
      <dgm:prSet presAssocID="{766557AE-564F-452B-A5A1-906578C156A0}" presName="Accent7" presStyleCnt="0"/>
      <dgm:spPr/>
    </dgm:pt>
    <dgm:pt modelId="{BC4D9BE9-F04B-43DB-B3B0-887CE1FBD8C1}" type="pres">
      <dgm:prSet presAssocID="{766557AE-564F-452B-A5A1-906578C156A0}" presName="AccentHold1" presStyleLbl="node1" presStyleIdx="6" presStyleCnt="19"/>
      <dgm:spPr/>
    </dgm:pt>
    <dgm:pt modelId="{B9DBEE30-5CC3-463E-90C8-CDF6136FB5D4}" type="pres">
      <dgm:prSet presAssocID="{766557AE-564F-452B-A5A1-906578C156A0}" presName="Accent8" presStyleCnt="0"/>
      <dgm:spPr/>
    </dgm:pt>
    <dgm:pt modelId="{E086BA9F-84C1-4B44-A182-78C762C0E3A9}" type="pres">
      <dgm:prSet presAssocID="{766557AE-564F-452B-A5A1-906578C156A0}" presName="AccentHold2" presStyleLbl="node1" presStyleIdx="7" presStyleCnt="19"/>
      <dgm:spPr/>
    </dgm:pt>
    <dgm:pt modelId="{7FF02EDC-61FC-4972-ACA0-A93341B3E458}" type="pres">
      <dgm:prSet presAssocID="{E6DCBBC0-8DB6-4DC5-B67E-BA6F58048098}" presName="Child2" presStyleLbl="node1" presStyleIdx="8" presStyleCnt="19">
        <dgm:presLayoutVars>
          <dgm:chMax val="0"/>
          <dgm:chPref val="0"/>
        </dgm:presLayoutVars>
      </dgm:prSet>
      <dgm:spPr/>
    </dgm:pt>
    <dgm:pt modelId="{F2A90723-5A54-47C4-AE1A-76D1861FE94E}" type="pres">
      <dgm:prSet presAssocID="{E6DCBBC0-8DB6-4DC5-B67E-BA6F58048098}" presName="Accent9" presStyleCnt="0"/>
      <dgm:spPr/>
    </dgm:pt>
    <dgm:pt modelId="{9C45255E-1316-458B-8893-6CBF30A013D9}" type="pres">
      <dgm:prSet presAssocID="{E6DCBBC0-8DB6-4DC5-B67E-BA6F58048098}" presName="AccentHold1" presStyleLbl="node1" presStyleIdx="9" presStyleCnt="19"/>
      <dgm:spPr/>
    </dgm:pt>
    <dgm:pt modelId="{D8C2F9E7-D84C-4DB6-A991-55D7C962A96D}" type="pres">
      <dgm:prSet presAssocID="{E6DCBBC0-8DB6-4DC5-B67E-BA6F58048098}" presName="Accent10" presStyleCnt="0"/>
      <dgm:spPr/>
    </dgm:pt>
    <dgm:pt modelId="{A4748828-EFB3-4110-A875-DF41E2F6D24B}" type="pres">
      <dgm:prSet presAssocID="{E6DCBBC0-8DB6-4DC5-B67E-BA6F58048098}" presName="AccentHold2" presStyleLbl="node1" presStyleIdx="10" presStyleCnt="19"/>
      <dgm:spPr/>
    </dgm:pt>
    <dgm:pt modelId="{B600D367-699D-4B68-937C-BECEB1506E95}" type="pres">
      <dgm:prSet presAssocID="{E6DCBBC0-8DB6-4DC5-B67E-BA6F58048098}" presName="Accent11" presStyleCnt="0"/>
      <dgm:spPr/>
    </dgm:pt>
    <dgm:pt modelId="{828BD0FF-39EE-4B94-A52F-1398E989DA3C}" type="pres">
      <dgm:prSet presAssocID="{E6DCBBC0-8DB6-4DC5-B67E-BA6F58048098}" presName="AccentHold3" presStyleLbl="node1" presStyleIdx="11" presStyleCnt="19"/>
      <dgm:spPr/>
    </dgm:pt>
    <dgm:pt modelId="{B7D53962-A07D-4919-B618-A0326834929F}" type="pres">
      <dgm:prSet presAssocID="{2BB2057D-614D-45C4-BE7C-207CEEAC70E1}" presName="Child3" presStyleLbl="node1" presStyleIdx="12" presStyleCnt="19">
        <dgm:presLayoutVars>
          <dgm:chMax val="0"/>
          <dgm:chPref val="0"/>
        </dgm:presLayoutVars>
      </dgm:prSet>
      <dgm:spPr/>
    </dgm:pt>
    <dgm:pt modelId="{B18AF509-EF1F-4F69-869B-191235397BD5}" type="pres">
      <dgm:prSet presAssocID="{2BB2057D-614D-45C4-BE7C-207CEEAC70E1}" presName="Accent12" presStyleCnt="0"/>
      <dgm:spPr/>
    </dgm:pt>
    <dgm:pt modelId="{F22B508F-B350-4B03-AF49-BBDBC58E3559}" type="pres">
      <dgm:prSet presAssocID="{2BB2057D-614D-45C4-BE7C-207CEEAC70E1}" presName="AccentHold1" presStyleLbl="node1" presStyleIdx="13" presStyleCnt="19"/>
      <dgm:spPr/>
    </dgm:pt>
    <dgm:pt modelId="{320E73F1-B42E-4586-81B3-42D0A3C3C0FC}" type="pres">
      <dgm:prSet presAssocID="{CE3ADE52-DF67-4383-A7F7-0735DF0BA83E}" presName="Child4" presStyleLbl="node1" presStyleIdx="14" presStyleCnt="19">
        <dgm:presLayoutVars>
          <dgm:chMax val="0"/>
          <dgm:chPref val="0"/>
        </dgm:presLayoutVars>
      </dgm:prSet>
      <dgm:spPr/>
    </dgm:pt>
    <dgm:pt modelId="{A1277C5A-22CF-4103-93AF-1D0D58366295}" type="pres">
      <dgm:prSet presAssocID="{CE3ADE52-DF67-4383-A7F7-0735DF0BA83E}" presName="Accent13" presStyleCnt="0"/>
      <dgm:spPr/>
    </dgm:pt>
    <dgm:pt modelId="{D00C0299-EA71-4D0B-95F3-84892B0BB1D9}" type="pres">
      <dgm:prSet presAssocID="{CE3ADE52-DF67-4383-A7F7-0735DF0BA83E}" presName="AccentHold1" presStyleLbl="node1" presStyleIdx="15" presStyleCnt="19"/>
      <dgm:spPr/>
    </dgm:pt>
    <dgm:pt modelId="{93A62ACE-2C27-4E0C-BCF8-97E3076EC442}" type="pres">
      <dgm:prSet presAssocID="{55F8D87D-C17C-4882-A998-142484E7F719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CBDD48-09F0-47ED-B133-7DA2F49264A3}" type="pres">
      <dgm:prSet presAssocID="{55F8D87D-C17C-4882-A998-142484E7F719}" presName="Accent15" presStyleCnt="0"/>
      <dgm:spPr/>
    </dgm:pt>
    <dgm:pt modelId="{A6EB1593-1760-49E4-97E6-86756F05916E}" type="pres">
      <dgm:prSet presAssocID="{55F8D87D-C17C-4882-A998-142484E7F719}" presName="AccentHold2" presStyleLbl="node1" presStyleIdx="17" presStyleCnt="19"/>
      <dgm:spPr/>
    </dgm:pt>
    <dgm:pt modelId="{8890B3F5-BB7B-4413-93E5-A0E84338DAC1}" type="pres">
      <dgm:prSet presAssocID="{55F8D87D-C17C-4882-A998-142484E7F719}" presName="Accent16" presStyleCnt="0"/>
      <dgm:spPr/>
    </dgm:pt>
    <dgm:pt modelId="{EDEF2FBA-A6F4-4D3B-96FF-62FFC76AE012}" type="pres">
      <dgm:prSet presAssocID="{55F8D87D-C17C-4882-A998-142484E7F719}" presName="AccentHold3" presStyleLbl="node1" presStyleIdx="18" presStyleCnt="19"/>
      <dgm:spPr/>
    </dgm:pt>
  </dgm:ptLst>
  <dgm:cxnLst>
    <dgm:cxn modelId="{EC737696-4D14-4040-9874-CC3CB8C8FA76}" type="presOf" srcId="{2BB2057D-614D-45C4-BE7C-207CEEAC70E1}" destId="{B7D53962-A07D-4919-B618-A0326834929F}" srcOrd="0" destOrd="0" presId="urn:microsoft.com/office/officeart/2009/3/layout/CircleRelationship"/>
    <dgm:cxn modelId="{C2DD558A-03AD-40AF-BDC6-B18147958B27}" type="presOf" srcId="{76612DD5-8E2A-45BA-83B8-3509991A3779}" destId="{81F07073-AAEA-4D93-94BA-EF6951E4059D}" srcOrd="0" destOrd="0" presId="urn:microsoft.com/office/officeart/2009/3/layout/CircleRelationship"/>
    <dgm:cxn modelId="{4A2450CD-A2CA-4F7A-BB6E-60FE21018C92}" type="presOf" srcId="{E6DCBBC0-8DB6-4DC5-B67E-BA6F58048098}" destId="{7FF02EDC-61FC-4972-ACA0-A93341B3E458}" srcOrd="0" destOrd="0" presId="urn:microsoft.com/office/officeart/2009/3/layout/CircleRelationship"/>
    <dgm:cxn modelId="{4EC7E525-92EF-4A52-8912-970D1DC77A15}" type="presOf" srcId="{55F8D87D-C17C-4882-A998-142484E7F719}" destId="{93A62ACE-2C27-4E0C-BCF8-97E3076EC442}" srcOrd="0" destOrd="0" presId="urn:microsoft.com/office/officeart/2009/3/layout/CircleRelationship"/>
    <dgm:cxn modelId="{B7710DE7-E15F-4D00-B9D5-4AD1BB11F7F5}" type="presOf" srcId="{28A9C9B7-75FD-4BE2-94C4-1F7CC138308D}" destId="{BF825D9F-EACA-4A0C-A83A-BD7B64244A70}" srcOrd="0" destOrd="0" presId="urn:microsoft.com/office/officeart/2009/3/layout/CircleRelationship"/>
    <dgm:cxn modelId="{68BD65A8-A056-43A6-868B-54CF338579E5}" srcId="{28A9C9B7-75FD-4BE2-94C4-1F7CC138308D}" destId="{CE3ADE52-DF67-4383-A7F7-0735DF0BA83E}" srcOrd="3" destOrd="0" parTransId="{E52DED13-3D57-4943-887E-73069B5B7AC4}" sibTransId="{362561D0-AE7C-495B-BA1D-4FF5650019CD}"/>
    <dgm:cxn modelId="{D37A3585-33F3-4CB3-822A-8B4706DA4875}" type="presOf" srcId="{CE3ADE52-DF67-4383-A7F7-0735DF0BA83E}" destId="{320E73F1-B42E-4586-81B3-42D0A3C3C0FC}" srcOrd="0" destOrd="0" presId="urn:microsoft.com/office/officeart/2009/3/layout/CircleRelationship"/>
    <dgm:cxn modelId="{6F3DAFA1-A307-49B5-B25B-2831D055020F}" type="presOf" srcId="{766557AE-564F-452B-A5A1-906578C156A0}" destId="{CB3E91BB-3B40-4C04-977A-7CDCC3C318C3}" srcOrd="0" destOrd="0" presId="urn:microsoft.com/office/officeart/2009/3/layout/CircleRelationship"/>
    <dgm:cxn modelId="{7CAFD65C-B9BD-4590-A208-46D0F2496141}" srcId="{28A9C9B7-75FD-4BE2-94C4-1F7CC138308D}" destId="{2BB2057D-614D-45C4-BE7C-207CEEAC70E1}" srcOrd="2" destOrd="0" parTransId="{6D709DC7-4EE4-40DA-BC4B-D71481E5090D}" sibTransId="{D1F5304C-65B0-48E1-89AB-78B780B5841A}"/>
    <dgm:cxn modelId="{353E9A65-2B3F-4467-83BE-7E14C4CF006E}" srcId="{28A9C9B7-75FD-4BE2-94C4-1F7CC138308D}" destId="{766557AE-564F-452B-A5A1-906578C156A0}" srcOrd="0" destOrd="0" parTransId="{284286CA-23DD-4C71-8B78-90F8DDDF75E5}" sibTransId="{CB691D9F-9EE2-4849-AE3B-145BCC8DA567}"/>
    <dgm:cxn modelId="{3BA1F631-AD68-4AFA-BB89-EFDBDAF3769B}" srcId="{28A9C9B7-75FD-4BE2-94C4-1F7CC138308D}" destId="{55F8D87D-C17C-4882-A998-142484E7F719}" srcOrd="4" destOrd="0" parTransId="{CDD47382-C297-47AB-962F-FB936A269F5C}" sibTransId="{5C55448A-614B-4789-9DE5-410BBED6E756}"/>
    <dgm:cxn modelId="{D4458008-C08D-4832-90A9-BA73F83CD3B5}" srcId="{28A9C9B7-75FD-4BE2-94C4-1F7CC138308D}" destId="{E6DCBBC0-8DB6-4DC5-B67E-BA6F58048098}" srcOrd="1" destOrd="0" parTransId="{F40717AD-4E08-41A7-9CF0-FEA8B6D86195}" sibTransId="{D6D5C6A0-B874-487D-A593-490795CEC320}"/>
    <dgm:cxn modelId="{6C915F8D-E766-4C3C-9E08-A11F19EF10FF}" srcId="{76612DD5-8E2A-45BA-83B8-3509991A3779}" destId="{28A9C9B7-75FD-4BE2-94C4-1F7CC138308D}" srcOrd="0" destOrd="0" parTransId="{78A2494F-ADFF-4C76-9A9C-3BA68E4D076D}" sibTransId="{E91BBB2B-1B8C-455F-9FE9-61F7C647D1F7}"/>
    <dgm:cxn modelId="{5D84E7AB-4732-460A-9DB0-9D7A160762E4}" type="presParOf" srcId="{81F07073-AAEA-4D93-94BA-EF6951E4059D}" destId="{BF825D9F-EACA-4A0C-A83A-BD7B64244A70}" srcOrd="0" destOrd="0" presId="urn:microsoft.com/office/officeart/2009/3/layout/CircleRelationship"/>
    <dgm:cxn modelId="{65D51387-7195-4768-9C52-DE9EBD2DDE82}" type="presParOf" srcId="{81F07073-AAEA-4D93-94BA-EF6951E4059D}" destId="{D7C8DD61-F8B5-4669-988A-E96BA7CF6ED7}" srcOrd="1" destOrd="0" presId="urn:microsoft.com/office/officeart/2009/3/layout/CircleRelationship"/>
    <dgm:cxn modelId="{BA5F10F5-ADFA-413B-A882-D7CB0CAE3725}" type="presParOf" srcId="{81F07073-AAEA-4D93-94BA-EF6951E4059D}" destId="{B49019EE-6DD7-4FC0-A637-84EB9EEA87E5}" srcOrd="2" destOrd="0" presId="urn:microsoft.com/office/officeart/2009/3/layout/CircleRelationship"/>
    <dgm:cxn modelId="{592228C8-71DF-486C-91BB-FD62449F415C}" type="presParOf" srcId="{81F07073-AAEA-4D93-94BA-EF6951E4059D}" destId="{5BE5D667-CF32-42BC-9E01-B07C991613A1}" srcOrd="3" destOrd="0" presId="urn:microsoft.com/office/officeart/2009/3/layout/CircleRelationship"/>
    <dgm:cxn modelId="{18D3BA47-E9F1-4B8E-8A5C-DA28B52E8DCF}" type="presParOf" srcId="{81F07073-AAEA-4D93-94BA-EF6951E4059D}" destId="{D4D7B44A-5947-4651-89EA-35A5C66B2A19}" srcOrd="4" destOrd="0" presId="urn:microsoft.com/office/officeart/2009/3/layout/CircleRelationship"/>
    <dgm:cxn modelId="{89E7728B-53F4-4044-BC7D-5DCB986654BA}" type="presParOf" srcId="{81F07073-AAEA-4D93-94BA-EF6951E4059D}" destId="{2B6BB72F-8115-4679-93AC-15F19256BAA4}" srcOrd="5" destOrd="0" presId="urn:microsoft.com/office/officeart/2009/3/layout/CircleRelationship"/>
    <dgm:cxn modelId="{8D98375D-3962-4870-AB24-B1E012B528DB}" type="presParOf" srcId="{81F07073-AAEA-4D93-94BA-EF6951E4059D}" destId="{CB3E91BB-3B40-4C04-977A-7CDCC3C318C3}" srcOrd="6" destOrd="0" presId="urn:microsoft.com/office/officeart/2009/3/layout/CircleRelationship"/>
    <dgm:cxn modelId="{48DBF1AC-B60A-492D-B96E-DFDB2990EC2C}" type="presParOf" srcId="{81F07073-AAEA-4D93-94BA-EF6951E4059D}" destId="{C292F866-9FD2-4376-B094-1D6AEEC7CAD7}" srcOrd="7" destOrd="0" presId="urn:microsoft.com/office/officeart/2009/3/layout/CircleRelationship"/>
    <dgm:cxn modelId="{09D9FFC3-909F-46AF-A519-39781E5256AF}" type="presParOf" srcId="{C292F866-9FD2-4376-B094-1D6AEEC7CAD7}" destId="{BC4D9BE9-F04B-43DB-B3B0-887CE1FBD8C1}" srcOrd="0" destOrd="0" presId="urn:microsoft.com/office/officeart/2009/3/layout/CircleRelationship"/>
    <dgm:cxn modelId="{CEA9D66E-D3F3-4EF1-A09B-60922D50DABC}" type="presParOf" srcId="{81F07073-AAEA-4D93-94BA-EF6951E4059D}" destId="{B9DBEE30-5CC3-463E-90C8-CDF6136FB5D4}" srcOrd="8" destOrd="0" presId="urn:microsoft.com/office/officeart/2009/3/layout/CircleRelationship"/>
    <dgm:cxn modelId="{DE14BB58-339A-42D9-B670-779823F42957}" type="presParOf" srcId="{B9DBEE30-5CC3-463E-90C8-CDF6136FB5D4}" destId="{E086BA9F-84C1-4B44-A182-78C762C0E3A9}" srcOrd="0" destOrd="0" presId="urn:microsoft.com/office/officeart/2009/3/layout/CircleRelationship"/>
    <dgm:cxn modelId="{C15ACFCA-EF28-4ADF-880D-0564F5DD85DD}" type="presParOf" srcId="{81F07073-AAEA-4D93-94BA-EF6951E4059D}" destId="{7FF02EDC-61FC-4972-ACA0-A93341B3E458}" srcOrd="9" destOrd="0" presId="urn:microsoft.com/office/officeart/2009/3/layout/CircleRelationship"/>
    <dgm:cxn modelId="{2FFEE530-C7D5-408D-890C-B6718B2F9F7D}" type="presParOf" srcId="{81F07073-AAEA-4D93-94BA-EF6951E4059D}" destId="{F2A90723-5A54-47C4-AE1A-76D1861FE94E}" srcOrd="10" destOrd="0" presId="urn:microsoft.com/office/officeart/2009/3/layout/CircleRelationship"/>
    <dgm:cxn modelId="{DC636E5C-08B8-4E31-9D72-747D6CB0AFAF}" type="presParOf" srcId="{F2A90723-5A54-47C4-AE1A-76D1861FE94E}" destId="{9C45255E-1316-458B-8893-6CBF30A013D9}" srcOrd="0" destOrd="0" presId="urn:microsoft.com/office/officeart/2009/3/layout/CircleRelationship"/>
    <dgm:cxn modelId="{B5F8D125-5666-4770-8C45-18182047F1B3}" type="presParOf" srcId="{81F07073-AAEA-4D93-94BA-EF6951E4059D}" destId="{D8C2F9E7-D84C-4DB6-A991-55D7C962A96D}" srcOrd="11" destOrd="0" presId="urn:microsoft.com/office/officeart/2009/3/layout/CircleRelationship"/>
    <dgm:cxn modelId="{AA8966FF-840D-4312-8541-BE5EA0463164}" type="presParOf" srcId="{D8C2F9E7-D84C-4DB6-A991-55D7C962A96D}" destId="{A4748828-EFB3-4110-A875-DF41E2F6D24B}" srcOrd="0" destOrd="0" presId="urn:microsoft.com/office/officeart/2009/3/layout/CircleRelationship"/>
    <dgm:cxn modelId="{8C2BE625-25B6-4603-824E-5AFD75035148}" type="presParOf" srcId="{81F07073-AAEA-4D93-94BA-EF6951E4059D}" destId="{B600D367-699D-4B68-937C-BECEB1506E95}" srcOrd="12" destOrd="0" presId="urn:microsoft.com/office/officeart/2009/3/layout/CircleRelationship"/>
    <dgm:cxn modelId="{8C02035F-B4DA-4230-8952-ACAFD6B99A8F}" type="presParOf" srcId="{B600D367-699D-4B68-937C-BECEB1506E95}" destId="{828BD0FF-39EE-4B94-A52F-1398E989DA3C}" srcOrd="0" destOrd="0" presId="urn:microsoft.com/office/officeart/2009/3/layout/CircleRelationship"/>
    <dgm:cxn modelId="{3349C8FF-ADEE-419D-82DF-88214A452010}" type="presParOf" srcId="{81F07073-AAEA-4D93-94BA-EF6951E4059D}" destId="{B7D53962-A07D-4919-B618-A0326834929F}" srcOrd="13" destOrd="0" presId="urn:microsoft.com/office/officeart/2009/3/layout/CircleRelationship"/>
    <dgm:cxn modelId="{5EB83EF4-A956-446B-B336-C8D9F382A6BA}" type="presParOf" srcId="{81F07073-AAEA-4D93-94BA-EF6951E4059D}" destId="{B18AF509-EF1F-4F69-869B-191235397BD5}" srcOrd="14" destOrd="0" presId="urn:microsoft.com/office/officeart/2009/3/layout/CircleRelationship"/>
    <dgm:cxn modelId="{83527A9B-B32C-4927-ACE8-13BD433ECDE3}" type="presParOf" srcId="{B18AF509-EF1F-4F69-869B-191235397BD5}" destId="{F22B508F-B350-4B03-AF49-BBDBC58E3559}" srcOrd="0" destOrd="0" presId="urn:microsoft.com/office/officeart/2009/3/layout/CircleRelationship"/>
    <dgm:cxn modelId="{8BD60A18-27FB-4F86-94E1-57AA1284C43B}" type="presParOf" srcId="{81F07073-AAEA-4D93-94BA-EF6951E4059D}" destId="{320E73F1-B42E-4586-81B3-42D0A3C3C0FC}" srcOrd="15" destOrd="0" presId="urn:microsoft.com/office/officeart/2009/3/layout/CircleRelationship"/>
    <dgm:cxn modelId="{D33D20FB-A0B8-4299-BB69-4268C1B09AE8}" type="presParOf" srcId="{81F07073-AAEA-4D93-94BA-EF6951E4059D}" destId="{A1277C5A-22CF-4103-93AF-1D0D58366295}" srcOrd="16" destOrd="0" presId="urn:microsoft.com/office/officeart/2009/3/layout/CircleRelationship"/>
    <dgm:cxn modelId="{075F6EE0-6D2D-476A-9334-2FD7791DC42F}" type="presParOf" srcId="{A1277C5A-22CF-4103-93AF-1D0D58366295}" destId="{D00C0299-EA71-4D0B-95F3-84892B0BB1D9}" srcOrd="0" destOrd="0" presId="urn:microsoft.com/office/officeart/2009/3/layout/CircleRelationship"/>
    <dgm:cxn modelId="{A612EC2C-E76E-4F6D-80B3-36BC349EFC25}" type="presParOf" srcId="{81F07073-AAEA-4D93-94BA-EF6951E4059D}" destId="{93A62ACE-2C27-4E0C-BCF8-97E3076EC442}" srcOrd="17" destOrd="0" presId="urn:microsoft.com/office/officeart/2009/3/layout/CircleRelationship"/>
    <dgm:cxn modelId="{3C826D0B-15CB-4D24-B6B4-45B23D9030E2}" type="presParOf" srcId="{81F07073-AAEA-4D93-94BA-EF6951E4059D}" destId="{E1CBDD48-09F0-47ED-B133-7DA2F49264A3}" srcOrd="18" destOrd="0" presId="urn:microsoft.com/office/officeart/2009/3/layout/CircleRelationship"/>
    <dgm:cxn modelId="{E817D90C-65D1-4FFF-9D55-7957EDBA1ABF}" type="presParOf" srcId="{E1CBDD48-09F0-47ED-B133-7DA2F49264A3}" destId="{A6EB1593-1760-49E4-97E6-86756F05916E}" srcOrd="0" destOrd="0" presId="urn:microsoft.com/office/officeart/2009/3/layout/CircleRelationship"/>
    <dgm:cxn modelId="{92B7499F-FB02-4B4F-92F1-2414FDCDA304}" type="presParOf" srcId="{81F07073-AAEA-4D93-94BA-EF6951E4059D}" destId="{8890B3F5-BB7B-4413-93E5-A0E84338DAC1}" srcOrd="19" destOrd="0" presId="urn:microsoft.com/office/officeart/2009/3/layout/CircleRelationship"/>
    <dgm:cxn modelId="{1A12BAE0-C718-4889-A71E-FBCAC3D93FD9}" type="presParOf" srcId="{8890B3F5-BB7B-4413-93E5-A0E84338DAC1}" destId="{EDEF2FBA-A6F4-4D3B-96FF-62FFC76AE01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DC36-FFF7-4540-8252-3C0B8F182E34}">
      <dsp:nvSpPr>
        <dsp:cNvPr id="0" name=""/>
        <dsp:cNvSpPr/>
      </dsp:nvSpPr>
      <dsp:spPr>
        <a:xfrm>
          <a:off x="1117187" y="226156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驼峰风格的函数命名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0997" y="2436515"/>
        <a:ext cx="908424" cy="779777"/>
      </dsp:txXfrm>
    </dsp:sp>
    <dsp:sp modelId="{32BBE426-7DAB-4360-8DD8-4E60943305B4}">
      <dsp:nvSpPr>
        <dsp:cNvPr id="0" name=""/>
        <dsp:cNvSpPr/>
      </dsp:nvSpPr>
      <dsp:spPr>
        <a:xfrm>
          <a:off x="1158350" y="2760760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2AF3-7478-47CC-9825-C40D45D36737}">
      <dsp:nvSpPr>
        <dsp:cNvPr id="0" name=""/>
        <dsp:cNvSpPr/>
      </dsp:nvSpPr>
      <dsp:spPr>
        <a:xfrm>
          <a:off x="0" y="1647499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62824-72A3-4B8B-BD87-322B73768848}">
      <dsp:nvSpPr>
        <dsp:cNvPr id="0" name=""/>
        <dsp:cNvSpPr/>
      </dsp:nvSpPr>
      <dsp:spPr>
        <a:xfrm>
          <a:off x="891083" y="2620521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B0C14-8F5D-4FD8-8C11-FC1F3191B2DA}">
      <dsp:nvSpPr>
        <dsp:cNvPr id="0" name=""/>
        <dsp:cNvSpPr/>
      </dsp:nvSpPr>
      <dsp:spPr>
        <a:xfrm>
          <a:off x="2233216" y="1638846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+mn-lt"/>
              <a:ea typeface="微软雅黑" panose="020B0503020204020204" pitchFamily="34" charset="-122"/>
            </a:rPr>
            <a:t>10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7026" y="1813793"/>
        <a:ext cx="908424" cy="779777"/>
      </dsp:txXfrm>
    </dsp:sp>
    <dsp:sp modelId="{2E1A9713-6C11-44B6-B4A2-FB65293CF76A}">
      <dsp:nvSpPr>
        <dsp:cNvPr id="0" name=""/>
        <dsp:cNvSpPr/>
      </dsp:nvSpPr>
      <dsp:spPr>
        <a:xfrm>
          <a:off x="3134735" y="2610674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89C-FE45-48C1-86D1-8CCEA1C2444A}">
      <dsp:nvSpPr>
        <dsp:cNvPr id="0" name=""/>
        <dsp:cNvSpPr/>
      </dsp:nvSpPr>
      <dsp:spPr>
        <a:xfrm>
          <a:off x="3355042" y="2259778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00934-8696-4CB6-A7F5-803234F98DBE}">
      <dsp:nvSpPr>
        <dsp:cNvPr id="0" name=""/>
        <dsp:cNvSpPr/>
      </dsp:nvSpPr>
      <dsp:spPr>
        <a:xfrm>
          <a:off x="3385189" y="2765832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15EAA-685A-4A67-9EC9-7493DA0B7EA8}">
      <dsp:nvSpPr>
        <dsp:cNvPr id="0" name=""/>
        <dsp:cNvSpPr/>
      </dsp:nvSpPr>
      <dsp:spPr>
        <a:xfrm>
          <a:off x="1117187" y="103014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微软雅黑" panose="020B0503020204020204" pitchFamily="34" charset="-122"/>
            </a:rPr>
            <a:t>40%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0997" y="1205095"/>
        <a:ext cx="908424" cy="779777"/>
      </dsp:txXfrm>
    </dsp:sp>
    <dsp:sp modelId="{41A2D3F9-ED7F-409A-8B6B-1038B86A883E}">
      <dsp:nvSpPr>
        <dsp:cNvPr id="0" name=""/>
        <dsp:cNvSpPr/>
      </dsp:nvSpPr>
      <dsp:spPr>
        <a:xfrm>
          <a:off x="2012909" y="1053422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F19A7-2CAD-428F-92D3-DE265ACD3D15}">
      <dsp:nvSpPr>
        <dsp:cNvPr id="0" name=""/>
        <dsp:cNvSpPr/>
      </dsp:nvSpPr>
      <dsp:spPr>
        <a:xfrm>
          <a:off x="2233216" y="407426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923B-C10D-4153-8637-06F8C25B90C7}">
      <dsp:nvSpPr>
        <dsp:cNvPr id="0" name=""/>
        <dsp:cNvSpPr/>
      </dsp:nvSpPr>
      <dsp:spPr>
        <a:xfrm>
          <a:off x="2263363" y="908110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70044-DED1-49BB-825E-A3722BA09764}">
      <dsp:nvSpPr>
        <dsp:cNvPr id="0" name=""/>
        <dsp:cNvSpPr/>
      </dsp:nvSpPr>
      <dsp:spPr>
        <a:xfrm>
          <a:off x="3355042" y="102835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8852" y="1203305"/>
        <a:ext cx="908424" cy="779777"/>
      </dsp:txXfrm>
    </dsp:sp>
    <dsp:sp modelId="{982724A3-4EDF-45D5-8EC0-EFC40ADD9ED4}">
      <dsp:nvSpPr>
        <dsp:cNvPr id="0" name=""/>
        <dsp:cNvSpPr/>
      </dsp:nvSpPr>
      <dsp:spPr>
        <a:xfrm>
          <a:off x="4486723" y="1526953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F5180-4615-41C5-9488-A3029C3EB2F1}">
      <dsp:nvSpPr>
        <dsp:cNvPr id="0" name=""/>
        <dsp:cNvSpPr/>
      </dsp:nvSpPr>
      <dsp:spPr>
        <a:xfrm>
          <a:off x="4481506" y="1649289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F736F-C1F4-409A-8DDD-0FCB629EC34E}">
      <dsp:nvSpPr>
        <dsp:cNvPr id="0" name=""/>
        <dsp:cNvSpPr/>
      </dsp:nvSpPr>
      <dsp:spPr>
        <a:xfrm>
          <a:off x="4747033" y="1669281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DC36-FFF7-4540-8252-3C0B8F182E34}">
      <dsp:nvSpPr>
        <dsp:cNvPr id="0" name=""/>
        <dsp:cNvSpPr/>
      </dsp:nvSpPr>
      <dsp:spPr>
        <a:xfrm>
          <a:off x="1117187" y="226156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驼峰风格的函数命名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0997" y="2436515"/>
        <a:ext cx="908424" cy="779777"/>
      </dsp:txXfrm>
    </dsp:sp>
    <dsp:sp modelId="{32BBE426-7DAB-4360-8DD8-4E60943305B4}">
      <dsp:nvSpPr>
        <dsp:cNvPr id="0" name=""/>
        <dsp:cNvSpPr/>
      </dsp:nvSpPr>
      <dsp:spPr>
        <a:xfrm>
          <a:off x="1158350" y="2760760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2AF3-7478-47CC-9825-C40D45D36737}">
      <dsp:nvSpPr>
        <dsp:cNvPr id="0" name=""/>
        <dsp:cNvSpPr/>
      </dsp:nvSpPr>
      <dsp:spPr>
        <a:xfrm>
          <a:off x="0" y="1647499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62824-72A3-4B8B-BD87-322B73768848}">
      <dsp:nvSpPr>
        <dsp:cNvPr id="0" name=""/>
        <dsp:cNvSpPr/>
      </dsp:nvSpPr>
      <dsp:spPr>
        <a:xfrm>
          <a:off x="891083" y="2620521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B0C14-8F5D-4FD8-8C11-FC1F3191B2DA}">
      <dsp:nvSpPr>
        <dsp:cNvPr id="0" name=""/>
        <dsp:cNvSpPr/>
      </dsp:nvSpPr>
      <dsp:spPr>
        <a:xfrm>
          <a:off x="2233216" y="1638846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微软雅黑" panose="020B0503020204020204" pitchFamily="34" charset="-122"/>
            </a:rPr>
            <a:t>10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7026" y="1813793"/>
        <a:ext cx="908424" cy="779777"/>
      </dsp:txXfrm>
    </dsp:sp>
    <dsp:sp modelId="{2E1A9713-6C11-44B6-B4A2-FB65293CF76A}">
      <dsp:nvSpPr>
        <dsp:cNvPr id="0" name=""/>
        <dsp:cNvSpPr/>
      </dsp:nvSpPr>
      <dsp:spPr>
        <a:xfrm>
          <a:off x="3134735" y="2610674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89C-FE45-48C1-86D1-8CCEA1C2444A}">
      <dsp:nvSpPr>
        <dsp:cNvPr id="0" name=""/>
        <dsp:cNvSpPr/>
      </dsp:nvSpPr>
      <dsp:spPr>
        <a:xfrm>
          <a:off x="3355042" y="2259778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00934-8696-4CB6-A7F5-803234F98DBE}">
      <dsp:nvSpPr>
        <dsp:cNvPr id="0" name=""/>
        <dsp:cNvSpPr/>
      </dsp:nvSpPr>
      <dsp:spPr>
        <a:xfrm>
          <a:off x="3385189" y="2765832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15EAA-685A-4A67-9EC9-7493DA0B7EA8}">
      <dsp:nvSpPr>
        <dsp:cNvPr id="0" name=""/>
        <dsp:cNvSpPr/>
      </dsp:nvSpPr>
      <dsp:spPr>
        <a:xfrm>
          <a:off x="1117187" y="103014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微软雅黑" panose="020B0503020204020204" pitchFamily="34" charset="-122"/>
            </a:rPr>
            <a:t>40%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0997" y="1205095"/>
        <a:ext cx="908424" cy="779777"/>
      </dsp:txXfrm>
    </dsp:sp>
    <dsp:sp modelId="{41A2D3F9-ED7F-409A-8B6B-1038B86A883E}">
      <dsp:nvSpPr>
        <dsp:cNvPr id="0" name=""/>
        <dsp:cNvSpPr/>
      </dsp:nvSpPr>
      <dsp:spPr>
        <a:xfrm>
          <a:off x="2012909" y="1053422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F19A7-2CAD-428F-92D3-DE265ACD3D15}">
      <dsp:nvSpPr>
        <dsp:cNvPr id="0" name=""/>
        <dsp:cNvSpPr/>
      </dsp:nvSpPr>
      <dsp:spPr>
        <a:xfrm>
          <a:off x="2233216" y="407426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923B-C10D-4153-8637-06F8C25B90C7}">
      <dsp:nvSpPr>
        <dsp:cNvPr id="0" name=""/>
        <dsp:cNvSpPr/>
      </dsp:nvSpPr>
      <dsp:spPr>
        <a:xfrm>
          <a:off x="2263363" y="908110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0B76C-8B85-496D-814F-C9D040BB428B}">
      <dsp:nvSpPr>
        <dsp:cNvPr id="0" name=""/>
        <dsp:cNvSpPr/>
      </dsp:nvSpPr>
      <dsp:spPr>
        <a:xfrm>
          <a:off x="3355042" y="1028358"/>
          <a:ext cx="1316043" cy="112967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8852" y="1203305"/>
        <a:ext cx="908424" cy="779777"/>
      </dsp:txXfrm>
    </dsp:sp>
    <dsp:sp modelId="{47C7C554-8792-4F3F-8C58-9356A3D32197}">
      <dsp:nvSpPr>
        <dsp:cNvPr id="0" name=""/>
        <dsp:cNvSpPr/>
      </dsp:nvSpPr>
      <dsp:spPr>
        <a:xfrm>
          <a:off x="4486723" y="1526953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F5611-578D-4558-AA22-025770B1D8C0}">
      <dsp:nvSpPr>
        <dsp:cNvPr id="0" name=""/>
        <dsp:cNvSpPr/>
      </dsp:nvSpPr>
      <dsp:spPr>
        <a:xfrm>
          <a:off x="4481506" y="1649289"/>
          <a:ext cx="1316043" cy="11296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ABCE-2BB5-4F56-BFF0-82F7474E4C30}">
      <dsp:nvSpPr>
        <dsp:cNvPr id="0" name=""/>
        <dsp:cNvSpPr/>
      </dsp:nvSpPr>
      <dsp:spPr>
        <a:xfrm>
          <a:off x="4747033" y="1669281"/>
          <a:ext cx="153635" cy="1324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DC36-FFF7-4540-8252-3C0B8F182E34}">
      <dsp:nvSpPr>
        <dsp:cNvPr id="0" name=""/>
        <dsp:cNvSpPr/>
      </dsp:nvSpPr>
      <dsp:spPr>
        <a:xfrm>
          <a:off x="1289721" y="2357992"/>
          <a:ext cx="1519288" cy="13041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驼峰</a:t>
          </a:r>
          <a:r>
            <a:rPr lang="en-US" altLang="zh-CN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下划线</a:t>
          </a:r>
          <a:endParaRPr lang="en-US" altLang="zh-CN" sz="1400" b="1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意识流风格的函数命名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006" y="2559957"/>
        <a:ext cx="1048718" cy="900203"/>
      </dsp:txXfrm>
    </dsp:sp>
    <dsp:sp modelId="{32BBE426-7DAB-4360-8DD8-4E60943305B4}">
      <dsp:nvSpPr>
        <dsp:cNvPr id="0" name=""/>
        <dsp:cNvSpPr/>
      </dsp:nvSpPr>
      <dsp:spPr>
        <a:xfrm>
          <a:off x="1337241" y="2934277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2AF3-7478-47CC-9825-C40D45D36737}">
      <dsp:nvSpPr>
        <dsp:cNvPr id="0" name=""/>
        <dsp:cNvSpPr/>
      </dsp:nvSpPr>
      <dsp:spPr>
        <a:xfrm>
          <a:off x="0" y="1649088"/>
          <a:ext cx="1519288" cy="130413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62824-72A3-4B8B-BD87-322B73768848}">
      <dsp:nvSpPr>
        <dsp:cNvPr id="0" name=""/>
        <dsp:cNvSpPr/>
      </dsp:nvSpPr>
      <dsp:spPr>
        <a:xfrm>
          <a:off x="1028698" y="2772380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B0C14-8F5D-4FD8-8C11-FC1F3191B2DA}">
      <dsp:nvSpPr>
        <dsp:cNvPr id="0" name=""/>
        <dsp:cNvSpPr/>
      </dsp:nvSpPr>
      <dsp:spPr>
        <a:xfrm>
          <a:off x="2578105" y="1639099"/>
          <a:ext cx="1519288" cy="130413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+mn-lt"/>
              <a:ea typeface="微软雅黑" panose="020B0503020204020204" pitchFamily="34" charset="-122"/>
            </a:rPr>
            <a:t>50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平均函数代码行数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3390" y="1841064"/>
        <a:ext cx="1048718" cy="900203"/>
      </dsp:txXfrm>
    </dsp:sp>
    <dsp:sp modelId="{2E1A9713-6C11-44B6-B4A2-FB65293CF76A}">
      <dsp:nvSpPr>
        <dsp:cNvPr id="0" name=""/>
        <dsp:cNvSpPr/>
      </dsp:nvSpPr>
      <dsp:spPr>
        <a:xfrm>
          <a:off x="3618851" y="2761012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89C-FE45-48C1-86D1-8CCEA1C2444A}">
      <dsp:nvSpPr>
        <dsp:cNvPr id="0" name=""/>
        <dsp:cNvSpPr/>
      </dsp:nvSpPr>
      <dsp:spPr>
        <a:xfrm>
          <a:off x="3873181" y="2355925"/>
          <a:ext cx="1519288" cy="130413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00934-8696-4CB6-A7F5-803234F98DBE}">
      <dsp:nvSpPr>
        <dsp:cNvPr id="0" name=""/>
        <dsp:cNvSpPr/>
      </dsp:nvSpPr>
      <dsp:spPr>
        <a:xfrm>
          <a:off x="3907984" y="2940133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15EAA-685A-4A67-9EC9-7493DA0B7EA8}">
      <dsp:nvSpPr>
        <dsp:cNvPr id="0" name=""/>
        <dsp:cNvSpPr/>
      </dsp:nvSpPr>
      <dsp:spPr>
        <a:xfrm>
          <a:off x="1289721" y="936396"/>
          <a:ext cx="1519288" cy="130413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微软雅黑" panose="020B0503020204020204" pitchFamily="34" charset="-122"/>
            </a:rPr>
            <a:t>20%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代码注释率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006" y="1138361"/>
        <a:ext cx="1048718" cy="900203"/>
      </dsp:txXfrm>
    </dsp:sp>
    <dsp:sp modelId="{41A2D3F9-ED7F-409A-8B6B-1038B86A883E}">
      <dsp:nvSpPr>
        <dsp:cNvPr id="0" name=""/>
        <dsp:cNvSpPr/>
      </dsp:nvSpPr>
      <dsp:spPr>
        <a:xfrm>
          <a:off x="2323774" y="963264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F19A7-2CAD-428F-92D3-DE265ACD3D15}">
      <dsp:nvSpPr>
        <dsp:cNvPr id="0" name=""/>
        <dsp:cNvSpPr/>
      </dsp:nvSpPr>
      <dsp:spPr>
        <a:xfrm>
          <a:off x="2578105" y="217504"/>
          <a:ext cx="1519288" cy="130413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923B-C10D-4153-8637-06F8C25B90C7}">
      <dsp:nvSpPr>
        <dsp:cNvPr id="0" name=""/>
        <dsp:cNvSpPr/>
      </dsp:nvSpPr>
      <dsp:spPr>
        <a:xfrm>
          <a:off x="2612908" y="795511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67A49-6DEC-42FE-A631-CC813AFA2521}">
      <dsp:nvSpPr>
        <dsp:cNvPr id="0" name=""/>
        <dsp:cNvSpPr/>
      </dsp:nvSpPr>
      <dsp:spPr>
        <a:xfrm>
          <a:off x="3873181" y="934329"/>
          <a:ext cx="1519288" cy="13041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20KB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单文件大小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466" y="1136294"/>
        <a:ext cx="1048718" cy="900203"/>
      </dsp:txXfrm>
    </dsp:sp>
    <dsp:sp modelId="{53045FA2-8EE6-4AC0-B56A-89230D9AF53A}">
      <dsp:nvSpPr>
        <dsp:cNvPr id="0" name=""/>
        <dsp:cNvSpPr/>
      </dsp:nvSpPr>
      <dsp:spPr>
        <a:xfrm>
          <a:off x="5179635" y="1509926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1499B-C307-4D8E-BFC3-17120C913674}">
      <dsp:nvSpPr>
        <dsp:cNvPr id="0" name=""/>
        <dsp:cNvSpPr/>
      </dsp:nvSpPr>
      <dsp:spPr>
        <a:xfrm>
          <a:off x="5173611" y="1651155"/>
          <a:ext cx="1519288" cy="130413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0BA11-E4EB-4516-A0B7-B91DD3EFDDF9}">
      <dsp:nvSpPr>
        <dsp:cNvPr id="0" name=""/>
        <dsp:cNvSpPr/>
      </dsp:nvSpPr>
      <dsp:spPr>
        <a:xfrm>
          <a:off x="5480146" y="1674234"/>
          <a:ext cx="177361" cy="1529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5D9F-EACA-4A0C-A83A-BD7B64244A70}">
      <dsp:nvSpPr>
        <dsp:cNvPr id="0" name=""/>
        <dsp:cNvSpPr/>
      </dsp:nvSpPr>
      <dsp:spPr>
        <a:xfrm>
          <a:off x="2227086" y="815470"/>
          <a:ext cx="2392547" cy="2392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7466" y="1165911"/>
        <a:ext cx="1691787" cy="1692076"/>
      </dsp:txXfrm>
    </dsp:sp>
    <dsp:sp modelId="{D7C8DD61-F8B5-4669-988A-E96BA7CF6ED7}">
      <dsp:nvSpPr>
        <dsp:cNvPr id="0" name=""/>
        <dsp:cNvSpPr/>
      </dsp:nvSpPr>
      <dsp:spPr>
        <a:xfrm>
          <a:off x="2962764" y="3030539"/>
          <a:ext cx="192876" cy="1928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9019EE-6DD7-4FC0-A637-84EB9EEA87E5}">
      <dsp:nvSpPr>
        <dsp:cNvPr id="0" name=""/>
        <dsp:cNvSpPr/>
      </dsp:nvSpPr>
      <dsp:spPr>
        <a:xfrm>
          <a:off x="4773738" y="1786594"/>
          <a:ext cx="192876" cy="1928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E5D667-CF32-42BC-9E01-B07C991613A1}">
      <dsp:nvSpPr>
        <dsp:cNvPr id="0" name=""/>
        <dsp:cNvSpPr/>
      </dsp:nvSpPr>
      <dsp:spPr>
        <a:xfrm>
          <a:off x="3852055" y="3235796"/>
          <a:ext cx="266002" cy="2664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D7B44A-5947-4651-89EA-35A5C66B2A19}">
      <dsp:nvSpPr>
        <dsp:cNvPr id="0" name=""/>
        <dsp:cNvSpPr/>
      </dsp:nvSpPr>
      <dsp:spPr>
        <a:xfrm>
          <a:off x="3016750" y="1084443"/>
          <a:ext cx="192876" cy="1928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BB72F-8115-4679-93AC-15F19256BAA4}">
      <dsp:nvSpPr>
        <dsp:cNvPr id="0" name=""/>
        <dsp:cNvSpPr/>
      </dsp:nvSpPr>
      <dsp:spPr>
        <a:xfrm>
          <a:off x="2409656" y="2188128"/>
          <a:ext cx="192876" cy="1928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3E91BB-3B40-4C04-977A-7CDCC3C318C3}">
      <dsp:nvSpPr>
        <dsp:cNvPr id="0" name=""/>
        <dsp:cNvSpPr/>
      </dsp:nvSpPr>
      <dsp:spPr>
        <a:xfrm>
          <a:off x="1479139" y="1247366"/>
          <a:ext cx="972723" cy="972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621591" y="1389834"/>
        <a:ext cx="687819" cy="687898"/>
      </dsp:txXfrm>
    </dsp:sp>
    <dsp:sp modelId="{BC4D9BE9-F04B-43DB-B3B0-887CE1FBD8C1}">
      <dsp:nvSpPr>
        <dsp:cNvPr id="0" name=""/>
        <dsp:cNvSpPr/>
      </dsp:nvSpPr>
      <dsp:spPr>
        <a:xfrm>
          <a:off x="3323486" y="1092995"/>
          <a:ext cx="266002" cy="2664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6BA9F-84C1-4B44-A182-78C762C0E3A9}">
      <dsp:nvSpPr>
        <dsp:cNvPr id="0" name=""/>
        <dsp:cNvSpPr/>
      </dsp:nvSpPr>
      <dsp:spPr>
        <a:xfrm>
          <a:off x="1570915" y="2504995"/>
          <a:ext cx="480963" cy="4810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F02EDC-61FC-4972-ACA0-A93341B3E458}">
      <dsp:nvSpPr>
        <dsp:cNvPr id="0" name=""/>
        <dsp:cNvSpPr/>
      </dsp:nvSpPr>
      <dsp:spPr>
        <a:xfrm>
          <a:off x="4865514" y="789813"/>
          <a:ext cx="972723" cy="972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5007966" y="932281"/>
        <a:ext cx="687819" cy="687898"/>
      </dsp:txXfrm>
    </dsp:sp>
    <dsp:sp modelId="{9C45255E-1316-458B-8893-6CBF30A013D9}">
      <dsp:nvSpPr>
        <dsp:cNvPr id="0" name=""/>
        <dsp:cNvSpPr/>
      </dsp:nvSpPr>
      <dsp:spPr>
        <a:xfrm>
          <a:off x="4431174" y="1461175"/>
          <a:ext cx="266002" cy="2664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748828-EFB3-4110-A875-DF41E2F6D24B}">
      <dsp:nvSpPr>
        <dsp:cNvPr id="0" name=""/>
        <dsp:cNvSpPr/>
      </dsp:nvSpPr>
      <dsp:spPr>
        <a:xfrm>
          <a:off x="1387854" y="3077577"/>
          <a:ext cx="192876" cy="1928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8BD0FF-39EE-4B94-A52F-1398E989DA3C}">
      <dsp:nvSpPr>
        <dsp:cNvPr id="0" name=""/>
        <dsp:cNvSpPr/>
      </dsp:nvSpPr>
      <dsp:spPr>
        <a:xfrm>
          <a:off x="3309745" y="2803045"/>
          <a:ext cx="192876" cy="1928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D53962-A07D-4919-B618-A0326834929F}">
      <dsp:nvSpPr>
        <dsp:cNvPr id="0" name=""/>
        <dsp:cNvSpPr/>
      </dsp:nvSpPr>
      <dsp:spPr>
        <a:xfrm>
          <a:off x="5322920" y="2470785"/>
          <a:ext cx="972723" cy="972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5465372" y="2613253"/>
        <a:ext cx="687819" cy="687898"/>
      </dsp:txXfrm>
    </dsp:sp>
    <dsp:sp modelId="{F22B508F-B350-4B03-AF49-BBDBC58E3559}">
      <dsp:nvSpPr>
        <dsp:cNvPr id="0" name=""/>
        <dsp:cNvSpPr/>
      </dsp:nvSpPr>
      <dsp:spPr>
        <a:xfrm>
          <a:off x="5048574" y="2437003"/>
          <a:ext cx="192876" cy="1928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0E73F1-B42E-4586-81B3-42D0A3C3C0FC}">
      <dsp:nvSpPr>
        <dsp:cNvPr id="0" name=""/>
        <dsp:cNvSpPr/>
      </dsp:nvSpPr>
      <dsp:spPr>
        <a:xfrm>
          <a:off x="2530879" y="3303360"/>
          <a:ext cx="972723" cy="9728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673331" y="3445828"/>
        <a:ext cx="687819" cy="687898"/>
      </dsp:txXfrm>
    </dsp:sp>
    <dsp:sp modelId="{D00C0299-EA71-4D0B-95F3-84892B0BB1D9}">
      <dsp:nvSpPr>
        <dsp:cNvPr id="0" name=""/>
        <dsp:cNvSpPr/>
      </dsp:nvSpPr>
      <dsp:spPr>
        <a:xfrm>
          <a:off x="3399557" y="3270433"/>
          <a:ext cx="192876" cy="1928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A62ACE-2C27-4E0C-BCF8-97E3076EC442}">
      <dsp:nvSpPr>
        <dsp:cNvPr id="0" name=""/>
        <dsp:cNvSpPr/>
      </dsp:nvSpPr>
      <dsp:spPr>
        <a:xfrm>
          <a:off x="3458451" y="0"/>
          <a:ext cx="972723" cy="972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3600903" y="142468"/>
        <a:ext cx="687819" cy="687898"/>
      </dsp:txXfrm>
    </dsp:sp>
    <dsp:sp modelId="{A6EB1593-1760-49E4-97E6-86756F05916E}">
      <dsp:nvSpPr>
        <dsp:cNvPr id="0" name=""/>
        <dsp:cNvSpPr/>
      </dsp:nvSpPr>
      <dsp:spPr>
        <a:xfrm>
          <a:off x="2258987" y="1054509"/>
          <a:ext cx="192876" cy="1928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F2FBA-A6F4-4D3B-96FF-62FFC76AE012}">
      <dsp:nvSpPr>
        <dsp:cNvPr id="0" name=""/>
        <dsp:cNvSpPr/>
      </dsp:nvSpPr>
      <dsp:spPr>
        <a:xfrm>
          <a:off x="4504791" y="239466"/>
          <a:ext cx="192876" cy="1928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3F85-8F7F-4BCC-B772-0BA9314BFD8A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A0FB-4FD4-4207-B869-F484F600E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有什么价值？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en-US" altLang="zh-CN" sz="1200" b="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en-US" altLang="zh-CN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，了解整个的代码增长情况，可以考虑下</a:t>
            </a:r>
            <a:r>
              <a:rPr lang="zh-CN" altLang="en-US" sz="1200" b="0" baseline="0" dirty="0" smtClean="0">
                <a:solidFill>
                  <a:srgbClr val="C00000"/>
                </a:solidFill>
                <a:latin typeface="+mn-lt"/>
                <a:ea typeface="+mn-ea"/>
              </a:rPr>
              <a:t>体现</a:t>
            </a:r>
            <a:r>
              <a:rPr lang="en-US" altLang="zh-CN" sz="1200" b="0" baseline="0" dirty="0" smtClean="0">
                <a:solidFill>
                  <a:srgbClr val="C00000"/>
                </a:solidFill>
                <a:latin typeface="+mn-lt"/>
                <a:ea typeface="+mn-ea"/>
              </a:rPr>
              <a:t>《</a:t>
            </a:r>
            <a:r>
              <a:rPr lang="zh-CN" altLang="en-US" sz="1200" b="0" baseline="0" dirty="0" smtClean="0">
                <a:solidFill>
                  <a:srgbClr val="C00000"/>
                </a:solidFill>
                <a:latin typeface="+mn-lt"/>
                <a:ea typeface="+mn-ea"/>
              </a:rPr>
              <a:t>增速变化</a:t>
            </a:r>
            <a:r>
              <a:rPr lang="en-US" altLang="zh-CN" sz="1200" b="0" baseline="0" dirty="0" smtClean="0">
                <a:solidFill>
                  <a:srgbClr val="C00000"/>
                </a:solidFill>
                <a:latin typeface="+mn-lt"/>
                <a:ea typeface="+mn-ea"/>
              </a:rPr>
              <a:t>》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，比如环比是提升了，还是减少了。</a:t>
            </a:r>
            <a:endParaRPr lang="en-US" altLang="zh-CN" sz="1200" b="0" baseline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AA0FB-4FD4-4207-B869-F484F600EE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5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看出什么语言的增加比例比较明显，可以反映出公司内部的技术演化。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拥抱变化，还是保守。</a:t>
            </a:r>
            <a:endParaRPr lang="en-US" altLang="zh-CN" sz="1200" b="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AA0FB-4FD4-4207-B869-F484F600EE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1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baseline="0" dirty="0" smtClean="0"/>
              <a:t> ：</a:t>
            </a:r>
            <a:r>
              <a:rPr lang="en-US" altLang="zh-CN" baseline="0" dirty="0" smtClean="0"/>
              <a:t>00  - 7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00</a:t>
            </a:r>
            <a:r>
              <a:rPr lang="zh-CN" altLang="en-US" baseline="0" dirty="0" smtClean="0"/>
              <a:t>， 天虽未亮，但我已闻鸡起舞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 ：</a:t>
            </a:r>
            <a:r>
              <a:rPr lang="en-US" altLang="zh-CN" baseline="0" dirty="0" smtClean="0"/>
              <a:t>00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- 12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00</a:t>
            </a:r>
            <a:r>
              <a:rPr lang="zh-CN" altLang="en-US" baseline="0" dirty="0" smtClean="0"/>
              <a:t>，阳关明媚，</a:t>
            </a:r>
            <a:r>
              <a:rPr lang="en-US" altLang="zh-CN" baseline="0" dirty="0" smtClean="0"/>
              <a:t>….</a:t>
            </a:r>
          </a:p>
          <a:p>
            <a:r>
              <a:rPr lang="en-US" altLang="zh-CN" baseline="0" dirty="0" smtClean="0"/>
              <a:t>12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00 - 6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00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AA0FB-4FD4-4207-B869-F484F600EE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6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6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8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5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E3A2-A60C-447A-98AE-F8956C101A5D}" type="datetimeFigureOut">
              <a:rPr lang="zh-CN" altLang="en-US" smtClean="0"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0C23-6CA0-40F3-B33C-003CD4809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Part1:  Hello </a:t>
            </a:r>
            <a:r>
              <a:rPr lang="en-US" altLang="zh-CN" b="1" dirty="0" err="1" smtClean="0"/>
              <a:t>Tencent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8100"/>
            <a:ext cx="9144000" cy="214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岁末年初，人们总习惯于对过去的一年进行盘点，好为来年的努力奠定基础，确定奋斗的方向。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作为一个以产品著称的公司，背后其实有这么一群人，他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她们低调、沉闷、喜欢钻研细节，严谨到有时让人觉得刻板，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但却正是这样的一群人，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在默默的通过代码来改变世界，赞美生活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91359"/>
            <a:ext cx="9144000" cy="1244283"/>
          </a:xfrm>
        </p:spPr>
        <p:txBody>
          <a:bodyPr/>
          <a:lstStyle/>
          <a:p>
            <a:r>
              <a:rPr lang="en-US" altLang="zh-CN" b="1" dirty="0" smtClean="0"/>
              <a:t>Part2: Hello World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2376"/>
            <a:ext cx="9144000" cy="2162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相信所有程序员对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一定不会陌生。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当屏幕上第一次出现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ello World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很多人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都很激动，回头想想甚至会热泪盈眶。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因为屏幕上的那句简单问候，意味着你与机器的第一次招呼，这是很了不起的一步。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意味着生硬而冷淡的机器，</a:t>
            </a:r>
            <a:r>
              <a:rPr lang="zh-CN" altLang="en-US" sz="12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自此变得有温度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5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1638300" cy="247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876300"/>
            <a:ext cx="1438275" cy="2409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5" y="2381250"/>
            <a:ext cx="1428750" cy="2533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4478"/>
          <a:stretch/>
        </p:blipFill>
        <p:spPr>
          <a:xfrm>
            <a:off x="7215188" y="4019550"/>
            <a:ext cx="1504950" cy="243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125" y="1276350"/>
            <a:ext cx="1343025" cy="2505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6846" y="2496621"/>
            <a:ext cx="1719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3176" y="777359"/>
            <a:ext cx="2265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bonjour le monde</a:t>
            </a:r>
          </a:p>
        </p:txBody>
      </p:sp>
      <p:sp>
        <p:nvSpPr>
          <p:cNvPr id="11" name="矩形 10"/>
          <p:cNvSpPr/>
          <p:nvPr/>
        </p:nvSpPr>
        <p:spPr>
          <a:xfrm>
            <a:off x="6641850" y="2419350"/>
            <a:ext cx="177825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ciao mondo</a:t>
            </a:r>
          </a:p>
        </p:txBody>
      </p:sp>
      <p:sp>
        <p:nvSpPr>
          <p:cNvPr id="12" name="矩形 11"/>
          <p:cNvSpPr/>
          <p:nvPr/>
        </p:nvSpPr>
        <p:spPr>
          <a:xfrm>
            <a:off x="10306839" y="1276350"/>
            <a:ext cx="13468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20137" y="4330184"/>
            <a:ext cx="1985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こんにちは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5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每行代码都是成长的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足迹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362325" y="6003588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能够为你记录下每一段精彩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6925" y="4930260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962275" y="4930260"/>
            <a:ext cx="12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47999" y="2895600"/>
            <a:ext cx="552451" cy="201136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40w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781175" y="2232503"/>
            <a:ext cx="204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71650" y="1987393"/>
            <a:ext cx="555307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年我每日所写代码的数量，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22" y="3832182"/>
            <a:ext cx="436297" cy="43629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166935" y="3832182"/>
            <a:ext cx="552451" cy="1074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20w</a:t>
            </a:r>
            <a:endParaRPr lang="zh-CN" altLang="en-US" sz="1200" dirty="0"/>
          </a:p>
        </p:txBody>
      </p:sp>
      <p:pic>
        <p:nvPicPr>
          <p:cNvPr id="1026" name="Picture 2" descr="achievement, achievements, award, best, champions, cup, prize, trophy, win, winner, winners, win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799" y="3097391"/>
            <a:ext cx="1905876" cy="19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23000" decel="5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9143 L 0.21094 -0.6321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3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7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62400" y="2816740"/>
            <a:ext cx="42672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我提交第一行代码是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iLove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 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那些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记不起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575" y="5228916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，第一次挺重要的，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都记得很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清楚哦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11600" y="28269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30,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那天是周五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8640" y="3024489"/>
            <a:ext cx="6228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还有许许多多的第一次，可能我自己也记不清了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62400" y="283706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我第一次给同事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365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7" grpId="0"/>
      <p:bldP spid="7" grpId="1"/>
      <p:bldP spid="9" grpId="0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一天中我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效率最高的时刻？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67" y="1731328"/>
            <a:ext cx="7591425" cy="3390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39279" y="4653280"/>
            <a:ext cx="1513841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3440" y="5492441"/>
            <a:ext cx="540512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猜测，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在每天的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这段时间内，您会想一个人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––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静静！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一年中哪几个月我最忙碌呢？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2975556160"/>
              </p:ext>
            </p:extLst>
          </p:nvPr>
        </p:nvGraphicFramePr>
        <p:xfrm>
          <a:off x="1933575" y="1828800"/>
          <a:ext cx="8305800" cy="342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326765" y="5692466"/>
            <a:ext cx="5845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岁末年初，紧张工作的同时也要注意休息哦！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5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category"/>
        </p:bldSub>
      </p:bldGraphic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代码风格也能反映我的个性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41040" y="6168716"/>
            <a:ext cx="584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就说嘛，您就不是一普通的攻城师！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902931465"/>
              </p:ext>
            </p:extLst>
          </p:nvPr>
        </p:nvGraphicFramePr>
        <p:xfrm>
          <a:off x="3152775" y="1690688"/>
          <a:ext cx="5797550" cy="379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3691" y="1953904"/>
            <a:ext cx="2238375" cy="2543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75116" y="4914900"/>
            <a:ext cx="2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爱整洁的小清新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2724A3-4EDF-45D5-8EC0-EFC40ADD9E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82724A3-4EDF-45D5-8EC0-EFC40ADD9E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A70044-DED1-49BB-825E-A3722BA09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0DA70044-DED1-49BB-825E-A3722BA09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13F736F-C1F4-409A-8DDD-0FCB629EC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A13F736F-C1F4-409A-8DDD-0FCB629EC3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C4F5180-4615-41C5-9488-A3029C3E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DC4F5180-4615-41C5-9488-A3029C3EB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>
                                            <p:graphicEl>
                                              <a:dgm id="{982724A3-4EDF-45D5-8EC0-EFC40ADD9E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">
                                            <p:graphicEl>
                                              <a:dgm id="{0DA70044-DED1-49BB-825E-A3722BA09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">
                                            <p:graphicEl>
                                              <a:dgm id="{A13F736F-C1F4-409A-8DDD-0FCB629EC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>
                                            <p:graphicEl>
                                              <a:dgm id="{DC4F5180-4615-41C5-9488-A3029C3E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代码风格也能反映我的个性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41040" y="6168716"/>
            <a:ext cx="584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就说嘛，您就不是一普通的攻城师！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619480028"/>
              </p:ext>
            </p:extLst>
          </p:nvPr>
        </p:nvGraphicFramePr>
        <p:xfrm>
          <a:off x="3152775" y="1690688"/>
          <a:ext cx="5797550" cy="379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455" y="2011054"/>
            <a:ext cx="2447925" cy="2543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63050" y="497205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成熟稳重派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4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7C7C554-8792-4F3F-8C58-9356A3D32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47C7C554-8792-4F3F-8C58-9356A3D32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20B76C-8B85-496D-814F-C9D040BB4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9220B76C-8B85-496D-814F-C9D040BB4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7D4ABCE-2BB5-4F56-BFF0-82F7474E4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87D4ABCE-2BB5-4F56-BFF0-82F7474E4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5F5611-578D-4558-AA22-025770B1D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EF5F5611-578D-4558-AA22-025770B1D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>
                                            <p:graphicEl>
                                              <a:dgm id="{47C7C554-8792-4F3F-8C58-9356A3D32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">
                                            <p:graphicEl>
                                              <a:dgm id="{9220B76C-8B85-496D-814F-C9D040BB4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">
                                            <p:graphicEl>
                                              <a:dgm id="{87D4ABCE-2BB5-4F56-BFF0-82F7474E4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 3.7037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>
                                            <p:graphicEl>
                                              <a:dgm id="{EF5F5611-578D-4558-AA22-025770B1D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1" grpId="0">
        <p:bldSub>
          <a:bldDgm bld="one"/>
        </p:bldSub>
      </p:bldGraphic>
      <p:bldGraphic spid="11" grpId="1">
        <p:bldSub>
          <a:bldDgm bld="one"/>
        </p:bldSub>
      </p:bldGraphic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代码风格也能反映我的个性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41040" y="6168716"/>
            <a:ext cx="584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就说嘛，您就不是一普通的攻城师！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972954"/>
            <a:ext cx="2571750" cy="2466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1525" y="4855099"/>
            <a:ext cx="31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纯天然意识流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017114865"/>
              </p:ext>
            </p:extLst>
          </p:nvPr>
        </p:nvGraphicFramePr>
        <p:xfrm>
          <a:off x="2393950" y="1609726"/>
          <a:ext cx="6692900" cy="387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3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045FA2-8EE6-4AC0-B56A-89230D9A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53045FA2-8EE6-4AC0-B56A-89230D9AF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E67A49-6DEC-42FE-A631-CC813AFA2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F9E67A49-6DEC-42FE-A631-CC813AFA2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F50BA11-E4EB-4516-A0B7-B91DD3EFD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BF50BA11-E4EB-4516-A0B7-B91DD3EFDD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11499B-C307-4D8E-BFC3-17120C913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2411499B-C307-4D8E-BFC3-17120C9136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>
                                            <p:graphicEl>
                                              <a:dgm id="{32BBE426-7DAB-4360-8DD8-4E6094330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>
                                            <p:graphicEl>
                                              <a:dgm id="{6B8DDC36-FFF7-4540-8252-3C0B8F182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">
                                            <p:graphicEl>
                                              <a:dgm id="{1D362824-72A3-4B8B-BD87-322B73768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>
                                            <p:graphicEl>
                                              <a:dgm id="{AC882AF3-7478-47CC-9825-C40D45D36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">
                                            <p:graphicEl>
                                              <a:dgm id="{2E1A9713-6C11-44B6-B4A2-FB65293C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>
                                            <p:graphicEl>
                                              <a:dgm id="{399B0C14-8F5D-4FD8-8C11-FC1F3191B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>
                                            <p:graphicEl>
                                              <a:dgm id="{ACA00934-8696-4CB6-A7F5-803234F9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>
                                            <p:graphicEl>
                                              <a:dgm id="{7C68D89C-FE45-48C1-86D1-8CCEA1C2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>
                                            <p:graphicEl>
                                              <a:dgm id="{41A2D3F9-ED7F-409A-8B6B-1038B86A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>
                                            <p:graphicEl>
                                              <a:dgm id="{B2815EAA-685A-4A67-9EC9-7493DA0B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">
                                            <p:graphicEl>
                                              <a:dgm id="{30FD923B-C10D-4153-8637-06F8C25B9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3047 0.0016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1">
                                            <p:graphicEl>
                                              <a:dgm id="{AF5F19A7-2CAD-428F-92D3-DE265ACD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6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>
                                            <p:graphicEl>
                                              <a:dgm id="{53045FA2-8EE6-4AC0-B56A-89230D9A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">
                                            <p:graphicEl>
                                              <a:dgm id="{F9E67A49-6DEC-42FE-A631-CC813AFA2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25 -2.59259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">
                                            <p:graphicEl>
                                              <a:dgm id="{BF50BA11-E4EB-4516-A0B7-B91DD3EFD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9635 0.0046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>
                                            <p:graphicEl>
                                              <a:dgm id="{2411499B-C307-4D8E-BFC3-17120C913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Graphic spid="11" grpId="0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公司全年的代码增量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41228"/>
          <a:stretch/>
        </p:blipFill>
        <p:spPr>
          <a:xfrm>
            <a:off x="2647951" y="1822935"/>
            <a:ext cx="3619630" cy="2315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39" y="1789974"/>
            <a:ext cx="2786224" cy="238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57424" y="4641919"/>
            <a:ext cx="782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增加的代码量主要语言分布是：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 C++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 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 Go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如果把这些代码排列起来，大概能够围绕整个腾大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8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谁是我的好基友，谁又是我的好闺蜜？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6334506"/>
              </p:ext>
            </p:extLst>
          </p:nvPr>
        </p:nvGraphicFramePr>
        <p:xfrm>
          <a:off x="2171700" y="1738313"/>
          <a:ext cx="7683499" cy="427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82" y="2533582"/>
            <a:ext cx="971686" cy="9716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2" y="1723957"/>
            <a:ext cx="971686" cy="9716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3" y="3000375"/>
            <a:ext cx="952633" cy="9526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5225" y="4243387"/>
            <a:ext cx="923925" cy="9150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9226" y="4243387"/>
            <a:ext cx="451300" cy="4654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23" y="5052945"/>
            <a:ext cx="962159" cy="9621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0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辛苦一年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，看看您的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16841"/>
              </p:ext>
            </p:extLst>
          </p:nvPr>
        </p:nvGraphicFramePr>
        <p:xfrm>
          <a:off x="485774" y="1567810"/>
          <a:ext cx="7124701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345045" y="2945118"/>
            <a:ext cx="465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觉得您的项目影响力很大，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壕，约么？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5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1336674"/>
            <a:ext cx="10515600" cy="3025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虽然简单，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却是通向复杂世界的基础。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您在鹅厂所做的点滴，就是成长的最好印记。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希望能与您一起，见证您的每一次飞跃。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1936750"/>
            <a:ext cx="10515600" cy="214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，再见！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    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，你好！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2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08887"/>
              </p:ext>
            </p:extLst>
          </p:nvPr>
        </p:nvGraphicFramePr>
        <p:xfrm>
          <a:off x="5398851" y="1138136"/>
          <a:ext cx="6131668" cy="471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1392" y="2414285"/>
            <a:ext cx="5323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增加的代码量主要语言分布是：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 C++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 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 Go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如果把这些代码排列起来，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大概能够围绕整个腾大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圈。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公司各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的全年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的代码增量</a:t>
            </a:r>
            <a:endParaRPr lang="zh-CN" altLang="en-US" dirty="0"/>
          </a:p>
        </p:txBody>
      </p:sp>
      <p:graphicFrame>
        <p:nvGraphicFramePr>
          <p:cNvPr id="20" name="内容占位符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41412"/>
              </p:ext>
            </p:extLst>
          </p:nvPr>
        </p:nvGraphicFramePr>
        <p:xfrm>
          <a:off x="1671636" y="1690688"/>
          <a:ext cx="8848726" cy="411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/>
          <p:cNvSpPr/>
          <p:nvPr/>
        </p:nvSpPr>
        <p:spPr>
          <a:xfrm>
            <a:off x="3541564" y="6084812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代码增量的主要贡献者是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8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公司全年的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代码语言发布情况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946" r="49621" b="-1"/>
          <a:stretch/>
        </p:blipFill>
        <p:spPr>
          <a:xfrm>
            <a:off x="2490965" y="1786467"/>
            <a:ext cx="3249436" cy="348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0227" t="792" r="632" b="926"/>
          <a:stretch/>
        </p:blipFill>
        <p:spPr>
          <a:xfrm>
            <a:off x="6158917" y="1786467"/>
            <a:ext cx="3220618" cy="3517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1534" y="5763568"/>
            <a:ext cx="6848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可以看出公司整体的技术变迁，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类型增多反映出</a:t>
            </a:r>
            <a:r>
              <a:rPr lang="en-US" altLang="zh-CN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公司各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的语言比例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4" y="1828801"/>
            <a:ext cx="1652954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12" y="1828801"/>
            <a:ext cx="1652954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04" y="1828801"/>
            <a:ext cx="1652954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55" y="4319082"/>
            <a:ext cx="1652954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312" y="4319082"/>
            <a:ext cx="1652954" cy="182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063" y="4319082"/>
            <a:ext cx="1652954" cy="1828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0315" y="3784055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WXG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02478" y="3784055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SNG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45015" y="3784055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IEG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7552" y="3823291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OMG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29715" y="3823291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TEG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772252" y="3823291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全公司工程师的男女比例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4196" r="25743"/>
          <a:stretch/>
        </p:blipFill>
        <p:spPr>
          <a:xfrm>
            <a:off x="1869331" y="2192371"/>
            <a:ext cx="3881337" cy="2628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3898" y="4821271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60%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89898" y="4821271"/>
            <a:ext cx="1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3334" y="2918155"/>
            <a:ext cx="4203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妹子同比增长了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鹅厂单身的工程师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，有福了。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可不要看花眼了。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公司各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男女工程师的比例分布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2705146"/>
              </p:ext>
            </p:extLst>
          </p:nvPr>
        </p:nvGraphicFramePr>
        <p:xfrm>
          <a:off x="2208178" y="1955259"/>
          <a:ext cx="7815633" cy="270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2925901" y="5092589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的男女工程师比例，可以说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xxxBU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的小伙伴们真幸福！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3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公司移动应用的每年代码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978554"/>
            <a:ext cx="518160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00" y="2531536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应用代码增量：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13333" y="2531536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安卓应用代码增量：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3138473"/>
            <a:ext cx="116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60%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9795933" y="3138472"/>
            <a:ext cx="116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5</a:t>
            </a:r>
            <a:r>
              <a:rPr lang="en-US" altLang="zh-CN" sz="4400" dirty="0" smtClean="0"/>
              <a:t>0%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618068" y="4111651"/>
            <a:ext cx="178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总代行量达到：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3532" y="4111651"/>
            <a:ext cx="178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总代行量达到：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334" y="4698504"/>
            <a:ext cx="1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3552" y="4698504"/>
            <a:ext cx="1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3466" y="5960533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整体上代码量增速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857</Words>
  <Application>Microsoft Office PowerPoint</Application>
  <PresentationFormat>宽屏</PresentationFormat>
  <Paragraphs>130</Paragraphs>
  <Slides>23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Office 主题</vt:lpstr>
      <vt:lpstr>Part1:  Hello Tencent</vt:lpstr>
      <vt:lpstr>公司全年的代码增量</vt:lpstr>
      <vt:lpstr>PowerPoint 演示文稿</vt:lpstr>
      <vt:lpstr>公司各BU的全年的代码增量</vt:lpstr>
      <vt:lpstr>公司全年的代码语言发布情况</vt:lpstr>
      <vt:lpstr>公司各BU工程师的语言比例</vt:lpstr>
      <vt:lpstr>全公司工程师的男女比例</vt:lpstr>
      <vt:lpstr>公司各BU男女工程师的比例分布</vt:lpstr>
      <vt:lpstr>公司移动应用的每年代码增量</vt:lpstr>
      <vt:lpstr>PowerPoint 演示文稿</vt:lpstr>
      <vt:lpstr>Part2: Hello World</vt:lpstr>
      <vt:lpstr>PowerPoint 演示文稿</vt:lpstr>
      <vt:lpstr>每行代码都是成长的足迹</vt:lpstr>
      <vt:lpstr>那些记不起的第一次</vt:lpstr>
      <vt:lpstr>一天中我效率最高的时刻？</vt:lpstr>
      <vt:lpstr>一年中哪几个月我最忙碌呢？</vt:lpstr>
      <vt:lpstr>代码风格也能反映我的个性</vt:lpstr>
      <vt:lpstr>代码风格也能反映我的个性</vt:lpstr>
      <vt:lpstr>代码风格也能反映我的个性</vt:lpstr>
      <vt:lpstr>谁是我的好基友，谁又是我的好闺蜜？</vt:lpstr>
      <vt:lpstr>辛苦一年了，看看您的Code指数吧</vt:lpstr>
      <vt:lpstr>Hello world虽然简单， 却是通向复杂世界的基础。  您在鹅厂所做的点滴，就是成长的最好印记。 Code希望能与您一起，见证您的每一次飞跃。</vt:lpstr>
      <vt:lpstr>2014，再见！         2015，你好！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jiejialin(林捷嘉)</dc:creator>
  <cp:lastModifiedBy>jiejialin(林捷嘉)</cp:lastModifiedBy>
  <cp:revision>326</cp:revision>
  <dcterms:created xsi:type="dcterms:W3CDTF">2014-12-26T08:39:51Z</dcterms:created>
  <dcterms:modified xsi:type="dcterms:W3CDTF">2014-12-29T10:23:08Z</dcterms:modified>
</cp:coreProperties>
</file>