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68B"/>
    <a:srgbClr val="E4D2F2"/>
    <a:srgbClr val="D6BBEB"/>
    <a:srgbClr val="2F5597"/>
    <a:srgbClr val="2969A3"/>
    <a:srgbClr val="3A3690"/>
    <a:srgbClr val="504284"/>
    <a:srgbClr val="DFEFD5"/>
    <a:srgbClr val="E1CCF0"/>
    <a:srgbClr val="FDE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A4240-60A2-4D6B-BAEF-D92D3A75F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D05F53-39DF-4C86-8C3F-3B2A251CC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C96756-8D6E-4BBF-A321-34AECCEC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0D41-8744-4D63-950B-AE48D0192791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BC6B8-2A07-456C-8AB4-AC0769D9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52504-E621-48CD-9360-E07764FD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3E7-1C7A-4AAC-90E7-1C670CFEC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26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D8373-39A3-4599-B4F2-9D37BCBF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24C62E-B5EB-4464-B56E-B758EFFA4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4FF430-A6F7-44E7-A6B0-7DD5A199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0D41-8744-4D63-950B-AE48D0192791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6E11B-FF58-49A6-9E18-E2BF8909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6A15D-E522-4FC4-B8AE-C1DB870D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3E7-1C7A-4AAC-90E7-1C670CFEC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36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701EAF-794C-4421-86BB-8ECB45456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217E39-21EB-472F-B084-EB1F167C1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B4B3A-CD01-43B7-A17E-91A1B4E6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0D41-8744-4D63-950B-AE48D0192791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9B102-B296-4636-BC68-BFBE02E0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14906-BC9C-4204-90CD-D101E5DD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3E7-1C7A-4AAC-90E7-1C670CFEC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58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14D03-DA69-4689-BB42-F8ABE22B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8596C4-233E-4E19-91BC-898D866D2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1E4C4-C2A3-4EF0-B28B-533D2F36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0D41-8744-4D63-950B-AE48D0192791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EB71C-7117-44C8-A850-30318428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AEF5F-261C-4283-8DB7-B8972089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3E7-1C7A-4AAC-90E7-1C670CFEC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80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7BADA-90CA-484A-BF5B-6A88ADBA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835C61-0173-48E3-BCDB-3FD32F55B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06EB3-9EFA-4627-9703-6134F946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0D41-8744-4D63-950B-AE48D0192791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686B8-0E2B-4E28-BB7C-18FB3B55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5416A-A337-4EF6-B1EF-C7B9324E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3E7-1C7A-4AAC-90E7-1C670CFEC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06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9A2A1-2F97-41D9-8BC8-8EF5A999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4C1D4-D389-4213-BA36-421B7A358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CE93A9-231B-40F8-A974-6A84FC173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60EBB2-6EC5-46BC-9DF0-EE2C6057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0D41-8744-4D63-950B-AE48D0192791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C9B9F2-E189-4B8B-BC8D-F4ECBA83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8F03DE-D973-4AB3-92A2-F95A7586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3E7-1C7A-4AAC-90E7-1C670CFEC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0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1478-E723-4838-A15B-1A92AC5BD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68E77B-147C-4F51-AB79-242657185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16956D-2861-466D-BF05-EE5DAE6F4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B64CFC-9FA4-48C9-ACCA-6D6615415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68B0C2-D3A2-4355-AB94-B9F3753BC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E2E534-F04B-4923-B160-C98134E1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0D41-8744-4D63-950B-AE48D0192791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8BF8A8-8AF9-4BE9-BE89-07ACF9D3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87EED6-5413-42D2-9BE1-F9687901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3E7-1C7A-4AAC-90E7-1C670CFEC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4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53B9A-1AD5-4402-9F13-8B8C13F9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3A7832-6358-46A3-8401-66F100F9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0D41-8744-4D63-950B-AE48D0192791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9B8F08-9F9A-4B44-AE59-BC8C3167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6FB000-9EA3-49E3-BD50-8F1410E3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3E7-1C7A-4AAC-90E7-1C670CFEC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76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3CEB76-7A77-4472-909F-48E0A678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0D41-8744-4D63-950B-AE48D0192791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1F6050-3EFF-4A0F-ABAB-EFFB7F22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14EC43-32D8-46A4-8341-275B8E83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3E7-1C7A-4AAC-90E7-1C670CFEC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13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80269-6482-45DA-A6E5-F8CFC009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13DCAE-8198-4165-A2EA-B0437296F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CF082-D32D-4A22-BAA7-9B6FA2600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0EA217-863C-45C4-B531-2DA2C6A9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0D41-8744-4D63-950B-AE48D0192791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876378-28AD-4FC3-A276-BA77F118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43DAD5-44DD-4678-B604-E8D5F15A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3E7-1C7A-4AAC-90E7-1C670CFEC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7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6B59C-7099-4720-915F-B338185D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DABE1C-FE9E-407A-A257-1AB60E233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8F00AC-32E6-4B7C-AE7C-8721ED15B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3DE9FA-19B5-4FF7-A8CA-81950B57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0D41-8744-4D63-950B-AE48D0192791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42E575-4D8E-4D33-8DEA-FD5C6812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7F6273-D721-4DD1-969F-3C7F93F6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3E7-1C7A-4AAC-90E7-1C670CFEC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5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997026-F9D6-43AC-882B-BA517E24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E08A6E-39B9-4B21-B21A-8344A8912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C8E50-2A71-4357-897A-7D2CB1689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00D41-8744-4D63-950B-AE48D0192791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759BD-E22E-4EB5-A2AF-479CF09E6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1FD7F-E264-4786-A9C3-E9AB4C2F9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4C3E7-1C7A-4AAC-90E7-1C670CFEC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39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96DD3AFE-3D2C-49F3-BCEE-1DE5A61961A6}"/>
              </a:ext>
            </a:extLst>
          </p:cNvPr>
          <p:cNvGrpSpPr/>
          <p:nvPr/>
        </p:nvGrpSpPr>
        <p:grpSpPr>
          <a:xfrm>
            <a:off x="1203158" y="871124"/>
            <a:ext cx="10743395" cy="4095512"/>
            <a:chOff x="1203158" y="871124"/>
            <a:chExt cx="10743395" cy="409551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D3F2295-F49F-415D-A04F-A673C45E7D8C}"/>
                </a:ext>
              </a:extLst>
            </p:cNvPr>
            <p:cNvSpPr/>
            <p:nvPr/>
          </p:nvSpPr>
          <p:spPr>
            <a:xfrm>
              <a:off x="1203158" y="981777"/>
              <a:ext cx="2156060" cy="39848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8DA3A41-71A4-4110-9D9B-FC69C8AF8D12}"/>
                </a:ext>
              </a:extLst>
            </p:cNvPr>
            <p:cNvSpPr txBox="1"/>
            <p:nvPr/>
          </p:nvSpPr>
          <p:spPr>
            <a:xfrm>
              <a:off x="1679611" y="2269775"/>
              <a:ext cx="1232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E39F46E-AF8E-4A7B-8EDA-05B9348FCF70}"/>
                </a:ext>
              </a:extLst>
            </p:cNvPr>
            <p:cNvGrpSpPr/>
            <p:nvPr/>
          </p:nvGrpSpPr>
          <p:grpSpPr>
            <a:xfrm>
              <a:off x="1487105" y="1695840"/>
              <a:ext cx="1617043" cy="3066871"/>
              <a:chOff x="5082139" y="2117559"/>
              <a:chExt cx="1617043" cy="306687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8C7BF1C-9E17-4433-A19C-1F9A46E71355}"/>
                  </a:ext>
                </a:extLst>
              </p:cNvPr>
              <p:cNvSpPr/>
              <p:nvPr/>
            </p:nvSpPr>
            <p:spPr>
              <a:xfrm>
                <a:off x="5082139" y="2117559"/>
                <a:ext cx="1617043" cy="77964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U</a:t>
                </a:r>
                <a:endParaRPr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6C9ADC2-2A88-46B9-AB46-1A4D2B02769E}"/>
                  </a:ext>
                </a:extLst>
              </p:cNvPr>
              <p:cNvSpPr txBox="1"/>
              <p:nvPr/>
            </p:nvSpPr>
            <p:spPr>
              <a:xfrm>
                <a:off x="5255393" y="2168885"/>
                <a:ext cx="14437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setting: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speed limit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820EF05-49E0-40FA-AD15-CB8E5849D91F}"/>
                  </a:ext>
                </a:extLst>
              </p:cNvPr>
              <p:cNvSpPr/>
              <p:nvPr/>
            </p:nvSpPr>
            <p:spPr>
              <a:xfrm>
                <a:off x="5082139" y="3261172"/>
                <a:ext cx="1617043" cy="77964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U</a:t>
                </a:r>
                <a:endParaRPr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67D207A-B52E-4312-A296-90CDD4C37B86}"/>
                  </a:ext>
                </a:extLst>
              </p:cNvPr>
              <p:cNvSpPr txBox="1"/>
              <p:nvPr/>
            </p:nvSpPr>
            <p:spPr>
              <a:xfrm>
                <a:off x="5129461" y="3327828"/>
                <a:ext cx="14991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Physical env:</a:t>
                </a:r>
              </a:p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lanes,cars,etc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47032AA-657A-4BAD-9647-5B170D387BC8}"/>
                  </a:ext>
                </a:extLst>
              </p:cNvPr>
              <p:cNvSpPr/>
              <p:nvPr/>
            </p:nvSpPr>
            <p:spPr>
              <a:xfrm>
                <a:off x="5082139" y="4404785"/>
                <a:ext cx="1617043" cy="77964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U</a:t>
                </a:r>
                <a:endParaRPr lang="zh-CN" altLang="en-US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BBC19D0-631A-4E58-972F-5954AACBD266}"/>
                  </a:ext>
                </a:extLst>
              </p:cNvPr>
              <p:cNvSpPr txBox="1"/>
              <p:nvPr/>
            </p:nvSpPr>
            <p:spPr>
              <a:xfrm>
                <a:off x="5255392" y="4569133"/>
                <a:ext cx="1364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control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5F0BEAA-A810-40F4-8638-046A0B8B59BF}"/>
                </a:ext>
              </a:extLst>
            </p:cNvPr>
            <p:cNvSpPr txBox="1"/>
            <p:nvPr/>
          </p:nvSpPr>
          <p:spPr>
            <a:xfrm>
              <a:off x="1203158" y="1085752"/>
              <a:ext cx="16619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FA0A84A-5C52-4536-AA5E-D947C19E1AD0}"/>
                </a:ext>
              </a:extLst>
            </p:cNvPr>
            <p:cNvSpPr/>
            <p:nvPr/>
          </p:nvSpPr>
          <p:spPr>
            <a:xfrm>
              <a:off x="9790493" y="927327"/>
              <a:ext cx="2156060" cy="398485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AB027D7-45BF-4E84-A8DD-8D857A0758DC}"/>
                </a:ext>
              </a:extLst>
            </p:cNvPr>
            <p:cNvSpPr txBox="1"/>
            <p:nvPr/>
          </p:nvSpPr>
          <p:spPr>
            <a:xfrm>
              <a:off x="10266946" y="2215325"/>
              <a:ext cx="1232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83DE7688-DA77-4275-9719-C92285F4356D}"/>
                </a:ext>
              </a:extLst>
            </p:cNvPr>
            <p:cNvGrpSpPr/>
            <p:nvPr/>
          </p:nvGrpSpPr>
          <p:grpSpPr>
            <a:xfrm>
              <a:off x="10074440" y="1641390"/>
              <a:ext cx="1617043" cy="3066871"/>
              <a:chOff x="5082139" y="2117559"/>
              <a:chExt cx="1617043" cy="3066871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01CAC07-F730-40AC-9E04-D44F7F6B27D6}"/>
                  </a:ext>
                </a:extLst>
              </p:cNvPr>
              <p:cNvSpPr/>
              <p:nvPr/>
            </p:nvSpPr>
            <p:spPr>
              <a:xfrm>
                <a:off x="5082139" y="2117559"/>
                <a:ext cx="1617043" cy="77964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U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9351723-8753-4233-AC08-F2AD247686E7}"/>
                  </a:ext>
                </a:extLst>
              </p:cNvPr>
              <p:cNvSpPr txBox="1"/>
              <p:nvPr/>
            </p:nvSpPr>
            <p:spPr>
              <a:xfrm>
                <a:off x="5082139" y="2306482"/>
                <a:ext cx="1617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Steering torque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ED23046-3ED3-4E68-8A26-4F6EAB338A95}"/>
                  </a:ext>
                </a:extLst>
              </p:cNvPr>
              <p:cNvSpPr/>
              <p:nvPr/>
            </p:nvSpPr>
            <p:spPr>
              <a:xfrm>
                <a:off x="5082139" y="3261172"/>
                <a:ext cx="1617043" cy="77964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U</a:t>
                </a:r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D01ECCD-90E7-476B-86DC-F2112205F3E4}"/>
                  </a:ext>
                </a:extLst>
              </p:cNvPr>
              <p:cNvSpPr txBox="1"/>
              <p:nvPr/>
            </p:nvSpPr>
            <p:spPr>
              <a:xfrm>
                <a:off x="5274645" y="3442879"/>
                <a:ext cx="12320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Gas - ACC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799CB5E-FC3D-458E-9057-19DD15D1C4EB}"/>
                  </a:ext>
                </a:extLst>
              </p:cNvPr>
              <p:cNvSpPr/>
              <p:nvPr/>
            </p:nvSpPr>
            <p:spPr>
              <a:xfrm>
                <a:off x="5082139" y="4404785"/>
                <a:ext cx="1617043" cy="77964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U</a:t>
                </a:r>
                <a:endParaRPr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D18EA10-4534-455D-B370-304C526C77A7}"/>
                  </a:ext>
                </a:extLst>
              </p:cNvPr>
              <p:cNvSpPr txBox="1"/>
              <p:nvPr/>
            </p:nvSpPr>
            <p:spPr>
              <a:xfrm>
                <a:off x="5255392" y="4569133"/>
                <a:ext cx="1364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Brake-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Decel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F736F01-4277-4B64-A6D8-269ECCF87A24}"/>
                </a:ext>
              </a:extLst>
            </p:cNvPr>
            <p:cNvSpPr txBox="1"/>
            <p:nvPr/>
          </p:nvSpPr>
          <p:spPr>
            <a:xfrm>
              <a:off x="9790493" y="1031302"/>
              <a:ext cx="16619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Actors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21F750CE-21E5-4917-977D-9DA36E523B9B}"/>
                </a:ext>
              </a:extLst>
            </p:cNvPr>
            <p:cNvSpPr/>
            <p:nvPr/>
          </p:nvSpPr>
          <p:spPr>
            <a:xfrm>
              <a:off x="4129238" y="1695840"/>
              <a:ext cx="2319688" cy="262086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1918DF9-12CE-4985-98DA-F785B94588E1}"/>
                </a:ext>
              </a:extLst>
            </p:cNvPr>
            <p:cNvSpPr txBox="1"/>
            <p:nvPr/>
          </p:nvSpPr>
          <p:spPr>
            <a:xfrm>
              <a:off x="4690715" y="2983837"/>
              <a:ext cx="1232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1298625-4E10-4BD6-A54D-301BABE1686B}"/>
                </a:ext>
              </a:extLst>
            </p:cNvPr>
            <p:cNvSpPr/>
            <p:nvPr/>
          </p:nvSpPr>
          <p:spPr>
            <a:xfrm>
              <a:off x="4369870" y="2279432"/>
              <a:ext cx="1848050" cy="8649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4E1781C-EB92-4F90-AC1B-D239B095FA32}"/>
                </a:ext>
              </a:extLst>
            </p:cNvPr>
            <p:cNvSpPr txBox="1"/>
            <p:nvPr/>
          </p:nvSpPr>
          <p:spPr>
            <a:xfrm>
              <a:off x="4325758" y="2443527"/>
              <a:ext cx="1952316" cy="642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Front/back camera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GPS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612E356-0449-4227-8F96-14119F91F731}"/>
                </a:ext>
              </a:extLst>
            </p:cNvPr>
            <p:cNvSpPr/>
            <p:nvPr/>
          </p:nvSpPr>
          <p:spPr>
            <a:xfrm>
              <a:off x="4369870" y="3308444"/>
              <a:ext cx="1848050" cy="7687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72CAE81-F5E2-4A46-829A-3CD884BF5C34}"/>
                </a:ext>
              </a:extLst>
            </p:cNvPr>
            <p:cNvSpPr txBox="1"/>
            <p:nvPr/>
          </p:nvSpPr>
          <p:spPr>
            <a:xfrm>
              <a:off x="4892843" y="3517264"/>
              <a:ext cx="776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Radar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3AD423F-57F7-48F3-9227-5EC963E78DBA}"/>
                </a:ext>
              </a:extLst>
            </p:cNvPr>
            <p:cNvSpPr txBox="1"/>
            <p:nvPr/>
          </p:nvSpPr>
          <p:spPr>
            <a:xfrm>
              <a:off x="4214262" y="1799814"/>
              <a:ext cx="16619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Sensors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A7F5344-E0FD-4B75-B3A1-9D5F62A6790A}"/>
                </a:ext>
              </a:extLst>
            </p:cNvPr>
            <p:cNvSpPr/>
            <p:nvPr/>
          </p:nvSpPr>
          <p:spPr>
            <a:xfrm>
              <a:off x="4325758" y="927327"/>
              <a:ext cx="1952316" cy="5461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B94A11A-D819-4D94-AFF3-BCCEFFA0DA18}"/>
                </a:ext>
              </a:extLst>
            </p:cNvPr>
            <p:cNvSpPr txBox="1"/>
            <p:nvPr/>
          </p:nvSpPr>
          <p:spPr>
            <a:xfrm>
              <a:off x="4478956" y="999724"/>
              <a:ext cx="1626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Android device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CD42A1B-2FB6-484D-BFAA-5BAE4491A068}"/>
                </a:ext>
              </a:extLst>
            </p:cNvPr>
            <p:cNvSpPr/>
            <p:nvPr/>
          </p:nvSpPr>
          <p:spPr>
            <a:xfrm>
              <a:off x="6893294" y="1516913"/>
              <a:ext cx="1028298" cy="698412"/>
            </a:xfrm>
            <a:prstGeom prst="rect">
              <a:avLst/>
            </a:prstGeom>
            <a:solidFill>
              <a:srgbClr val="E1CC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80A023C-CD0A-483C-8284-626A6853717A}"/>
                </a:ext>
              </a:extLst>
            </p:cNvPr>
            <p:cNvSpPr txBox="1"/>
            <p:nvPr/>
          </p:nvSpPr>
          <p:spPr>
            <a:xfrm>
              <a:off x="7058527" y="1689514"/>
              <a:ext cx="780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Panda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CCE01ED-B2D5-46A4-9C46-CB73EDBC1E5B}"/>
                </a:ext>
              </a:extLst>
            </p:cNvPr>
            <p:cNvSpPr/>
            <p:nvPr/>
          </p:nvSpPr>
          <p:spPr>
            <a:xfrm>
              <a:off x="8225795" y="2554264"/>
              <a:ext cx="1117124" cy="743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9E47035-7EAB-4CAA-B0D3-649D0FEEEB67}"/>
                </a:ext>
              </a:extLst>
            </p:cNvPr>
            <p:cNvSpPr txBox="1"/>
            <p:nvPr/>
          </p:nvSpPr>
          <p:spPr>
            <a:xfrm>
              <a:off x="8235223" y="2707418"/>
              <a:ext cx="1107696" cy="36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 Bus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39DB6DA3-FA69-4674-9FFA-BD6114D20500}"/>
                </a:ext>
              </a:extLst>
            </p:cNvPr>
            <p:cNvCxnSpPr>
              <a:stCxn id="8" idx="3"/>
              <a:endCxn id="24" idx="1"/>
            </p:cNvCxnSpPr>
            <p:nvPr/>
          </p:nvCxnSpPr>
          <p:spPr>
            <a:xfrm flipV="1">
              <a:off x="3104148" y="3006271"/>
              <a:ext cx="1025090" cy="223005"/>
            </a:xfrm>
            <a:prstGeom prst="bentConnector3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3839D612-F9D5-41DC-87A1-48E1A0ADEEA9}"/>
                </a:ext>
              </a:extLst>
            </p:cNvPr>
            <p:cNvCxnSpPr>
              <a:stCxn id="7" idx="3"/>
              <a:endCxn id="36" idx="1"/>
            </p:cNvCxnSpPr>
            <p:nvPr/>
          </p:nvCxnSpPr>
          <p:spPr>
            <a:xfrm flipV="1">
              <a:off x="3104148" y="1200422"/>
              <a:ext cx="1221610" cy="869910"/>
            </a:xfrm>
            <a:prstGeom prst="bentConnector3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B38964F5-76EA-4D7C-A236-3203EE00903B}"/>
                </a:ext>
              </a:extLst>
            </p:cNvPr>
            <p:cNvCxnSpPr>
              <a:stCxn id="36" idx="3"/>
              <a:endCxn id="38" idx="0"/>
            </p:cNvCxnSpPr>
            <p:nvPr/>
          </p:nvCxnSpPr>
          <p:spPr>
            <a:xfrm>
              <a:off x="6278074" y="1200422"/>
              <a:ext cx="1129369" cy="316491"/>
            </a:xfrm>
            <a:prstGeom prst="bentConnector2">
              <a:avLst/>
            </a:prstGeom>
            <a:ln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AD8A9BE5-AD8F-4419-908C-820D66D5E975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flipV="1">
              <a:off x="3104148" y="2891000"/>
              <a:ext cx="5131075" cy="1639608"/>
            </a:xfrm>
            <a:prstGeom prst="bentConnector3">
              <a:avLst>
                <a:gd name="adj1" fmla="val 83766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0DFC95C6-A5B4-461A-A52C-2B064B2EA630}"/>
                </a:ext>
              </a:extLst>
            </p:cNvPr>
            <p:cNvCxnSpPr>
              <a:cxnSpLocks/>
              <a:stCxn id="38" idx="2"/>
              <a:endCxn id="41" idx="1"/>
            </p:cNvCxnSpPr>
            <p:nvPr/>
          </p:nvCxnSpPr>
          <p:spPr>
            <a:xfrm rot="16200000" flipH="1">
              <a:off x="7483496" y="2139272"/>
              <a:ext cx="675675" cy="827780"/>
            </a:xfrm>
            <a:prstGeom prst="bentConnector2">
              <a:avLst/>
            </a:prstGeom>
            <a:ln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B6205249-58F6-4287-A4A6-5E463CC2F905}"/>
                </a:ext>
              </a:extLst>
            </p:cNvPr>
            <p:cNvCxnSpPr>
              <a:cxnSpLocks/>
              <a:stCxn id="31" idx="3"/>
              <a:endCxn id="41" idx="1"/>
            </p:cNvCxnSpPr>
            <p:nvPr/>
          </p:nvCxnSpPr>
          <p:spPr>
            <a:xfrm flipV="1">
              <a:off x="6217920" y="2891000"/>
              <a:ext cx="2017303" cy="801812"/>
            </a:xfrm>
            <a:prstGeom prst="bentConnector3">
              <a:avLst>
                <a:gd name="adj1" fmla="val 59066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连接符: 肘形 76">
              <a:extLst>
                <a:ext uri="{FF2B5EF4-FFF2-40B4-BE49-F238E27FC236}">
                  <a16:creationId xmlns:a16="http://schemas.microsoft.com/office/drawing/2014/main" id="{9E6FC7AC-9631-4DE5-B47F-6B6C08F4A424}"/>
                </a:ext>
              </a:extLst>
            </p:cNvPr>
            <p:cNvCxnSpPr>
              <a:stCxn id="40" idx="3"/>
              <a:endCxn id="14" idx="1"/>
            </p:cNvCxnSpPr>
            <p:nvPr/>
          </p:nvCxnSpPr>
          <p:spPr>
            <a:xfrm flipV="1">
              <a:off x="9342919" y="2919757"/>
              <a:ext cx="447574" cy="6169"/>
            </a:xfrm>
            <a:prstGeom prst="bentConnector3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7445971-347B-4AEF-8F71-81B08D5EAE82}"/>
                </a:ext>
              </a:extLst>
            </p:cNvPr>
            <p:cNvSpPr txBox="1"/>
            <p:nvPr/>
          </p:nvSpPr>
          <p:spPr>
            <a:xfrm>
              <a:off x="6725648" y="871124"/>
              <a:ext cx="780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USB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57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组合 547">
            <a:extLst>
              <a:ext uri="{FF2B5EF4-FFF2-40B4-BE49-F238E27FC236}">
                <a16:creationId xmlns:a16="http://schemas.microsoft.com/office/drawing/2014/main" id="{E28FEF58-B07C-4953-BF9A-8484C08EABDD}"/>
              </a:ext>
            </a:extLst>
          </p:cNvPr>
          <p:cNvGrpSpPr/>
          <p:nvPr/>
        </p:nvGrpSpPr>
        <p:grpSpPr>
          <a:xfrm>
            <a:off x="90409" y="479187"/>
            <a:ext cx="11748664" cy="4121689"/>
            <a:chOff x="90409" y="479187"/>
            <a:chExt cx="11748664" cy="4121689"/>
          </a:xfrm>
        </p:grpSpPr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7D87EE24-0090-483C-A46F-3F083F1A4673}"/>
                </a:ext>
              </a:extLst>
            </p:cNvPr>
            <p:cNvSpPr/>
            <p:nvPr/>
          </p:nvSpPr>
          <p:spPr>
            <a:xfrm>
              <a:off x="10253670" y="908839"/>
              <a:ext cx="1585403" cy="359205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D3F2295-F49F-415D-A04F-A673C45E7D8C}"/>
                </a:ext>
              </a:extLst>
            </p:cNvPr>
            <p:cNvSpPr/>
            <p:nvPr/>
          </p:nvSpPr>
          <p:spPr>
            <a:xfrm>
              <a:off x="90409" y="920925"/>
              <a:ext cx="1832339" cy="36799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5F0BEAA-A810-40F4-8638-046A0B8B59BF}"/>
                </a:ext>
              </a:extLst>
            </p:cNvPr>
            <p:cNvSpPr txBox="1"/>
            <p:nvPr/>
          </p:nvSpPr>
          <p:spPr>
            <a:xfrm>
              <a:off x="581381" y="479187"/>
              <a:ext cx="959292" cy="410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FD56C57-4DDB-48FF-982A-4C9476B2C2D8}"/>
                </a:ext>
              </a:extLst>
            </p:cNvPr>
            <p:cNvSpPr/>
            <p:nvPr/>
          </p:nvSpPr>
          <p:spPr>
            <a:xfrm>
              <a:off x="159018" y="3390725"/>
              <a:ext cx="1697321" cy="8018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</a:t>
              </a:r>
              <a:endParaRPr lang="zh-CN" altLang="en-US" sz="1600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F188DAA-0DEE-48C7-999C-FA0529120794}"/>
                </a:ext>
              </a:extLst>
            </p:cNvPr>
            <p:cNvSpPr txBox="1"/>
            <p:nvPr/>
          </p:nvSpPr>
          <p:spPr>
            <a:xfrm>
              <a:off x="581381" y="3407736"/>
              <a:ext cx="8217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Desire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CEE3FEE-6549-4345-A055-1A9AC0F76B87}"/>
                </a:ext>
              </a:extLst>
            </p:cNvPr>
            <p:cNvSpPr txBox="1"/>
            <p:nvPr/>
          </p:nvSpPr>
          <p:spPr>
            <a:xfrm>
              <a:off x="139568" y="3784636"/>
              <a:ext cx="17831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Traffic convention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2B298FA0-D04B-4E18-983A-BE0045F403E2}"/>
                </a:ext>
              </a:extLst>
            </p:cNvPr>
            <p:cNvSpPr txBox="1"/>
            <p:nvPr/>
          </p:nvSpPr>
          <p:spPr>
            <a:xfrm>
              <a:off x="3563649" y="1832904"/>
              <a:ext cx="778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Flatten</a:t>
              </a:r>
            </a:p>
          </p:txBody>
        </p: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749B6FD3-DA8D-4316-99A5-2EE7C49F4618}"/>
                </a:ext>
              </a:extLst>
            </p:cNvPr>
            <p:cNvGrpSpPr/>
            <p:nvPr/>
          </p:nvGrpSpPr>
          <p:grpSpPr>
            <a:xfrm>
              <a:off x="6837057" y="2784255"/>
              <a:ext cx="1065816" cy="557594"/>
              <a:chOff x="5873840" y="3121647"/>
              <a:chExt cx="978950" cy="444674"/>
            </a:xfrm>
            <a:solidFill>
              <a:schemeClr val="bg1"/>
            </a:solidFill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D55E6B66-B5B5-4B24-9EF9-4D5143C459E4}"/>
                  </a:ext>
                </a:extLst>
              </p:cNvPr>
              <p:cNvSpPr/>
              <p:nvPr/>
            </p:nvSpPr>
            <p:spPr>
              <a:xfrm>
                <a:off x="5873840" y="3121647"/>
                <a:ext cx="978950" cy="44467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U</a:t>
                </a:r>
                <a:endParaRPr lang="zh-CN" altLang="en-US" sz="1600" dirty="0"/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CD4D98AF-B899-41B2-9306-1DA936FBB873}"/>
                  </a:ext>
                </a:extLst>
              </p:cNvPr>
              <p:cNvSpPr txBox="1"/>
              <p:nvPr/>
            </p:nvSpPr>
            <p:spPr>
              <a:xfrm>
                <a:off x="6062496" y="3206021"/>
                <a:ext cx="664496" cy="33855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GRU</a:t>
                </a:r>
              </a:p>
            </p:txBody>
          </p:sp>
        </p:grp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3421AA7-F95D-45B1-BF0D-6C50366ACE9C}"/>
                </a:ext>
              </a:extLst>
            </p:cNvPr>
            <p:cNvSpPr txBox="1"/>
            <p:nvPr/>
          </p:nvSpPr>
          <p:spPr>
            <a:xfrm>
              <a:off x="2022066" y="1752966"/>
              <a:ext cx="829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Concat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E1466396-79CA-4C3A-A5EE-E4E19B6FB92A}"/>
                </a:ext>
              </a:extLst>
            </p:cNvPr>
            <p:cNvSpPr/>
            <p:nvPr/>
          </p:nvSpPr>
          <p:spPr>
            <a:xfrm>
              <a:off x="4661175" y="2786809"/>
              <a:ext cx="1607585" cy="5575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</a:t>
              </a:r>
              <a:endParaRPr lang="zh-CN" altLang="en-US" sz="1600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7960DBA7-79D6-430D-A3DF-8C79238F4B04}"/>
                </a:ext>
              </a:extLst>
            </p:cNvPr>
            <p:cNvSpPr txBox="1"/>
            <p:nvPr/>
          </p:nvSpPr>
          <p:spPr>
            <a:xfrm>
              <a:off x="4669132" y="2896924"/>
              <a:ext cx="1656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Elu+Gemm+Relu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1CE0E8F2-170E-4C23-859B-8DA119EF5D49}"/>
                </a:ext>
              </a:extLst>
            </p:cNvPr>
            <p:cNvSpPr/>
            <p:nvPr/>
          </p:nvSpPr>
          <p:spPr>
            <a:xfrm>
              <a:off x="8475960" y="2784255"/>
              <a:ext cx="1269462" cy="5303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</a:t>
              </a:r>
              <a:endParaRPr lang="zh-CN" altLang="en-US" sz="1600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6DFFE58-B6DD-471F-92F7-BD1DEC685191}"/>
                </a:ext>
              </a:extLst>
            </p:cNvPr>
            <p:cNvSpPr txBox="1"/>
            <p:nvPr/>
          </p:nvSpPr>
          <p:spPr>
            <a:xfrm>
              <a:off x="8471170" y="2890055"/>
              <a:ext cx="1269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Gemm+Relu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64A9C378-88FE-4ECF-90A7-0ACA34CD4315}"/>
                </a:ext>
              </a:extLst>
            </p:cNvPr>
            <p:cNvSpPr txBox="1"/>
            <p:nvPr/>
          </p:nvSpPr>
          <p:spPr>
            <a:xfrm>
              <a:off x="10553050" y="511408"/>
              <a:ext cx="959292" cy="410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0E3195FF-1208-4AD2-8469-037373DA9B93}"/>
                </a:ext>
              </a:extLst>
            </p:cNvPr>
            <p:cNvSpPr/>
            <p:nvPr/>
          </p:nvSpPr>
          <p:spPr>
            <a:xfrm>
              <a:off x="10444167" y="1117932"/>
              <a:ext cx="1177058" cy="3873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</a:t>
              </a:r>
              <a:endParaRPr lang="zh-CN" altLang="en-US" sz="1600" dirty="0"/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2105A274-82EC-4C99-AFA2-C273D785FCC4}"/>
                </a:ext>
              </a:extLst>
            </p:cNvPr>
            <p:cNvSpPr txBox="1"/>
            <p:nvPr/>
          </p:nvSpPr>
          <p:spPr>
            <a:xfrm>
              <a:off x="10691717" y="1142337"/>
              <a:ext cx="772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Meta</a:t>
              </a: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159F0172-E05D-43EB-8944-ACC8F52E6916}"/>
                </a:ext>
              </a:extLst>
            </p:cNvPr>
            <p:cNvSpPr/>
            <p:nvPr/>
          </p:nvSpPr>
          <p:spPr>
            <a:xfrm>
              <a:off x="10444167" y="3318230"/>
              <a:ext cx="1177058" cy="3873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</a:t>
              </a:r>
              <a:endParaRPr lang="zh-CN" altLang="en-US" sz="1600" dirty="0"/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5BCEB08D-7FD2-4426-A4BD-2A63A660705A}"/>
                </a:ext>
              </a:extLst>
            </p:cNvPr>
            <p:cNvSpPr txBox="1"/>
            <p:nvPr/>
          </p:nvSpPr>
          <p:spPr>
            <a:xfrm>
              <a:off x="10524963" y="3342635"/>
              <a:ext cx="11094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Lane lines</a:t>
              </a: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BBFD4A5B-6DFC-4F3C-8EE6-A5B36E7DC007}"/>
                </a:ext>
              </a:extLst>
            </p:cNvPr>
            <p:cNvSpPr/>
            <p:nvPr/>
          </p:nvSpPr>
          <p:spPr>
            <a:xfrm>
              <a:off x="10457346" y="3877803"/>
              <a:ext cx="1177058" cy="3873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</a:t>
              </a:r>
              <a:endParaRPr lang="zh-CN" altLang="en-US" sz="1600" dirty="0"/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8DD69FD0-C5FC-4D50-AAEC-1B04A17ADC2D}"/>
                </a:ext>
              </a:extLst>
            </p:cNvPr>
            <p:cNvSpPr txBox="1"/>
            <p:nvPr/>
          </p:nvSpPr>
          <p:spPr>
            <a:xfrm>
              <a:off x="10457346" y="3902208"/>
              <a:ext cx="1177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Desire state</a:t>
              </a: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01857A6E-2C0F-4838-ACE9-EE629779CF9F}"/>
                </a:ext>
              </a:extLst>
            </p:cNvPr>
            <p:cNvSpPr/>
            <p:nvPr/>
          </p:nvSpPr>
          <p:spPr>
            <a:xfrm>
              <a:off x="10444167" y="1725447"/>
              <a:ext cx="1177058" cy="3873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</a:t>
              </a:r>
              <a:endParaRPr lang="zh-CN" altLang="en-US" sz="1600" dirty="0"/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36BD249D-CCFE-4E89-8721-4C0239766E2E}"/>
                </a:ext>
              </a:extLst>
            </p:cNvPr>
            <p:cNvSpPr txBox="1"/>
            <p:nvPr/>
          </p:nvSpPr>
          <p:spPr>
            <a:xfrm>
              <a:off x="10691717" y="1749852"/>
              <a:ext cx="772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Pose</a:t>
              </a: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35584FB1-555F-40BA-B4D3-0890D78B1FA4}"/>
                </a:ext>
              </a:extLst>
            </p:cNvPr>
            <p:cNvSpPr/>
            <p:nvPr/>
          </p:nvSpPr>
          <p:spPr>
            <a:xfrm>
              <a:off x="10444167" y="2228717"/>
              <a:ext cx="1177058" cy="3873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</a:t>
              </a:r>
              <a:endParaRPr lang="zh-CN" altLang="en-US" sz="1600" dirty="0"/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9A3EAFB9-0FF7-4CF3-ACFA-F889596CB085}"/>
                </a:ext>
              </a:extLst>
            </p:cNvPr>
            <p:cNvSpPr txBox="1"/>
            <p:nvPr/>
          </p:nvSpPr>
          <p:spPr>
            <a:xfrm>
              <a:off x="10691717" y="2253122"/>
              <a:ext cx="772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Plan</a:t>
              </a: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F714DCA7-F508-463E-9A2C-A09BA11F8DF0}"/>
                </a:ext>
              </a:extLst>
            </p:cNvPr>
            <p:cNvSpPr/>
            <p:nvPr/>
          </p:nvSpPr>
          <p:spPr>
            <a:xfrm>
              <a:off x="10444167" y="2795657"/>
              <a:ext cx="1177058" cy="3873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</a:t>
              </a:r>
              <a:endParaRPr lang="zh-CN" altLang="en-US" sz="1600" dirty="0"/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C007C7AF-BB52-491F-8640-AB1D38D17D1D}"/>
                </a:ext>
              </a:extLst>
            </p:cNvPr>
            <p:cNvSpPr txBox="1"/>
            <p:nvPr/>
          </p:nvSpPr>
          <p:spPr>
            <a:xfrm>
              <a:off x="10691717" y="2820062"/>
              <a:ext cx="772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Lead</a:t>
              </a:r>
            </a:p>
          </p:txBody>
        </p:sp>
        <p:sp>
          <p:nvSpPr>
            <p:cNvPr id="235" name="文本框 234">
              <a:extLst>
                <a:ext uri="{FF2B5EF4-FFF2-40B4-BE49-F238E27FC236}">
                  <a16:creationId xmlns:a16="http://schemas.microsoft.com/office/drawing/2014/main" id="{B20D2D46-3DBD-440D-B90F-8E3D8EC41998}"/>
                </a:ext>
              </a:extLst>
            </p:cNvPr>
            <p:cNvSpPr txBox="1"/>
            <p:nvPr/>
          </p:nvSpPr>
          <p:spPr>
            <a:xfrm>
              <a:off x="2568253" y="728893"/>
              <a:ext cx="1534039" cy="409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Backbone</a:t>
              </a:r>
            </a:p>
          </p:txBody>
        </p:sp>
        <p:sp>
          <p:nvSpPr>
            <p:cNvPr id="246" name="平行四边形 245">
              <a:extLst>
                <a:ext uri="{FF2B5EF4-FFF2-40B4-BE49-F238E27FC236}">
                  <a16:creationId xmlns:a16="http://schemas.microsoft.com/office/drawing/2014/main" id="{4C106B56-7185-47C2-8B5D-BC6B9E2AC1FB}"/>
                </a:ext>
              </a:extLst>
            </p:cNvPr>
            <p:cNvSpPr/>
            <p:nvPr/>
          </p:nvSpPr>
          <p:spPr>
            <a:xfrm>
              <a:off x="264802" y="2011314"/>
              <a:ext cx="1534039" cy="822171"/>
            </a:xfrm>
            <a:prstGeom prst="parallelogram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frame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平行四边形 246">
              <a:extLst>
                <a:ext uri="{FF2B5EF4-FFF2-40B4-BE49-F238E27FC236}">
                  <a16:creationId xmlns:a16="http://schemas.microsoft.com/office/drawing/2014/main" id="{7BCC4AA7-6729-4C22-A23C-B7925329F072}"/>
                </a:ext>
              </a:extLst>
            </p:cNvPr>
            <p:cNvSpPr/>
            <p:nvPr/>
          </p:nvSpPr>
          <p:spPr>
            <a:xfrm>
              <a:off x="146043" y="1258244"/>
              <a:ext cx="1576234" cy="906242"/>
            </a:xfrm>
            <a:prstGeom prst="parallelogram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Previous frame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C6386DCF-ECBE-45E5-A4A2-42D0D145FCA8}"/>
                </a:ext>
              </a:extLst>
            </p:cNvPr>
            <p:cNvSpPr txBox="1"/>
            <p:nvPr/>
          </p:nvSpPr>
          <p:spPr>
            <a:xfrm>
              <a:off x="3902112" y="2697326"/>
              <a:ext cx="7670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Concat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4" name="连接符: 肘形 393">
              <a:extLst>
                <a:ext uri="{FF2B5EF4-FFF2-40B4-BE49-F238E27FC236}">
                  <a16:creationId xmlns:a16="http://schemas.microsoft.com/office/drawing/2014/main" id="{84392DFD-A39F-4110-B208-E2A1BF3538C9}"/>
                </a:ext>
              </a:extLst>
            </p:cNvPr>
            <p:cNvCxnSpPr>
              <a:cxnSpLocks/>
              <a:stCxn id="247" idx="2"/>
            </p:cNvCxnSpPr>
            <p:nvPr/>
          </p:nvCxnSpPr>
          <p:spPr>
            <a:xfrm>
              <a:off x="1608997" y="1711365"/>
              <a:ext cx="1168474" cy="435749"/>
            </a:xfrm>
            <a:prstGeom prst="bentConnector3">
              <a:avLst>
                <a:gd name="adj1" fmla="val 36820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连接符: 肘形 395">
              <a:extLst>
                <a:ext uri="{FF2B5EF4-FFF2-40B4-BE49-F238E27FC236}">
                  <a16:creationId xmlns:a16="http://schemas.microsoft.com/office/drawing/2014/main" id="{6B5E48B1-23CE-4EBB-B290-B2F5667E1681}"/>
                </a:ext>
              </a:extLst>
            </p:cNvPr>
            <p:cNvCxnSpPr>
              <a:cxnSpLocks/>
              <a:stCxn id="246" idx="2"/>
            </p:cNvCxnSpPr>
            <p:nvPr/>
          </p:nvCxnSpPr>
          <p:spPr>
            <a:xfrm flipV="1">
              <a:off x="1696070" y="2147114"/>
              <a:ext cx="1081401" cy="275286"/>
            </a:xfrm>
            <a:prstGeom prst="bentConnector3">
              <a:avLst>
                <a:gd name="adj1" fmla="val 31309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矩形: 剪去顶角 4">
              <a:extLst>
                <a:ext uri="{FF2B5EF4-FFF2-40B4-BE49-F238E27FC236}">
                  <a16:creationId xmlns:a16="http://schemas.microsoft.com/office/drawing/2014/main" id="{3D4F04C0-8467-44E5-A97D-399F5A7349AA}"/>
                </a:ext>
              </a:extLst>
            </p:cNvPr>
            <p:cNvSpPr/>
            <p:nvPr/>
          </p:nvSpPr>
          <p:spPr>
            <a:xfrm rot="5400000">
              <a:off x="2252136" y="1770166"/>
              <a:ext cx="1859752" cy="786177"/>
            </a:xfrm>
            <a:prstGeom prst="snip2SameRect">
              <a:avLst>
                <a:gd name="adj1" fmla="val 50000"/>
                <a:gd name="adj2" fmla="val 0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3" name="连接符: 肘形 472">
              <a:extLst>
                <a:ext uri="{FF2B5EF4-FFF2-40B4-BE49-F238E27FC236}">
                  <a16:creationId xmlns:a16="http://schemas.microsoft.com/office/drawing/2014/main" id="{36CCA4F5-DB64-4821-BA5B-1CC9B4D02873}"/>
                </a:ext>
              </a:extLst>
            </p:cNvPr>
            <p:cNvCxnSpPr>
              <a:cxnSpLocks/>
              <a:stCxn id="415" idx="3"/>
              <a:endCxn id="98" idx="1"/>
            </p:cNvCxnSpPr>
            <p:nvPr/>
          </p:nvCxnSpPr>
          <p:spPr>
            <a:xfrm>
              <a:off x="3575101" y="2163255"/>
              <a:ext cx="1086074" cy="902352"/>
            </a:xfrm>
            <a:prstGeom prst="bentConnector3">
              <a:avLst>
                <a:gd name="adj1" fmla="val 36706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连接符: 肘形 476">
              <a:extLst>
                <a:ext uri="{FF2B5EF4-FFF2-40B4-BE49-F238E27FC236}">
                  <a16:creationId xmlns:a16="http://schemas.microsoft.com/office/drawing/2014/main" id="{A5C6376A-6604-401A-A304-3D1F7E1AC6F2}"/>
                </a:ext>
              </a:extLst>
            </p:cNvPr>
            <p:cNvCxnSpPr>
              <a:cxnSpLocks/>
              <a:stCxn id="58" idx="3"/>
              <a:endCxn id="98" idx="1"/>
            </p:cNvCxnSpPr>
            <p:nvPr/>
          </p:nvCxnSpPr>
          <p:spPr>
            <a:xfrm flipV="1">
              <a:off x="1856339" y="3065607"/>
              <a:ext cx="2804836" cy="726064"/>
            </a:xfrm>
            <a:prstGeom prst="bentConnector3">
              <a:avLst>
                <a:gd name="adj1" fmla="val 75051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连接符: 肘形 484">
              <a:extLst>
                <a:ext uri="{FF2B5EF4-FFF2-40B4-BE49-F238E27FC236}">
                  <a16:creationId xmlns:a16="http://schemas.microsoft.com/office/drawing/2014/main" id="{E97F82AB-39A4-4467-BD35-2A43690F242A}"/>
                </a:ext>
              </a:extLst>
            </p:cNvPr>
            <p:cNvCxnSpPr>
              <a:cxnSpLocks/>
              <a:stCxn id="98" idx="3"/>
              <a:endCxn id="79" idx="1"/>
            </p:cNvCxnSpPr>
            <p:nvPr/>
          </p:nvCxnSpPr>
          <p:spPr>
            <a:xfrm flipV="1">
              <a:off x="6268760" y="3063052"/>
              <a:ext cx="568297" cy="2555"/>
            </a:xfrm>
            <a:prstGeom prst="bentConnector3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连接符: 肘形 516">
              <a:extLst>
                <a:ext uri="{FF2B5EF4-FFF2-40B4-BE49-F238E27FC236}">
                  <a16:creationId xmlns:a16="http://schemas.microsoft.com/office/drawing/2014/main" id="{ED3874A3-F9F6-4678-8951-86EE3DC957AD}"/>
                </a:ext>
              </a:extLst>
            </p:cNvPr>
            <p:cNvCxnSpPr>
              <a:stCxn id="79" idx="3"/>
              <a:endCxn id="101" idx="1"/>
            </p:cNvCxnSpPr>
            <p:nvPr/>
          </p:nvCxnSpPr>
          <p:spPr>
            <a:xfrm flipV="1">
              <a:off x="7902873" y="3059332"/>
              <a:ext cx="568297" cy="3720"/>
            </a:xfrm>
            <a:prstGeom prst="bentConnector3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连接符: 肘形 518">
              <a:extLst>
                <a:ext uri="{FF2B5EF4-FFF2-40B4-BE49-F238E27FC236}">
                  <a16:creationId xmlns:a16="http://schemas.microsoft.com/office/drawing/2014/main" id="{94C6ABA1-9859-4F01-A2A9-F7A18FA0D901}"/>
                </a:ext>
              </a:extLst>
            </p:cNvPr>
            <p:cNvCxnSpPr>
              <a:stCxn id="98" idx="0"/>
            </p:cNvCxnSpPr>
            <p:nvPr/>
          </p:nvCxnSpPr>
          <p:spPr>
            <a:xfrm rot="16200000" flipH="1">
              <a:off x="6746811" y="1504965"/>
              <a:ext cx="249071" cy="2812758"/>
            </a:xfrm>
            <a:prstGeom prst="bentConnector4">
              <a:avLst>
                <a:gd name="adj1" fmla="val -188393"/>
                <a:gd name="adj2" fmla="val 99877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连接符: 肘形 521">
              <a:extLst>
                <a:ext uri="{FF2B5EF4-FFF2-40B4-BE49-F238E27FC236}">
                  <a16:creationId xmlns:a16="http://schemas.microsoft.com/office/drawing/2014/main" id="{D05CE656-FE34-46C8-B5B0-4CFDEF4A788A}"/>
                </a:ext>
              </a:extLst>
            </p:cNvPr>
            <p:cNvCxnSpPr>
              <a:endCxn id="79" idx="2"/>
            </p:cNvCxnSpPr>
            <p:nvPr/>
          </p:nvCxnSpPr>
          <p:spPr>
            <a:xfrm rot="10800000" flipV="1">
              <a:off x="7369966" y="3093131"/>
              <a:ext cx="907761" cy="248718"/>
            </a:xfrm>
            <a:prstGeom prst="bentConnector4">
              <a:avLst>
                <a:gd name="adj1" fmla="val -560"/>
                <a:gd name="adj2" fmla="val 242220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连接符: 肘形 530">
              <a:extLst>
                <a:ext uri="{FF2B5EF4-FFF2-40B4-BE49-F238E27FC236}">
                  <a16:creationId xmlns:a16="http://schemas.microsoft.com/office/drawing/2014/main" id="{B3DD2C40-0AF5-4682-B98D-544F56622FA0}"/>
                </a:ext>
              </a:extLst>
            </p:cNvPr>
            <p:cNvCxnSpPr>
              <a:stCxn id="100" idx="3"/>
              <a:endCxn id="149" idx="1"/>
            </p:cNvCxnSpPr>
            <p:nvPr/>
          </p:nvCxnSpPr>
          <p:spPr>
            <a:xfrm flipV="1">
              <a:off x="9745422" y="1311615"/>
              <a:ext cx="698745" cy="1737804"/>
            </a:xfrm>
            <a:prstGeom prst="bentConnector3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连接符: 肘形 534">
              <a:extLst>
                <a:ext uri="{FF2B5EF4-FFF2-40B4-BE49-F238E27FC236}">
                  <a16:creationId xmlns:a16="http://schemas.microsoft.com/office/drawing/2014/main" id="{85EBF165-D242-49A8-9EA1-E1CA8411B133}"/>
                </a:ext>
              </a:extLst>
            </p:cNvPr>
            <p:cNvCxnSpPr>
              <a:stCxn id="100" idx="3"/>
              <a:endCxn id="155" idx="1"/>
            </p:cNvCxnSpPr>
            <p:nvPr/>
          </p:nvCxnSpPr>
          <p:spPr>
            <a:xfrm flipV="1">
              <a:off x="9745422" y="1919130"/>
              <a:ext cx="698745" cy="1130289"/>
            </a:xfrm>
            <a:prstGeom prst="bentConnector3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连接符: 肘形 536">
              <a:extLst>
                <a:ext uri="{FF2B5EF4-FFF2-40B4-BE49-F238E27FC236}">
                  <a16:creationId xmlns:a16="http://schemas.microsoft.com/office/drawing/2014/main" id="{0FE6A370-732C-4242-A1E7-835F73BE4821}"/>
                </a:ext>
              </a:extLst>
            </p:cNvPr>
            <p:cNvCxnSpPr>
              <a:stCxn id="100" idx="3"/>
              <a:endCxn id="161" idx="1"/>
            </p:cNvCxnSpPr>
            <p:nvPr/>
          </p:nvCxnSpPr>
          <p:spPr>
            <a:xfrm flipV="1">
              <a:off x="9745422" y="2989340"/>
              <a:ext cx="698745" cy="60079"/>
            </a:xfrm>
            <a:prstGeom prst="bentConnector3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连接符: 肘形 538">
              <a:extLst>
                <a:ext uri="{FF2B5EF4-FFF2-40B4-BE49-F238E27FC236}">
                  <a16:creationId xmlns:a16="http://schemas.microsoft.com/office/drawing/2014/main" id="{C15AE63F-3E1E-49BB-8295-9A384B9F16D3}"/>
                </a:ext>
              </a:extLst>
            </p:cNvPr>
            <p:cNvCxnSpPr>
              <a:stCxn id="100" idx="3"/>
              <a:endCxn id="151" idx="1"/>
            </p:cNvCxnSpPr>
            <p:nvPr/>
          </p:nvCxnSpPr>
          <p:spPr>
            <a:xfrm>
              <a:off x="9745422" y="3049419"/>
              <a:ext cx="698745" cy="462494"/>
            </a:xfrm>
            <a:prstGeom prst="bentConnector3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连接符: 肘形 540">
              <a:extLst>
                <a:ext uri="{FF2B5EF4-FFF2-40B4-BE49-F238E27FC236}">
                  <a16:creationId xmlns:a16="http://schemas.microsoft.com/office/drawing/2014/main" id="{BD4E4319-213E-45C1-94BD-C663E0907378}"/>
                </a:ext>
              </a:extLst>
            </p:cNvPr>
            <p:cNvCxnSpPr>
              <a:stCxn id="100" idx="3"/>
              <a:endCxn id="154" idx="1"/>
            </p:cNvCxnSpPr>
            <p:nvPr/>
          </p:nvCxnSpPr>
          <p:spPr>
            <a:xfrm>
              <a:off x="9745422" y="3049419"/>
              <a:ext cx="711924" cy="1022066"/>
            </a:xfrm>
            <a:prstGeom prst="bentConnector3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659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图示&#10;&#10;描述已自动生成">
            <a:extLst>
              <a:ext uri="{FF2B5EF4-FFF2-40B4-BE49-F238E27FC236}">
                <a16:creationId xmlns:a16="http://schemas.microsoft.com/office/drawing/2014/main" id="{2FB63AE2-D429-4529-B873-D38A2F34F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31" y="1289785"/>
            <a:ext cx="10168540" cy="436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3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97CB58CE-30C9-4AFB-B610-BC9CFA21F044}"/>
              </a:ext>
            </a:extLst>
          </p:cNvPr>
          <p:cNvGrpSpPr/>
          <p:nvPr/>
        </p:nvGrpSpPr>
        <p:grpSpPr>
          <a:xfrm>
            <a:off x="354582" y="2054942"/>
            <a:ext cx="11213690" cy="2473124"/>
            <a:chOff x="354582" y="2054942"/>
            <a:chExt cx="11213690" cy="2473124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CAB4D7A-BB4B-444B-BEE0-70D4357C8637}"/>
                </a:ext>
              </a:extLst>
            </p:cNvPr>
            <p:cNvSpPr/>
            <p:nvPr/>
          </p:nvSpPr>
          <p:spPr>
            <a:xfrm>
              <a:off x="2407846" y="3460643"/>
              <a:ext cx="1181549" cy="373937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(6,128,256)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9FBBF34-463B-4607-9402-937ECA7B1BA0}"/>
                </a:ext>
              </a:extLst>
            </p:cNvPr>
            <p:cNvSpPr txBox="1"/>
            <p:nvPr/>
          </p:nvSpPr>
          <p:spPr>
            <a:xfrm>
              <a:off x="7797602" y="3596533"/>
              <a:ext cx="1383712" cy="36933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State</a:t>
              </a:r>
            </a:p>
          </p:txBody>
        </p:sp>
        <p:sp>
          <p:nvSpPr>
            <p:cNvPr id="5" name="矩形: 剪去顶角 4">
              <a:extLst>
                <a:ext uri="{FF2B5EF4-FFF2-40B4-BE49-F238E27FC236}">
                  <a16:creationId xmlns:a16="http://schemas.microsoft.com/office/drawing/2014/main" id="{1F67DF13-F1CD-49E3-B43E-3EE744410E96}"/>
                </a:ext>
              </a:extLst>
            </p:cNvPr>
            <p:cNvSpPr/>
            <p:nvPr/>
          </p:nvSpPr>
          <p:spPr>
            <a:xfrm rot="5400000">
              <a:off x="2930633" y="2861189"/>
              <a:ext cx="1858297" cy="462116"/>
            </a:xfrm>
            <a:prstGeom prst="snip2SameRect">
              <a:avLst>
                <a:gd name="adj1" fmla="val 50000"/>
                <a:gd name="adj2" fmla="val 0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:a16="http://schemas.microsoft.com/office/drawing/2014/main" id="{950225C0-C742-43C2-A7C8-B79D7E696F49}"/>
                </a:ext>
              </a:extLst>
            </p:cNvPr>
            <p:cNvSpPr/>
            <p:nvPr/>
          </p:nvSpPr>
          <p:spPr>
            <a:xfrm>
              <a:off x="506983" y="2846440"/>
              <a:ext cx="2118852" cy="1115960"/>
            </a:xfrm>
            <a:prstGeom prst="parallelogram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frame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(3,128,256)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3D791600-F69D-47EE-A743-3DCB976D9E95}"/>
                </a:ext>
              </a:extLst>
            </p:cNvPr>
            <p:cNvSpPr/>
            <p:nvPr/>
          </p:nvSpPr>
          <p:spPr>
            <a:xfrm>
              <a:off x="354582" y="2054942"/>
              <a:ext cx="2202426" cy="1140542"/>
            </a:xfrm>
            <a:prstGeom prst="parallelogram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Previous frame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(3,128,256)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68B1098E-A816-4107-88CB-606CA3ECECA0}"/>
                </a:ext>
              </a:extLst>
            </p:cNvPr>
            <p:cNvCxnSpPr>
              <a:stCxn id="6" idx="2"/>
              <a:endCxn id="5" idx="1"/>
            </p:cNvCxnSpPr>
            <p:nvPr/>
          </p:nvCxnSpPr>
          <p:spPr>
            <a:xfrm>
              <a:off x="2414440" y="2625213"/>
              <a:ext cx="1214284" cy="467035"/>
            </a:xfrm>
            <a:prstGeom prst="bentConnector3">
              <a:avLst>
                <a:gd name="adj1" fmla="val 28598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511C1FDA-F624-4F9D-A043-578A913061A8}"/>
                </a:ext>
              </a:extLst>
            </p:cNvPr>
            <p:cNvCxnSpPr>
              <a:stCxn id="7" idx="2"/>
              <a:endCxn id="5" idx="1"/>
            </p:cNvCxnSpPr>
            <p:nvPr/>
          </p:nvCxnSpPr>
          <p:spPr>
            <a:xfrm flipV="1">
              <a:off x="2486340" y="3092248"/>
              <a:ext cx="1142384" cy="312172"/>
            </a:xfrm>
            <a:prstGeom prst="bentConnector3">
              <a:avLst>
                <a:gd name="adj1" fmla="val 25493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882EAEC-88EF-416D-A3F7-AB589FFD7D76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4090840" y="3087329"/>
              <a:ext cx="678426" cy="4919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7" name="立方体 16">
              <a:extLst>
                <a:ext uri="{FF2B5EF4-FFF2-40B4-BE49-F238E27FC236}">
                  <a16:creationId xmlns:a16="http://schemas.microsoft.com/office/drawing/2014/main" id="{37235D32-346E-4942-A933-BF96B917E3A0}"/>
                </a:ext>
              </a:extLst>
            </p:cNvPr>
            <p:cNvSpPr/>
            <p:nvPr/>
          </p:nvSpPr>
          <p:spPr>
            <a:xfrm>
              <a:off x="4788931" y="2585884"/>
              <a:ext cx="1022554" cy="963559"/>
            </a:xfrm>
            <a:prstGeom prst="cube">
              <a:avLst>
                <a:gd name="adj" fmla="val 54246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981A307-06DB-4953-9FAD-794A859378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1150" y="3067663"/>
              <a:ext cx="510808" cy="1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0" name="立方体 19">
              <a:extLst>
                <a:ext uri="{FF2B5EF4-FFF2-40B4-BE49-F238E27FC236}">
                  <a16:creationId xmlns:a16="http://schemas.microsoft.com/office/drawing/2014/main" id="{272990D5-B20B-48E3-91A6-3D8E475702C3}"/>
                </a:ext>
              </a:extLst>
            </p:cNvPr>
            <p:cNvSpPr/>
            <p:nvPr/>
          </p:nvSpPr>
          <p:spPr>
            <a:xfrm>
              <a:off x="5722995" y="2113935"/>
              <a:ext cx="1750142" cy="1779639"/>
            </a:xfrm>
            <a:prstGeom prst="cube">
              <a:avLst>
                <a:gd name="adj" fmla="val 95370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85D99C3D-2B23-4690-B2F2-467C28EB67CB}"/>
                </a:ext>
              </a:extLst>
            </p:cNvPr>
            <p:cNvCxnSpPr/>
            <p:nvPr/>
          </p:nvCxnSpPr>
          <p:spPr>
            <a:xfrm>
              <a:off x="6647228" y="3105234"/>
              <a:ext cx="1160206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3" name="立方体 22">
              <a:extLst>
                <a:ext uri="{FF2B5EF4-FFF2-40B4-BE49-F238E27FC236}">
                  <a16:creationId xmlns:a16="http://schemas.microsoft.com/office/drawing/2014/main" id="{4F972AC7-A644-4E78-A925-6ACE7F743A14}"/>
                </a:ext>
              </a:extLst>
            </p:cNvPr>
            <p:cNvSpPr/>
            <p:nvPr/>
          </p:nvSpPr>
          <p:spPr>
            <a:xfrm>
              <a:off x="9818130" y="2227006"/>
              <a:ext cx="1750142" cy="1779639"/>
            </a:xfrm>
            <a:prstGeom prst="cube">
              <a:avLst>
                <a:gd name="adj" fmla="val 95370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2BB483C-E67F-4DB3-820D-9968A1BA033D}"/>
                </a:ext>
              </a:extLst>
            </p:cNvPr>
            <p:cNvSpPr/>
            <p:nvPr/>
          </p:nvSpPr>
          <p:spPr>
            <a:xfrm>
              <a:off x="7807434" y="2753032"/>
              <a:ext cx="1238864" cy="7570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GRU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0DE651F-BF36-49BB-93B4-FB41D9132F25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9046298" y="3131574"/>
              <a:ext cx="1514168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78EDF2C-B6EC-4838-9DB5-BEDF841236A8}"/>
                </a:ext>
              </a:extLst>
            </p:cNvPr>
            <p:cNvSpPr/>
            <p:nvPr/>
          </p:nvSpPr>
          <p:spPr>
            <a:xfrm>
              <a:off x="5180759" y="4030915"/>
              <a:ext cx="1281120" cy="36933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1024,1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3811B82-0383-43F0-A840-4F60484F846C}"/>
                </a:ext>
              </a:extLst>
            </p:cNvPr>
            <p:cNvSpPr/>
            <p:nvPr/>
          </p:nvSpPr>
          <p:spPr>
            <a:xfrm>
              <a:off x="2934733" y="4158734"/>
              <a:ext cx="1668085" cy="36933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EfficientNet-B2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E765B4F-8C95-4803-A7E8-4FC9B84D897B}"/>
                </a:ext>
              </a:extLst>
            </p:cNvPr>
            <p:cNvSpPr/>
            <p:nvPr/>
          </p:nvSpPr>
          <p:spPr>
            <a:xfrm>
              <a:off x="2650518" y="2152645"/>
              <a:ext cx="884695" cy="36933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E55BE56-A4AF-42A6-B9AD-2A6B3DBCD760}"/>
                </a:ext>
              </a:extLst>
            </p:cNvPr>
            <p:cNvSpPr/>
            <p:nvPr/>
          </p:nvSpPr>
          <p:spPr>
            <a:xfrm>
              <a:off x="5853508" y="2427946"/>
              <a:ext cx="838691" cy="36933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Flatten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8FF9F7D-5F4B-4C62-AA90-D612C05A63EF}"/>
                </a:ext>
              </a:extLst>
            </p:cNvPr>
            <p:cNvSpPr/>
            <p:nvPr/>
          </p:nvSpPr>
          <p:spPr>
            <a:xfrm>
              <a:off x="10280267" y="4056582"/>
              <a:ext cx="825867" cy="36933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BDF3A88-3BE4-43FA-9BD8-225E454D2FDE}"/>
                </a:ext>
              </a:extLst>
            </p:cNvPr>
            <p:cNvSpPr/>
            <p:nvPr/>
          </p:nvSpPr>
          <p:spPr>
            <a:xfrm>
              <a:off x="4698006" y="3596533"/>
              <a:ext cx="684803" cy="36933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819F3FF-8EF5-448F-954D-6D888D52FF6C}"/>
                </a:ext>
              </a:extLst>
            </p:cNvPr>
            <p:cNvSpPr/>
            <p:nvPr/>
          </p:nvSpPr>
          <p:spPr>
            <a:xfrm>
              <a:off x="7880593" y="4079010"/>
              <a:ext cx="1165705" cy="36933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512,1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</a:p>
          </p:txBody>
        </p: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D832E82E-EFCC-4AD9-8565-4EBDCA37BC55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rot="10800000">
              <a:off x="7807434" y="3131574"/>
              <a:ext cx="1577198" cy="12700"/>
            </a:xfrm>
            <a:prstGeom prst="bentConnector5">
              <a:avLst>
                <a:gd name="adj1" fmla="val 351"/>
                <a:gd name="adj2" fmla="val -7118307"/>
                <a:gd name="adj3" fmla="val 114494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47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组合 304">
            <a:extLst>
              <a:ext uri="{FF2B5EF4-FFF2-40B4-BE49-F238E27FC236}">
                <a16:creationId xmlns:a16="http://schemas.microsoft.com/office/drawing/2014/main" id="{4B558179-6B59-45C9-9A67-61123F4328CE}"/>
              </a:ext>
            </a:extLst>
          </p:cNvPr>
          <p:cNvGrpSpPr/>
          <p:nvPr/>
        </p:nvGrpSpPr>
        <p:grpSpPr>
          <a:xfrm>
            <a:off x="0" y="715173"/>
            <a:ext cx="12560167" cy="5175282"/>
            <a:chOff x="0" y="715173"/>
            <a:chExt cx="12560167" cy="5175282"/>
          </a:xfrm>
        </p:grpSpPr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18FDB3F4-ADC3-45D8-90CF-EEE3FA76F9F3}"/>
                </a:ext>
              </a:extLst>
            </p:cNvPr>
            <p:cNvSpPr/>
            <p:nvPr/>
          </p:nvSpPr>
          <p:spPr>
            <a:xfrm>
              <a:off x="53869" y="4781187"/>
              <a:ext cx="1530417" cy="310578"/>
            </a:xfrm>
            <a:prstGeom prst="rect">
              <a:avLst/>
            </a:prstGeom>
            <a:solidFill>
              <a:srgbClr val="1D668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2" name="组合 301">
              <a:extLst>
                <a:ext uri="{FF2B5EF4-FFF2-40B4-BE49-F238E27FC236}">
                  <a16:creationId xmlns:a16="http://schemas.microsoft.com/office/drawing/2014/main" id="{AA8AC8F9-008B-4617-91BE-401D7974FDE6}"/>
                </a:ext>
              </a:extLst>
            </p:cNvPr>
            <p:cNvGrpSpPr/>
            <p:nvPr/>
          </p:nvGrpSpPr>
          <p:grpSpPr>
            <a:xfrm>
              <a:off x="0" y="715173"/>
              <a:ext cx="12560167" cy="5175282"/>
              <a:chOff x="58876" y="618921"/>
              <a:chExt cx="12560167" cy="5175282"/>
            </a:xfrm>
          </p:grpSpPr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64285E3B-E023-46AF-B333-EE49E9BE8C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20" y="4586233"/>
                <a:ext cx="12467472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D574916C-2259-4784-A7DB-DE1D7ADF38CE}"/>
                  </a:ext>
                </a:extLst>
              </p:cNvPr>
              <p:cNvSpPr/>
              <p:nvPr/>
            </p:nvSpPr>
            <p:spPr>
              <a:xfrm>
                <a:off x="10354338" y="1504345"/>
                <a:ext cx="1048335" cy="25163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5DA8C728-3ABF-426F-B352-43B6DD467300}"/>
                  </a:ext>
                </a:extLst>
              </p:cNvPr>
              <p:cNvSpPr/>
              <p:nvPr/>
            </p:nvSpPr>
            <p:spPr>
              <a:xfrm>
                <a:off x="10354339" y="1851962"/>
                <a:ext cx="1375938" cy="25163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438AFE0C-F11F-4014-9670-0F1757E732EF}"/>
                  </a:ext>
                </a:extLst>
              </p:cNvPr>
              <p:cNvSpPr/>
              <p:nvPr/>
            </p:nvSpPr>
            <p:spPr>
              <a:xfrm>
                <a:off x="10354337" y="2275882"/>
                <a:ext cx="1048336" cy="25163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C211C668-B8A9-48A8-9ADA-84CBC724C751}"/>
                  </a:ext>
                </a:extLst>
              </p:cNvPr>
              <p:cNvSpPr/>
              <p:nvPr/>
            </p:nvSpPr>
            <p:spPr>
              <a:xfrm>
                <a:off x="10354335" y="2594142"/>
                <a:ext cx="629378" cy="25163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C8803D6E-B5FA-44F8-B901-4DCB8714E4B4}"/>
                  </a:ext>
                </a:extLst>
              </p:cNvPr>
              <p:cNvSpPr/>
              <p:nvPr/>
            </p:nvSpPr>
            <p:spPr>
              <a:xfrm>
                <a:off x="10356858" y="3032267"/>
                <a:ext cx="1159685" cy="23624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E2A18C53-FC9A-4BDC-9CF1-9AFE80AD9EB8}"/>
                  </a:ext>
                </a:extLst>
              </p:cNvPr>
              <p:cNvSpPr/>
              <p:nvPr/>
            </p:nvSpPr>
            <p:spPr>
              <a:xfrm>
                <a:off x="10356859" y="3344915"/>
                <a:ext cx="1159685" cy="23113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38C7D6A4-A00C-49D6-9F93-3A193C4FD953}"/>
                  </a:ext>
                </a:extLst>
              </p:cNvPr>
              <p:cNvSpPr/>
              <p:nvPr/>
            </p:nvSpPr>
            <p:spPr>
              <a:xfrm>
                <a:off x="10356403" y="3672196"/>
                <a:ext cx="1264346" cy="25163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BA2C6BAA-0C10-466B-8DB2-FE1CBE44BEE8}"/>
                  </a:ext>
                </a:extLst>
              </p:cNvPr>
              <p:cNvSpPr/>
              <p:nvPr/>
            </p:nvSpPr>
            <p:spPr>
              <a:xfrm>
                <a:off x="10352613" y="4136814"/>
                <a:ext cx="2179479" cy="30042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E1807D78-A41E-4B40-9FA5-627FC29715B4}"/>
                  </a:ext>
                </a:extLst>
              </p:cNvPr>
              <p:cNvSpPr txBox="1"/>
              <p:nvPr/>
            </p:nvSpPr>
            <p:spPr>
              <a:xfrm>
                <a:off x="10421327" y="1485382"/>
                <a:ext cx="10926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collision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D917300B-C034-4B15-ACF6-DCA1610957E5}"/>
                  </a:ext>
                </a:extLst>
              </p:cNvPr>
              <p:cNvSpPr txBox="1"/>
              <p:nvPr/>
            </p:nvSpPr>
            <p:spPr>
              <a:xfrm>
                <a:off x="10377817" y="1817215"/>
                <a:ext cx="15250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safety margin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F08E9493-E37C-4A2D-AC67-0C03FE546663}"/>
                  </a:ext>
                </a:extLst>
              </p:cNvPr>
              <p:cNvSpPr txBox="1"/>
              <p:nvPr/>
            </p:nvSpPr>
            <p:spPr>
              <a:xfrm>
                <a:off x="10391585" y="2253052"/>
                <a:ext cx="11994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curvature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D8EE4293-6F6A-4DFE-9089-EF7CF12F9DF0}"/>
                  </a:ext>
                </a:extLst>
              </p:cNvPr>
              <p:cNvSpPr txBox="1"/>
              <p:nvPr/>
            </p:nvSpPr>
            <p:spPr>
              <a:xfrm>
                <a:off x="10429224" y="2559546"/>
                <a:ext cx="5497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jerk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3AB7722A-FED8-42E9-B5F8-B2BEA7F782F4}"/>
                  </a:ext>
                </a:extLst>
              </p:cNvPr>
              <p:cNvSpPr txBox="1"/>
              <p:nvPr/>
            </p:nvSpPr>
            <p:spPr>
              <a:xfrm>
                <a:off x="10391585" y="2999877"/>
                <a:ext cx="1250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speed limit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10A37837-3413-410A-A174-92751248A54C}"/>
                  </a:ext>
                </a:extLst>
              </p:cNvPr>
              <p:cNvSpPr txBox="1"/>
              <p:nvPr/>
            </p:nvSpPr>
            <p:spPr>
              <a:xfrm>
                <a:off x="10441441" y="3307654"/>
                <a:ext cx="10926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stop signs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1838F16C-FD18-4D17-97E6-7447122B5263}"/>
                  </a:ext>
                </a:extLst>
              </p:cNvPr>
              <p:cNvSpPr txBox="1"/>
              <p:nvPr/>
            </p:nvSpPr>
            <p:spPr>
              <a:xfrm>
                <a:off x="10391585" y="3655149"/>
                <a:ext cx="1264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traffic lights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B62FFA55-9AE1-449D-98BE-2E4144F4B0AF}"/>
                  </a:ext>
                </a:extLst>
              </p:cNvPr>
              <p:cNvSpPr txBox="1"/>
              <p:nvPr/>
            </p:nvSpPr>
            <p:spPr>
              <a:xfrm>
                <a:off x="10343218" y="4125789"/>
                <a:ext cx="22758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minimum turning radius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70" name="组合 269">
                <a:extLst>
                  <a:ext uri="{FF2B5EF4-FFF2-40B4-BE49-F238E27FC236}">
                    <a16:creationId xmlns:a16="http://schemas.microsoft.com/office/drawing/2014/main" id="{E445E746-A849-4E27-9CD6-A866449637CE}"/>
                  </a:ext>
                </a:extLst>
              </p:cNvPr>
              <p:cNvGrpSpPr/>
              <p:nvPr/>
            </p:nvGrpSpPr>
            <p:grpSpPr>
              <a:xfrm>
                <a:off x="5110050" y="1850855"/>
                <a:ext cx="1983769" cy="2533195"/>
                <a:chOff x="5045430" y="1898982"/>
                <a:chExt cx="1983769" cy="2533195"/>
              </a:xfrm>
            </p:grpSpPr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85D29A42-6D61-4CB8-A8E1-0A98F38BC128}"/>
                    </a:ext>
                  </a:extLst>
                </p:cNvPr>
                <p:cNvSpPr/>
                <p:nvPr/>
              </p:nvSpPr>
              <p:spPr>
                <a:xfrm>
                  <a:off x="5149676" y="1925150"/>
                  <a:ext cx="1419326" cy="500513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: 圆角 37">
                  <a:extLst>
                    <a:ext uri="{FF2B5EF4-FFF2-40B4-BE49-F238E27FC236}">
                      <a16:creationId xmlns:a16="http://schemas.microsoft.com/office/drawing/2014/main" id="{2BE362B3-E52E-4EF2-B948-D0F1715D31AB}"/>
                    </a:ext>
                  </a:extLst>
                </p:cNvPr>
                <p:cNvSpPr/>
                <p:nvPr/>
              </p:nvSpPr>
              <p:spPr>
                <a:xfrm>
                  <a:off x="5149675" y="2656268"/>
                  <a:ext cx="1419327" cy="500514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AE1975BD-F75E-48D2-AE0D-58CE528CC78B}"/>
                    </a:ext>
                  </a:extLst>
                </p:cNvPr>
                <p:cNvSpPr/>
                <p:nvPr/>
              </p:nvSpPr>
              <p:spPr>
                <a:xfrm>
                  <a:off x="5158822" y="3415244"/>
                  <a:ext cx="1410180" cy="500514"/>
                </a:xfrm>
                <a:prstGeom prst="roundRect">
                  <a:avLst/>
                </a:prstGeom>
                <a:solidFill>
                  <a:srgbClr val="E4D2F2"/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4" name="直接箭头连接符 53">
                  <a:extLst>
                    <a:ext uri="{FF2B5EF4-FFF2-40B4-BE49-F238E27FC236}">
                      <a16:creationId xmlns:a16="http://schemas.microsoft.com/office/drawing/2014/main" id="{EE3E3878-B41A-4EB4-AC34-9D8B0FFA43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56604" y="2163588"/>
                  <a:ext cx="372595" cy="63355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箭头连接符 60">
                  <a:extLst>
                    <a:ext uri="{FF2B5EF4-FFF2-40B4-BE49-F238E27FC236}">
                      <a16:creationId xmlns:a16="http://schemas.microsoft.com/office/drawing/2014/main" id="{D9C7E440-D860-402C-A3CB-B3130D0833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46780" y="3099936"/>
                  <a:ext cx="357885" cy="604772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C50BA62F-1C8C-46A9-B60A-22B05F518C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5430" y="1898982"/>
                  <a:ext cx="0" cy="2515600"/>
                </a:xfrm>
                <a:prstGeom prst="line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562CDA50-AB8D-4B0A-8D58-FABB603BD5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48530" y="1910118"/>
                  <a:ext cx="0" cy="2515600"/>
                </a:xfrm>
                <a:prstGeom prst="line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>
                  <a:extLst>
                    <a:ext uri="{FF2B5EF4-FFF2-40B4-BE49-F238E27FC236}">
                      <a16:creationId xmlns:a16="http://schemas.microsoft.com/office/drawing/2014/main" id="{A98F24B2-F8ED-4107-88D4-682E662CA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5430" y="4414582"/>
                  <a:ext cx="16031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4504A621-7433-492B-80E7-9EC359D78BA7}"/>
                    </a:ext>
                  </a:extLst>
                </p:cNvPr>
                <p:cNvSpPr txBox="1"/>
                <p:nvPr/>
              </p:nvSpPr>
              <p:spPr>
                <a:xfrm>
                  <a:off x="5104182" y="2032258"/>
                  <a:ext cx="15893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Mission planner</a:t>
                  </a:r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00B7F335-C622-4577-9F56-44390C130A1C}"/>
                    </a:ext>
                  </a:extLst>
                </p:cNvPr>
                <p:cNvSpPr txBox="1"/>
                <p:nvPr/>
              </p:nvSpPr>
              <p:spPr>
                <a:xfrm>
                  <a:off x="5367373" y="2662877"/>
                  <a:ext cx="11827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Behaviour</a:t>
                  </a:r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</a:p>
                <a:p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planner</a:t>
                  </a:r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1C3E3DA7-3F7D-4DC5-BBED-FE3AB7821AE7}"/>
                    </a:ext>
                  </a:extLst>
                </p:cNvPr>
                <p:cNvSpPr txBox="1"/>
                <p:nvPr/>
              </p:nvSpPr>
              <p:spPr>
                <a:xfrm>
                  <a:off x="5204909" y="3513627"/>
                  <a:ext cx="1402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Local planner</a:t>
                  </a:r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3F22CCBA-9539-481F-8A27-19636A892D05}"/>
                    </a:ext>
                  </a:extLst>
                </p:cNvPr>
                <p:cNvSpPr txBox="1"/>
                <p:nvPr/>
              </p:nvSpPr>
              <p:spPr>
                <a:xfrm>
                  <a:off x="5305673" y="4124400"/>
                  <a:ext cx="11073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To control</a:t>
                  </a:r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133" name="直接箭头连接符 132">
                  <a:extLst>
                    <a:ext uri="{FF2B5EF4-FFF2-40B4-BE49-F238E27FC236}">
                      <a16:creationId xmlns:a16="http://schemas.microsoft.com/office/drawing/2014/main" id="{F9A93DDB-F507-4A36-9668-A8E9D282EE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48530" y="2968605"/>
                  <a:ext cx="380669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接箭头连接符 152">
                  <a:extLst>
                    <a:ext uri="{FF2B5EF4-FFF2-40B4-BE49-F238E27FC236}">
                      <a16:creationId xmlns:a16="http://schemas.microsoft.com/office/drawing/2014/main" id="{10E30CF0-A4AB-4DB5-8BF1-337800506567}"/>
                    </a:ext>
                  </a:extLst>
                </p:cNvPr>
                <p:cNvCxnSpPr>
                  <a:stCxn id="15" idx="2"/>
                  <a:endCxn id="38" idx="0"/>
                </p:cNvCxnSpPr>
                <p:nvPr/>
              </p:nvCxnSpPr>
              <p:spPr>
                <a:xfrm>
                  <a:off x="5859339" y="2425663"/>
                  <a:ext cx="0" cy="230605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箭头连接符 154">
                  <a:extLst>
                    <a:ext uri="{FF2B5EF4-FFF2-40B4-BE49-F238E27FC236}">
                      <a16:creationId xmlns:a16="http://schemas.microsoft.com/office/drawing/2014/main" id="{08556773-1E6A-4FC5-B03B-53FE14151FBA}"/>
                    </a:ext>
                  </a:extLst>
                </p:cNvPr>
                <p:cNvCxnSpPr>
                  <a:stCxn id="38" idx="2"/>
                  <a:endCxn id="39" idx="0"/>
                </p:cNvCxnSpPr>
                <p:nvPr/>
              </p:nvCxnSpPr>
              <p:spPr>
                <a:xfrm>
                  <a:off x="5859339" y="3156782"/>
                  <a:ext cx="4573" cy="258462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接箭头连接符 156">
                  <a:extLst>
                    <a:ext uri="{FF2B5EF4-FFF2-40B4-BE49-F238E27FC236}">
                      <a16:creationId xmlns:a16="http://schemas.microsoft.com/office/drawing/2014/main" id="{D451292F-6900-464F-A979-E2282476CD4F}"/>
                    </a:ext>
                  </a:extLst>
                </p:cNvPr>
                <p:cNvCxnSpPr>
                  <a:cxnSpLocks/>
                  <a:stCxn id="39" idx="2"/>
                  <a:endCxn id="124" idx="0"/>
                </p:cNvCxnSpPr>
                <p:nvPr/>
              </p:nvCxnSpPr>
              <p:spPr>
                <a:xfrm flipH="1">
                  <a:off x="5859338" y="3915758"/>
                  <a:ext cx="4574" cy="208642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8E9BE4C-DAB4-4830-8B51-354EE07BE101}"/>
                  </a:ext>
                </a:extLst>
              </p:cNvPr>
              <p:cNvSpPr/>
              <p:nvPr/>
            </p:nvSpPr>
            <p:spPr>
              <a:xfrm>
                <a:off x="8248553" y="2358373"/>
                <a:ext cx="356135" cy="1126156"/>
              </a:xfrm>
              <a:prstGeom prst="rect">
                <a:avLst/>
              </a:prstGeom>
              <a:solidFill>
                <a:srgbClr val="1D668B"/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CD519B9B-A620-4C7D-8776-132861DBCE75}"/>
                  </a:ext>
                </a:extLst>
              </p:cNvPr>
              <p:cNvSpPr/>
              <p:nvPr/>
            </p:nvSpPr>
            <p:spPr>
              <a:xfrm>
                <a:off x="7109382" y="2702353"/>
                <a:ext cx="924025" cy="4379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6A5212BB-5389-44E2-8F82-40518A217FF2}"/>
                  </a:ext>
                </a:extLst>
              </p:cNvPr>
              <p:cNvSpPr/>
              <p:nvPr/>
            </p:nvSpPr>
            <p:spPr>
              <a:xfrm>
                <a:off x="8928197" y="1794741"/>
                <a:ext cx="990598" cy="40907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C13864D2-EA36-4542-85F2-1B283990879C}"/>
                  </a:ext>
                </a:extLst>
              </p:cNvPr>
              <p:cNvSpPr/>
              <p:nvPr/>
            </p:nvSpPr>
            <p:spPr>
              <a:xfrm>
                <a:off x="8928197" y="2417721"/>
                <a:ext cx="990598" cy="40907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F5D1D515-1854-479B-B76F-6B81608264BA}"/>
                  </a:ext>
                </a:extLst>
              </p:cNvPr>
              <p:cNvSpPr/>
              <p:nvPr/>
            </p:nvSpPr>
            <p:spPr>
              <a:xfrm>
                <a:off x="8920910" y="3044510"/>
                <a:ext cx="990598" cy="40907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: 圆角 43">
                <a:extLst>
                  <a:ext uri="{FF2B5EF4-FFF2-40B4-BE49-F238E27FC236}">
                    <a16:creationId xmlns:a16="http://schemas.microsoft.com/office/drawing/2014/main" id="{EABE7BFE-3213-4164-99C3-FCA8A1C5A706}"/>
                  </a:ext>
                </a:extLst>
              </p:cNvPr>
              <p:cNvSpPr/>
              <p:nvPr/>
            </p:nvSpPr>
            <p:spPr>
              <a:xfrm>
                <a:off x="8944113" y="3681750"/>
                <a:ext cx="990598" cy="40907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2" name="连接符: 肘形 71">
                <a:extLst>
                  <a:ext uri="{FF2B5EF4-FFF2-40B4-BE49-F238E27FC236}">
                    <a16:creationId xmlns:a16="http://schemas.microsoft.com/office/drawing/2014/main" id="{EBFDC0BF-1616-47EE-A304-267C4EDCBC7F}"/>
                  </a:ext>
                </a:extLst>
              </p:cNvPr>
              <p:cNvCxnSpPr>
                <a:stCxn id="11" idx="0"/>
                <a:endCxn id="41" idx="1"/>
              </p:cNvCxnSpPr>
              <p:nvPr/>
            </p:nvCxnSpPr>
            <p:spPr>
              <a:xfrm rot="5400000" flipH="1" flipV="1">
                <a:off x="8497862" y="1928038"/>
                <a:ext cx="359095" cy="501576"/>
              </a:xfrm>
              <a:prstGeom prst="bentConnector2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连接符: 肘形 73">
                <a:extLst>
                  <a:ext uri="{FF2B5EF4-FFF2-40B4-BE49-F238E27FC236}">
                    <a16:creationId xmlns:a16="http://schemas.microsoft.com/office/drawing/2014/main" id="{6D871A72-5FD6-4515-8AEF-DB3A9DBD12B3}"/>
                  </a:ext>
                </a:extLst>
              </p:cNvPr>
              <p:cNvCxnSpPr>
                <a:stCxn id="11" idx="2"/>
                <a:endCxn id="44" idx="1"/>
              </p:cNvCxnSpPr>
              <p:nvPr/>
            </p:nvCxnSpPr>
            <p:spPr>
              <a:xfrm rot="16200000" flipH="1">
                <a:off x="8484488" y="3426662"/>
                <a:ext cx="401758" cy="517492"/>
              </a:xfrm>
              <a:prstGeom prst="bentConnector2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ECAD35ED-225B-481D-AD03-548411E83527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8606137" y="2622258"/>
                <a:ext cx="322060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EF30CC92-8CEB-4885-8FD6-03F3D39196BD}"/>
                  </a:ext>
                </a:extLst>
              </p:cNvPr>
              <p:cNvSpPr txBox="1"/>
              <p:nvPr/>
            </p:nvSpPr>
            <p:spPr>
              <a:xfrm>
                <a:off x="7199478" y="2759105"/>
                <a:ext cx="7778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Costs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7375D501-FA52-49C5-8B00-9A84BEA13294}"/>
                  </a:ext>
                </a:extLst>
              </p:cNvPr>
              <p:cNvSpPr txBox="1"/>
              <p:nvPr/>
            </p:nvSpPr>
            <p:spPr>
              <a:xfrm>
                <a:off x="8228215" y="2546059"/>
                <a:ext cx="430887" cy="82417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Metric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B767DD97-81AC-4204-A737-BD35C80E4323}"/>
                  </a:ext>
                </a:extLst>
              </p:cNvPr>
              <p:cNvSpPr txBox="1"/>
              <p:nvPr/>
            </p:nvSpPr>
            <p:spPr>
              <a:xfrm>
                <a:off x="9041159" y="1845389"/>
                <a:ext cx="8143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Safety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5C85DA3B-2117-485D-841D-C417C868E18A}"/>
                  </a:ext>
                </a:extLst>
              </p:cNvPr>
              <p:cNvSpPr txBox="1"/>
              <p:nvPr/>
            </p:nvSpPr>
            <p:spPr>
              <a:xfrm>
                <a:off x="8920910" y="2465047"/>
                <a:ext cx="99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Comfort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8C2EC214-5872-41E3-B8DF-6CE935A46506}"/>
                  </a:ext>
                </a:extLst>
              </p:cNvPr>
              <p:cNvSpPr txBox="1"/>
              <p:nvPr/>
            </p:nvSpPr>
            <p:spPr>
              <a:xfrm>
                <a:off x="9079264" y="3095671"/>
                <a:ext cx="7412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Rules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DB1BB920-0F0D-4EE3-8D51-F27E2B386C1C}"/>
                  </a:ext>
                </a:extLst>
              </p:cNvPr>
              <p:cNvSpPr txBox="1"/>
              <p:nvPr/>
            </p:nvSpPr>
            <p:spPr>
              <a:xfrm>
                <a:off x="8891141" y="3713479"/>
                <a:ext cx="11462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Dynamics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22C4221F-B787-4515-AC89-6A1FF9746EA7}"/>
                  </a:ext>
                </a:extLst>
              </p:cNvPr>
              <p:cNvCxnSpPr>
                <a:stCxn id="40" idx="3"/>
                <a:endCxn id="11" idx="1"/>
              </p:cNvCxnSpPr>
              <p:nvPr/>
            </p:nvCxnSpPr>
            <p:spPr>
              <a:xfrm>
                <a:off x="8033407" y="2921328"/>
                <a:ext cx="215146" cy="12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AF100E44-5043-4C61-9BBF-703B6BDC599C}"/>
                  </a:ext>
                </a:extLst>
              </p:cNvPr>
              <p:cNvCxnSpPr>
                <a:endCxn id="43" idx="1"/>
              </p:cNvCxnSpPr>
              <p:nvPr/>
            </p:nvCxnSpPr>
            <p:spPr>
              <a:xfrm>
                <a:off x="8598850" y="3249047"/>
                <a:ext cx="322060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连接符: 肘形 219">
                <a:extLst>
                  <a:ext uri="{FF2B5EF4-FFF2-40B4-BE49-F238E27FC236}">
                    <a16:creationId xmlns:a16="http://schemas.microsoft.com/office/drawing/2014/main" id="{CFCCCB76-96B5-4D31-ABDA-8A8F8CD7AC5E}"/>
                  </a:ext>
                </a:extLst>
              </p:cNvPr>
              <p:cNvCxnSpPr>
                <a:stCxn id="42" idx="3"/>
                <a:endCxn id="47" idx="1"/>
              </p:cNvCxnSpPr>
              <p:nvPr/>
            </p:nvCxnSpPr>
            <p:spPr>
              <a:xfrm flipV="1">
                <a:off x="9918795" y="2401699"/>
                <a:ext cx="435542" cy="220559"/>
              </a:xfrm>
              <a:prstGeom prst="bentConnector3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连接符: 肘形 226">
                <a:extLst>
                  <a:ext uri="{FF2B5EF4-FFF2-40B4-BE49-F238E27FC236}">
                    <a16:creationId xmlns:a16="http://schemas.microsoft.com/office/drawing/2014/main" id="{FE1277D2-4308-498C-B223-D308A897D588}"/>
                  </a:ext>
                </a:extLst>
              </p:cNvPr>
              <p:cNvCxnSpPr>
                <a:cxnSpLocks/>
                <a:stCxn id="43" idx="3"/>
                <a:endCxn id="50" idx="1"/>
              </p:cNvCxnSpPr>
              <p:nvPr/>
            </p:nvCxnSpPr>
            <p:spPr>
              <a:xfrm>
                <a:off x="9911508" y="3249047"/>
                <a:ext cx="445351" cy="211437"/>
              </a:xfrm>
              <a:prstGeom prst="bentConnector3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连接符: 肘形 228">
                <a:extLst>
                  <a:ext uri="{FF2B5EF4-FFF2-40B4-BE49-F238E27FC236}">
                    <a16:creationId xmlns:a16="http://schemas.microsoft.com/office/drawing/2014/main" id="{3A4B4414-002D-47F5-9DA7-13A092E21852}"/>
                  </a:ext>
                </a:extLst>
              </p:cNvPr>
              <p:cNvCxnSpPr>
                <a:cxnSpLocks/>
                <a:stCxn id="43" idx="3"/>
                <a:endCxn id="51" idx="1"/>
              </p:cNvCxnSpPr>
              <p:nvPr/>
            </p:nvCxnSpPr>
            <p:spPr>
              <a:xfrm>
                <a:off x="9911508" y="3249047"/>
                <a:ext cx="444895" cy="548966"/>
              </a:xfrm>
              <a:prstGeom prst="bentConnector3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连接符: 肘形 232">
                <a:extLst>
                  <a:ext uri="{FF2B5EF4-FFF2-40B4-BE49-F238E27FC236}">
                    <a16:creationId xmlns:a16="http://schemas.microsoft.com/office/drawing/2014/main" id="{04DC4330-C664-43FB-9BA7-3FD7F605F8CA}"/>
                  </a:ext>
                </a:extLst>
              </p:cNvPr>
              <p:cNvCxnSpPr>
                <a:cxnSpLocks/>
                <a:stCxn id="44" idx="3"/>
                <a:endCxn id="149" idx="1"/>
              </p:cNvCxnSpPr>
              <p:nvPr/>
            </p:nvCxnSpPr>
            <p:spPr>
              <a:xfrm>
                <a:off x="9934711" y="3886287"/>
                <a:ext cx="408507" cy="3933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连接符: 肘形 234">
                <a:extLst>
                  <a:ext uri="{FF2B5EF4-FFF2-40B4-BE49-F238E27FC236}">
                    <a16:creationId xmlns:a16="http://schemas.microsoft.com/office/drawing/2014/main" id="{BCE3388D-3406-4914-A598-AC59CFA54CF8}"/>
                  </a:ext>
                </a:extLst>
              </p:cNvPr>
              <p:cNvCxnSpPr>
                <a:cxnSpLocks/>
                <a:stCxn id="41" idx="3"/>
                <a:endCxn id="45" idx="1"/>
              </p:cNvCxnSpPr>
              <p:nvPr/>
            </p:nvCxnSpPr>
            <p:spPr>
              <a:xfrm flipV="1">
                <a:off x="9918795" y="1630162"/>
                <a:ext cx="435543" cy="369116"/>
              </a:xfrm>
              <a:prstGeom prst="bentConnector3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连接符: 肘形 236">
                <a:extLst>
                  <a:ext uri="{FF2B5EF4-FFF2-40B4-BE49-F238E27FC236}">
                    <a16:creationId xmlns:a16="http://schemas.microsoft.com/office/drawing/2014/main" id="{82C293F7-09C0-4E15-BB88-C6756AE077C8}"/>
                  </a:ext>
                </a:extLst>
              </p:cNvPr>
              <p:cNvCxnSpPr>
                <a:cxnSpLocks/>
                <a:stCxn id="137" idx="3"/>
                <a:endCxn id="48" idx="1"/>
              </p:cNvCxnSpPr>
              <p:nvPr/>
            </p:nvCxnSpPr>
            <p:spPr>
              <a:xfrm>
                <a:off x="9918796" y="2634324"/>
                <a:ext cx="435539" cy="85635"/>
              </a:xfrm>
              <a:prstGeom prst="bentConnector3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连接符: 肘形 238">
                <a:extLst>
                  <a:ext uri="{FF2B5EF4-FFF2-40B4-BE49-F238E27FC236}">
                    <a16:creationId xmlns:a16="http://schemas.microsoft.com/office/drawing/2014/main" id="{39B63DB2-DF9C-468F-B25D-61A8B61D38F3}"/>
                  </a:ext>
                </a:extLst>
              </p:cNvPr>
              <p:cNvCxnSpPr>
                <a:cxnSpLocks/>
                <a:stCxn id="43" idx="3"/>
                <a:endCxn id="49" idx="1"/>
              </p:cNvCxnSpPr>
              <p:nvPr/>
            </p:nvCxnSpPr>
            <p:spPr>
              <a:xfrm flipV="1">
                <a:off x="9911508" y="3150388"/>
                <a:ext cx="445350" cy="98659"/>
              </a:xfrm>
              <a:prstGeom prst="bentConnector3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2" name="组合 271">
                <a:extLst>
                  <a:ext uri="{FF2B5EF4-FFF2-40B4-BE49-F238E27FC236}">
                    <a16:creationId xmlns:a16="http://schemas.microsoft.com/office/drawing/2014/main" id="{22ABC5DF-AED4-42AD-8542-E1506DA0D375}"/>
                  </a:ext>
                </a:extLst>
              </p:cNvPr>
              <p:cNvGrpSpPr/>
              <p:nvPr/>
            </p:nvGrpSpPr>
            <p:grpSpPr>
              <a:xfrm>
                <a:off x="64619" y="618921"/>
                <a:ext cx="10243773" cy="1036623"/>
                <a:chOff x="-1" y="667048"/>
                <a:chExt cx="10243773" cy="1036623"/>
              </a:xfrm>
            </p:grpSpPr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5955FF1B-87E9-4C52-9D5B-27D3501F9B8F}"/>
                    </a:ext>
                  </a:extLst>
                </p:cNvPr>
                <p:cNvSpPr/>
                <p:nvPr/>
              </p:nvSpPr>
              <p:spPr>
                <a:xfrm>
                  <a:off x="287556" y="1078029"/>
                  <a:ext cx="1127358" cy="62564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箭头: 右 7">
                  <a:extLst>
                    <a:ext uri="{FF2B5EF4-FFF2-40B4-BE49-F238E27FC236}">
                      <a16:creationId xmlns:a16="http://schemas.microsoft.com/office/drawing/2014/main" id="{5BA63255-3759-433D-BDA6-93690EB3395F}"/>
                    </a:ext>
                  </a:extLst>
                </p:cNvPr>
                <p:cNvSpPr/>
                <p:nvPr/>
              </p:nvSpPr>
              <p:spPr>
                <a:xfrm>
                  <a:off x="1414914" y="1289782"/>
                  <a:ext cx="298384" cy="206945"/>
                </a:xfrm>
                <a:prstGeom prst="rightArrow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AD084BA3-7429-4992-9126-7968713FE999}"/>
                    </a:ext>
                  </a:extLst>
                </p:cNvPr>
                <p:cNvSpPr/>
                <p:nvPr/>
              </p:nvSpPr>
              <p:spPr>
                <a:xfrm>
                  <a:off x="1713298" y="1078029"/>
                  <a:ext cx="1127358" cy="62564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箭头: 右 18">
                  <a:extLst>
                    <a:ext uri="{FF2B5EF4-FFF2-40B4-BE49-F238E27FC236}">
                      <a16:creationId xmlns:a16="http://schemas.microsoft.com/office/drawing/2014/main" id="{39EF2AA6-B229-493E-8A68-1B0AD5184F1F}"/>
                    </a:ext>
                  </a:extLst>
                </p:cNvPr>
                <p:cNvSpPr/>
                <p:nvPr/>
              </p:nvSpPr>
              <p:spPr>
                <a:xfrm>
                  <a:off x="2889658" y="1294428"/>
                  <a:ext cx="298384" cy="211755"/>
                </a:xfrm>
                <a:prstGeom prst="rightArrow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FB5D8773-2BB6-4215-BCF6-85A89E7C41D4}"/>
                    </a:ext>
                  </a:extLst>
                </p:cNvPr>
                <p:cNvSpPr/>
                <p:nvPr/>
              </p:nvSpPr>
              <p:spPr>
                <a:xfrm>
                  <a:off x="3201458" y="1078028"/>
                  <a:ext cx="1069623" cy="62564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箭头: 右 22">
                  <a:extLst>
                    <a:ext uri="{FF2B5EF4-FFF2-40B4-BE49-F238E27FC236}">
                      <a16:creationId xmlns:a16="http://schemas.microsoft.com/office/drawing/2014/main" id="{1C79623B-8C02-40D6-967D-61263AF5CE4D}"/>
                    </a:ext>
                  </a:extLst>
                </p:cNvPr>
                <p:cNvSpPr/>
                <p:nvPr/>
              </p:nvSpPr>
              <p:spPr>
                <a:xfrm>
                  <a:off x="4271082" y="1284971"/>
                  <a:ext cx="298384" cy="211755"/>
                </a:xfrm>
                <a:prstGeom prst="rightArrow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: 圆角 23">
                  <a:extLst>
                    <a:ext uri="{FF2B5EF4-FFF2-40B4-BE49-F238E27FC236}">
                      <a16:creationId xmlns:a16="http://schemas.microsoft.com/office/drawing/2014/main" id="{FB08E075-B7CE-4347-9C58-98A5A8035655}"/>
                    </a:ext>
                  </a:extLst>
                </p:cNvPr>
                <p:cNvSpPr/>
                <p:nvPr/>
              </p:nvSpPr>
              <p:spPr>
                <a:xfrm>
                  <a:off x="4578063" y="1078028"/>
                  <a:ext cx="2547860" cy="625642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箭头: 右 24">
                  <a:extLst>
                    <a:ext uri="{FF2B5EF4-FFF2-40B4-BE49-F238E27FC236}">
                      <a16:creationId xmlns:a16="http://schemas.microsoft.com/office/drawing/2014/main" id="{F19290FF-846B-4D94-BC5F-56F0D6191568}"/>
                    </a:ext>
                  </a:extLst>
                </p:cNvPr>
                <p:cNvSpPr/>
                <p:nvPr/>
              </p:nvSpPr>
              <p:spPr>
                <a:xfrm>
                  <a:off x="7142345" y="1294428"/>
                  <a:ext cx="393035" cy="211755"/>
                </a:xfrm>
                <a:prstGeom prst="rightArrow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E0095239-E358-40A5-8221-2F10946E92FC}"/>
                    </a:ext>
                  </a:extLst>
                </p:cNvPr>
                <p:cNvSpPr/>
                <p:nvPr/>
              </p:nvSpPr>
              <p:spPr>
                <a:xfrm>
                  <a:off x="7559841" y="1078028"/>
                  <a:ext cx="1151021" cy="62564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箭头: 右 27">
                  <a:extLst>
                    <a:ext uri="{FF2B5EF4-FFF2-40B4-BE49-F238E27FC236}">
                      <a16:creationId xmlns:a16="http://schemas.microsoft.com/office/drawing/2014/main" id="{88F46BB6-266D-41F9-8A01-B683B108F570}"/>
                    </a:ext>
                  </a:extLst>
                </p:cNvPr>
                <p:cNvSpPr/>
                <p:nvPr/>
              </p:nvSpPr>
              <p:spPr>
                <a:xfrm>
                  <a:off x="8708874" y="1284971"/>
                  <a:ext cx="393035" cy="211755"/>
                </a:xfrm>
                <a:prstGeom prst="rightArrow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ADF8DF08-C5CC-4726-A5E9-62AC7FC94034}"/>
                    </a:ext>
                  </a:extLst>
                </p:cNvPr>
                <p:cNvSpPr/>
                <p:nvPr/>
              </p:nvSpPr>
              <p:spPr>
                <a:xfrm>
                  <a:off x="48125" y="673768"/>
                  <a:ext cx="1470805" cy="336799"/>
                </a:xfrm>
                <a:prstGeom prst="rect">
                  <a:avLst/>
                </a:prstGeom>
                <a:solidFill>
                  <a:srgbClr val="1D668B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A5630FEA-979B-4D59-9CFE-BC42C6467B08}"/>
                    </a:ext>
                  </a:extLst>
                </p:cNvPr>
                <p:cNvSpPr txBox="1"/>
                <p:nvPr/>
              </p:nvSpPr>
              <p:spPr>
                <a:xfrm>
                  <a:off x="-1" y="667048"/>
                  <a:ext cx="16708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Traditional AD</a:t>
                  </a:r>
                  <a:endPara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396A2E1C-271F-4387-9856-1F2A465E4F68}"/>
                    </a:ext>
                  </a:extLst>
                </p:cNvPr>
                <p:cNvSpPr txBox="1"/>
                <p:nvPr/>
              </p:nvSpPr>
              <p:spPr>
                <a:xfrm>
                  <a:off x="424249" y="1219776"/>
                  <a:ext cx="84904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Sensor</a:t>
                  </a: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07EDE704-1C94-4D77-B488-DEFBDBF161D4}"/>
                    </a:ext>
                  </a:extLst>
                </p:cNvPr>
                <p:cNvSpPr txBox="1"/>
                <p:nvPr/>
              </p:nvSpPr>
              <p:spPr>
                <a:xfrm>
                  <a:off x="1670859" y="1219776"/>
                  <a:ext cx="132834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Perception</a:t>
                  </a: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1B461018-DF05-46F3-BED9-811820CCFA71}"/>
                    </a:ext>
                  </a:extLst>
                </p:cNvPr>
                <p:cNvSpPr txBox="1"/>
                <p:nvPr/>
              </p:nvSpPr>
              <p:spPr>
                <a:xfrm>
                  <a:off x="3178671" y="1231028"/>
                  <a:ext cx="124346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Prediction</a:t>
                  </a: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122D99E7-5F64-4174-85EE-08A1E3C1C816}"/>
                    </a:ext>
                  </a:extLst>
                </p:cNvPr>
                <p:cNvSpPr txBox="1"/>
                <p:nvPr/>
              </p:nvSpPr>
              <p:spPr>
                <a:xfrm>
                  <a:off x="5324614" y="1228185"/>
                  <a:ext cx="11510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Planning</a:t>
                  </a: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A789CE1C-383F-4AEA-9AB2-383293DC06E4}"/>
                    </a:ext>
                  </a:extLst>
                </p:cNvPr>
                <p:cNvSpPr txBox="1"/>
                <p:nvPr/>
              </p:nvSpPr>
              <p:spPr>
                <a:xfrm>
                  <a:off x="7690194" y="1222271"/>
                  <a:ext cx="91773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Control</a:t>
                  </a: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6" name="文本框 255">
                  <a:extLst>
                    <a:ext uri="{FF2B5EF4-FFF2-40B4-BE49-F238E27FC236}">
                      <a16:creationId xmlns:a16="http://schemas.microsoft.com/office/drawing/2014/main" id="{BC0CDC01-C829-4E9F-8D0C-1CACD406476C}"/>
                    </a:ext>
                  </a:extLst>
                </p:cNvPr>
                <p:cNvSpPr txBox="1"/>
                <p:nvPr/>
              </p:nvSpPr>
              <p:spPr>
                <a:xfrm>
                  <a:off x="9098365" y="1250350"/>
                  <a:ext cx="114540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Actuators</a:t>
                  </a: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73" name="组合 272">
                <a:extLst>
                  <a:ext uri="{FF2B5EF4-FFF2-40B4-BE49-F238E27FC236}">
                    <a16:creationId xmlns:a16="http://schemas.microsoft.com/office/drawing/2014/main" id="{F5EEAC0A-1B7F-4815-B7D4-528B82AB2177}"/>
                  </a:ext>
                </a:extLst>
              </p:cNvPr>
              <p:cNvGrpSpPr/>
              <p:nvPr/>
            </p:nvGrpSpPr>
            <p:grpSpPr>
              <a:xfrm>
                <a:off x="58876" y="4684057"/>
                <a:ext cx="11540863" cy="1110146"/>
                <a:chOff x="-5744" y="4732184"/>
                <a:chExt cx="11540863" cy="1110146"/>
              </a:xfrm>
            </p:grpSpPr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FB4DDE9A-492C-45EE-B2B6-CAFE7CB35142}"/>
                    </a:ext>
                  </a:extLst>
                </p:cNvPr>
                <p:cNvSpPr/>
                <p:nvPr/>
              </p:nvSpPr>
              <p:spPr>
                <a:xfrm>
                  <a:off x="287556" y="5130060"/>
                  <a:ext cx="1290987" cy="71227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箭头: 右 30">
                  <a:extLst>
                    <a:ext uri="{FF2B5EF4-FFF2-40B4-BE49-F238E27FC236}">
                      <a16:creationId xmlns:a16="http://schemas.microsoft.com/office/drawing/2014/main" id="{2D90EE72-AC17-4546-BD77-65F4C8DF80FE}"/>
                    </a:ext>
                  </a:extLst>
                </p:cNvPr>
                <p:cNvSpPr/>
                <p:nvPr/>
              </p:nvSpPr>
              <p:spPr>
                <a:xfrm>
                  <a:off x="1578542" y="5382722"/>
                  <a:ext cx="431534" cy="206945"/>
                </a:xfrm>
                <a:prstGeom prst="rightArrow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: 圆角 31">
                  <a:extLst>
                    <a:ext uri="{FF2B5EF4-FFF2-40B4-BE49-F238E27FC236}">
                      <a16:creationId xmlns:a16="http://schemas.microsoft.com/office/drawing/2014/main" id="{3F2FCD1E-B7A1-4E69-AB43-B1F8EF7E35C2}"/>
                    </a:ext>
                  </a:extLst>
                </p:cNvPr>
                <p:cNvSpPr/>
                <p:nvPr/>
              </p:nvSpPr>
              <p:spPr>
                <a:xfrm>
                  <a:off x="7198093" y="5168561"/>
                  <a:ext cx="1243263" cy="67376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: 圆角 32">
                  <a:extLst>
                    <a:ext uri="{FF2B5EF4-FFF2-40B4-BE49-F238E27FC236}">
                      <a16:creationId xmlns:a16="http://schemas.microsoft.com/office/drawing/2014/main" id="{8DF09449-C534-44AF-A7D0-3BCB61F8D3D8}"/>
                    </a:ext>
                  </a:extLst>
                </p:cNvPr>
                <p:cNvSpPr/>
                <p:nvPr/>
              </p:nvSpPr>
              <p:spPr>
                <a:xfrm>
                  <a:off x="8844014" y="5168561"/>
                  <a:ext cx="1135927" cy="67376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箭头: 右 33">
                  <a:extLst>
                    <a:ext uri="{FF2B5EF4-FFF2-40B4-BE49-F238E27FC236}">
                      <a16:creationId xmlns:a16="http://schemas.microsoft.com/office/drawing/2014/main" id="{33A4EF7D-8EF7-42DD-A65D-300AF799B4AE}"/>
                    </a:ext>
                  </a:extLst>
                </p:cNvPr>
                <p:cNvSpPr/>
                <p:nvPr/>
              </p:nvSpPr>
              <p:spPr>
                <a:xfrm>
                  <a:off x="6776184" y="5373091"/>
                  <a:ext cx="393034" cy="216575"/>
                </a:xfrm>
                <a:prstGeom prst="rightArrow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箭头: 右 34">
                  <a:extLst>
                    <a:ext uri="{FF2B5EF4-FFF2-40B4-BE49-F238E27FC236}">
                      <a16:creationId xmlns:a16="http://schemas.microsoft.com/office/drawing/2014/main" id="{FFCC54D5-A9B0-4B45-9A52-71554160683D}"/>
                    </a:ext>
                  </a:extLst>
                </p:cNvPr>
                <p:cNvSpPr/>
                <p:nvPr/>
              </p:nvSpPr>
              <p:spPr>
                <a:xfrm>
                  <a:off x="8450980" y="5397157"/>
                  <a:ext cx="393034" cy="216575"/>
                </a:xfrm>
                <a:prstGeom prst="rightArrow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箭头: 右 35">
                  <a:extLst>
                    <a:ext uri="{FF2B5EF4-FFF2-40B4-BE49-F238E27FC236}">
                      <a16:creationId xmlns:a16="http://schemas.microsoft.com/office/drawing/2014/main" id="{6C641879-C8B5-45D5-A4FF-ADBF66553909}"/>
                    </a:ext>
                  </a:extLst>
                </p:cNvPr>
                <p:cNvSpPr/>
                <p:nvPr/>
              </p:nvSpPr>
              <p:spPr>
                <a:xfrm>
                  <a:off x="9991021" y="5396790"/>
                  <a:ext cx="410682" cy="201450"/>
                </a:xfrm>
                <a:prstGeom prst="rightArrow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7" name="矩形: 圆角 36">
                  <a:extLst>
                    <a:ext uri="{FF2B5EF4-FFF2-40B4-BE49-F238E27FC236}">
                      <a16:creationId xmlns:a16="http://schemas.microsoft.com/office/drawing/2014/main" id="{3A6FE78F-28C6-42CA-83E6-4F76D45C5E8E}"/>
                    </a:ext>
                  </a:extLst>
                </p:cNvPr>
                <p:cNvSpPr/>
                <p:nvPr/>
              </p:nvSpPr>
              <p:spPr>
                <a:xfrm>
                  <a:off x="2010076" y="5149309"/>
                  <a:ext cx="4756484" cy="693021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2ECFC436-3FDD-40B2-ADEA-18429D62F4EC}"/>
                    </a:ext>
                  </a:extLst>
                </p:cNvPr>
                <p:cNvSpPr txBox="1"/>
                <p:nvPr/>
              </p:nvSpPr>
              <p:spPr>
                <a:xfrm>
                  <a:off x="-5744" y="4732184"/>
                  <a:ext cx="18673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End-to-End AD</a:t>
                  </a:r>
                  <a:endPara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5CD2B9B3-F196-4995-98B2-14A06063DFCE}"/>
                    </a:ext>
                  </a:extLst>
                </p:cNvPr>
                <p:cNvSpPr txBox="1"/>
                <p:nvPr/>
              </p:nvSpPr>
              <p:spPr>
                <a:xfrm>
                  <a:off x="463399" y="5312849"/>
                  <a:ext cx="105553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Sensor</a:t>
                  </a: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D2B15690-B85F-4705-90D9-233BD0273F0B}"/>
                    </a:ext>
                  </a:extLst>
                </p:cNvPr>
                <p:cNvSpPr txBox="1"/>
                <p:nvPr/>
              </p:nvSpPr>
              <p:spPr>
                <a:xfrm>
                  <a:off x="3277830" y="5325774"/>
                  <a:ext cx="26425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End-to-End Network</a:t>
                  </a: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85D449BA-5DF9-4114-BAB0-B50A1F33B863}"/>
                    </a:ext>
                  </a:extLst>
                </p:cNvPr>
                <p:cNvSpPr txBox="1"/>
                <p:nvPr/>
              </p:nvSpPr>
              <p:spPr>
                <a:xfrm>
                  <a:off x="7246433" y="5314056"/>
                  <a:ext cx="116746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Trajectory</a:t>
                  </a: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336DB0F9-7314-463B-BF29-AD4F753C921B}"/>
                    </a:ext>
                  </a:extLst>
                </p:cNvPr>
                <p:cNvSpPr txBox="1"/>
                <p:nvPr/>
              </p:nvSpPr>
              <p:spPr>
                <a:xfrm>
                  <a:off x="8984041" y="5343627"/>
                  <a:ext cx="100698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Control</a:t>
                  </a: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7" name="文本框 256">
                  <a:extLst>
                    <a:ext uri="{FF2B5EF4-FFF2-40B4-BE49-F238E27FC236}">
                      <a16:creationId xmlns:a16="http://schemas.microsoft.com/office/drawing/2014/main" id="{6D843006-B293-46BB-B21A-0AE94920D37F}"/>
                    </a:ext>
                  </a:extLst>
                </p:cNvPr>
                <p:cNvSpPr txBox="1"/>
                <p:nvPr/>
              </p:nvSpPr>
              <p:spPr>
                <a:xfrm>
                  <a:off x="10401702" y="5341930"/>
                  <a:ext cx="11334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Actuators</a:t>
                  </a: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84" name="连接符: 肘形 283">
                <a:extLst>
                  <a:ext uri="{FF2B5EF4-FFF2-40B4-BE49-F238E27FC236}">
                    <a16:creationId xmlns:a16="http://schemas.microsoft.com/office/drawing/2014/main" id="{300B79B2-5A03-4819-959A-16589E771C89}"/>
                  </a:ext>
                </a:extLst>
              </p:cNvPr>
              <p:cNvCxnSpPr>
                <a:stCxn id="41" idx="3"/>
                <a:endCxn id="143" idx="1"/>
              </p:cNvCxnSpPr>
              <p:nvPr/>
            </p:nvCxnSpPr>
            <p:spPr>
              <a:xfrm flipV="1">
                <a:off x="9918795" y="1971104"/>
                <a:ext cx="459022" cy="2817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3742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6CAE16D-6335-4105-8655-AD7623C50D54}"/>
              </a:ext>
            </a:extLst>
          </p:cNvPr>
          <p:cNvGrpSpPr/>
          <p:nvPr/>
        </p:nvGrpSpPr>
        <p:grpSpPr>
          <a:xfrm>
            <a:off x="85225" y="1430761"/>
            <a:ext cx="11841169" cy="3191825"/>
            <a:chOff x="85225" y="1430761"/>
            <a:chExt cx="11841169" cy="3191825"/>
          </a:xfrm>
        </p:grpSpPr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64285E3B-E023-46AF-B333-EE49E9BE8C9F}"/>
                </a:ext>
              </a:extLst>
            </p:cNvPr>
            <p:cNvCxnSpPr>
              <a:cxnSpLocks/>
            </p:cNvCxnSpPr>
            <p:nvPr/>
          </p:nvCxnSpPr>
          <p:spPr>
            <a:xfrm>
              <a:off x="145336" y="3075371"/>
              <a:ext cx="1159684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955FF1B-87E9-4C52-9D5B-27D3501F9B8F}"/>
                </a:ext>
              </a:extLst>
            </p:cNvPr>
            <p:cNvSpPr/>
            <p:nvPr/>
          </p:nvSpPr>
          <p:spPr>
            <a:xfrm>
              <a:off x="408262" y="1928561"/>
              <a:ext cx="1302485" cy="7256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5BA63255-3759-433D-BDA6-93690EB3395F}"/>
                </a:ext>
              </a:extLst>
            </p:cNvPr>
            <p:cNvSpPr/>
            <p:nvPr/>
          </p:nvSpPr>
          <p:spPr>
            <a:xfrm>
              <a:off x="1710747" y="2174178"/>
              <a:ext cx="334803" cy="222514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AD084BA3-7429-4992-9126-7968713FE999}"/>
                </a:ext>
              </a:extLst>
            </p:cNvPr>
            <p:cNvSpPr/>
            <p:nvPr/>
          </p:nvSpPr>
          <p:spPr>
            <a:xfrm>
              <a:off x="2055482" y="1928561"/>
              <a:ext cx="1302485" cy="7256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39EF2AA6-B229-493E-8A68-1B0AD5184F1F}"/>
                </a:ext>
              </a:extLst>
            </p:cNvPr>
            <p:cNvSpPr/>
            <p:nvPr/>
          </p:nvSpPr>
          <p:spPr>
            <a:xfrm>
              <a:off x="3367899" y="2179566"/>
              <a:ext cx="387945" cy="217126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FB5D8773-2BB6-4215-BCF6-85A89E7C41D4}"/>
                </a:ext>
              </a:extLst>
            </p:cNvPr>
            <p:cNvSpPr/>
            <p:nvPr/>
          </p:nvSpPr>
          <p:spPr>
            <a:xfrm>
              <a:off x="3774817" y="1928559"/>
              <a:ext cx="1235781" cy="7256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1C79623B-8C02-40D6-967D-61263AF5CE4D}"/>
                </a:ext>
              </a:extLst>
            </p:cNvPr>
            <p:cNvSpPr/>
            <p:nvPr/>
          </p:nvSpPr>
          <p:spPr>
            <a:xfrm>
              <a:off x="5010598" y="2168596"/>
              <a:ext cx="354667" cy="228094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FB08E075-B7CE-4347-9C58-98A5A8035655}"/>
                </a:ext>
              </a:extLst>
            </p:cNvPr>
            <p:cNvSpPr/>
            <p:nvPr/>
          </p:nvSpPr>
          <p:spPr>
            <a:xfrm>
              <a:off x="5365267" y="1928559"/>
              <a:ext cx="2943651" cy="72569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箭头: 右 24">
              <a:extLst>
                <a:ext uri="{FF2B5EF4-FFF2-40B4-BE49-F238E27FC236}">
                  <a16:creationId xmlns:a16="http://schemas.microsoft.com/office/drawing/2014/main" id="{F19290FF-846B-4D94-BC5F-56F0D6191568}"/>
                </a:ext>
              </a:extLst>
            </p:cNvPr>
            <p:cNvSpPr/>
            <p:nvPr/>
          </p:nvSpPr>
          <p:spPr>
            <a:xfrm>
              <a:off x="8327890" y="2179566"/>
              <a:ext cx="482351" cy="234647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0095239-E358-40A5-8221-2F10946E92FC}"/>
                </a:ext>
              </a:extLst>
            </p:cNvPr>
            <p:cNvSpPr/>
            <p:nvPr/>
          </p:nvSpPr>
          <p:spPr>
            <a:xfrm>
              <a:off x="8810242" y="1928559"/>
              <a:ext cx="1329823" cy="7256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88F46BB6-266D-41F9-8A01-B683B108F570}"/>
                </a:ext>
              </a:extLst>
            </p:cNvPr>
            <p:cNvSpPr/>
            <p:nvPr/>
          </p:nvSpPr>
          <p:spPr>
            <a:xfrm>
              <a:off x="10137768" y="2168596"/>
              <a:ext cx="361145" cy="228092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DF8DF08-C5CC-4726-A5E9-62AC7FC94034}"/>
                </a:ext>
              </a:extLst>
            </p:cNvPr>
            <p:cNvSpPr/>
            <p:nvPr/>
          </p:nvSpPr>
          <p:spPr>
            <a:xfrm>
              <a:off x="131637" y="1430761"/>
              <a:ext cx="1699283" cy="390659"/>
            </a:xfrm>
            <a:prstGeom prst="rect">
              <a:avLst/>
            </a:prstGeom>
            <a:solidFill>
              <a:srgbClr val="1D668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A5630FEA-979B-4D59-9CFE-BC42C6467B08}"/>
                </a:ext>
              </a:extLst>
            </p:cNvPr>
            <p:cNvSpPr txBox="1"/>
            <p:nvPr/>
          </p:nvSpPr>
          <p:spPr>
            <a:xfrm>
              <a:off x="107738" y="1451885"/>
              <a:ext cx="1930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Traditional AD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396A2E1C-271F-4387-9856-1F2A465E4F68}"/>
                </a:ext>
              </a:extLst>
            </p:cNvPr>
            <p:cNvSpPr txBox="1"/>
            <p:nvPr/>
          </p:nvSpPr>
          <p:spPr>
            <a:xfrm>
              <a:off x="552183" y="2077964"/>
              <a:ext cx="1163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Sensor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07EDE704-1C94-4D77-B488-DEFBDBF161D4}"/>
                </a:ext>
              </a:extLst>
            </p:cNvPr>
            <p:cNvSpPr txBox="1"/>
            <p:nvPr/>
          </p:nvSpPr>
          <p:spPr>
            <a:xfrm>
              <a:off x="2033640" y="2095869"/>
              <a:ext cx="1534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Perception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1B461018-DF05-46F3-BED9-811820CCFA71}"/>
                </a:ext>
              </a:extLst>
            </p:cNvPr>
            <p:cNvSpPr txBox="1"/>
            <p:nvPr/>
          </p:nvSpPr>
          <p:spPr>
            <a:xfrm>
              <a:off x="3748490" y="2106027"/>
              <a:ext cx="1436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Prediction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122D99E7-5F64-4174-85EE-08A1E3C1C816}"/>
                </a:ext>
              </a:extLst>
            </p:cNvPr>
            <p:cNvSpPr txBox="1"/>
            <p:nvPr/>
          </p:nvSpPr>
          <p:spPr>
            <a:xfrm>
              <a:off x="6227789" y="2102729"/>
              <a:ext cx="1329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Planning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A789CE1C-383F-4AEA-9AB2-383293DC06E4}"/>
                </a:ext>
              </a:extLst>
            </p:cNvPr>
            <p:cNvSpPr txBox="1"/>
            <p:nvPr/>
          </p:nvSpPr>
          <p:spPr>
            <a:xfrm>
              <a:off x="8960844" y="2095869"/>
              <a:ext cx="1323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Control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BC0CDC01-C829-4E9F-8D0C-1CACD406476C}"/>
                </a:ext>
              </a:extLst>
            </p:cNvPr>
            <p:cNvSpPr txBox="1"/>
            <p:nvPr/>
          </p:nvSpPr>
          <p:spPr>
            <a:xfrm>
              <a:off x="10498913" y="2112223"/>
              <a:ext cx="1427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Actuators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A6B0517-98E5-4A3E-94E6-8157E5EC8BE9}"/>
                </a:ext>
              </a:extLst>
            </p:cNvPr>
            <p:cNvGrpSpPr/>
            <p:nvPr/>
          </p:nvGrpSpPr>
          <p:grpSpPr>
            <a:xfrm>
              <a:off x="85225" y="3429000"/>
              <a:ext cx="11656951" cy="1193586"/>
              <a:chOff x="47627" y="3912619"/>
              <a:chExt cx="11656951" cy="1193586"/>
            </a:xfrm>
          </p:grpSpPr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18FDB3F4-ADC3-45D8-90CF-EEE3FA76F9F3}"/>
                  </a:ext>
                </a:extLst>
              </p:cNvPr>
              <p:cNvSpPr/>
              <p:nvPr/>
            </p:nvSpPr>
            <p:spPr>
              <a:xfrm>
                <a:off x="107738" y="3912619"/>
                <a:ext cx="1701015" cy="369332"/>
              </a:xfrm>
              <a:prstGeom prst="rect">
                <a:avLst/>
              </a:prstGeom>
              <a:solidFill>
                <a:srgbClr val="1D66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FB4DDE9A-492C-45EE-B2B6-CAFE7CB35142}"/>
                  </a:ext>
                </a:extLst>
              </p:cNvPr>
              <p:cNvSpPr/>
              <p:nvPr/>
            </p:nvSpPr>
            <p:spPr>
              <a:xfrm>
                <a:off x="347169" y="4393935"/>
                <a:ext cx="1290987" cy="71227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箭头: 右 30">
                <a:extLst>
                  <a:ext uri="{FF2B5EF4-FFF2-40B4-BE49-F238E27FC236}">
                    <a16:creationId xmlns:a16="http://schemas.microsoft.com/office/drawing/2014/main" id="{2D90EE72-AC17-4546-BD77-65F4C8DF80FE}"/>
                  </a:ext>
                </a:extLst>
              </p:cNvPr>
              <p:cNvSpPr/>
              <p:nvPr/>
            </p:nvSpPr>
            <p:spPr>
              <a:xfrm>
                <a:off x="1638155" y="4646597"/>
                <a:ext cx="431534" cy="206945"/>
              </a:xfrm>
              <a:prstGeom prst="rightArrow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3F2FCD1E-B7A1-4E69-AB43-B1F8EF7E35C2}"/>
                  </a:ext>
                </a:extLst>
              </p:cNvPr>
              <p:cNvSpPr/>
              <p:nvPr/>
            </p:nvSpPr>
            <p:spPr>
              <a:xfrm>
                <a:off x="7257706" y="4432436"/>
                <a:ext cx="1243263" cy="67376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8DF09449-C534-44AF-A7D0-3BCB61F8D3D8}"/>
                  </a:ext>
                </a:extLst>
              </p:cNvPr>
              <p:cNvSpPr/>
              <p:nvPr/>
            </p:nvSpPr>
            <p:spPr>
              <a:xfrm>
                <a:off x="8903627" y="4432436"/>
                <a:ext cx="1135927" cy="67376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箭头: 右 33">
                <a:extLst>
                  <a:ext uri="{FF2B5EF4-FFF2-40B4-BE49-F238E27FC236}">
                    <a16:creationId xmlns:a16="http://schemas.microsoft.com/office/drawing/2014/main" id="{33A4EF7D-8EF7-42DD-A65D-300AF799B4AE}"/>
                  </a:ext>
                </a:extLst>
              </p:cNvPr>
              <p:cNvSpPr/>
              <p:nvPr/>
            </p:nvSpPr>
            <p:spPr>
              <a:xfrm>
                <a:off x="6835797" y="4636966"/>
                <a:ext cx="393034" cy="216575"/>
              </a:xfrm>
              <a:prstGeom prst="rightArrow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箭头: 右 34">
                <a:extLst>
                  <a:ext uri="{FF2B5EF4-FFF2-40B4-BE49-F238E27FC236}">
                    <a16:creationId xmlns:a16="http://schemas.microsoft.com/office/drawing/2014/main" id="{FFCC54D5-A9B0-4B45-9A52-71554160683D}"/>
                  </a:ext>
                </a:extLst>
              </p:cNvPr>
              <p:cNvSpPr/>
              <p:nvPr/>
            </p:nvSpPr>
            <p:spPr>
              <a:xfrm>
                <a:off x="8510593" y="4661032"/>
                <a:ext cx="393034" cy="216575"/>
              </a:xfrm>
              <a:prstGeom prst="rightArrow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箭头: 右 35">
                <a:extLst>
                  <a:ext uri="{FF2B5EF4-FFF2-40B4-BE49-F238E27FC236}">
                    <a16:creationId xmlns:a16="http://schemas.microsoft.com/office/drawing/2014/main" id="{6C641879-C8B5-45D5-A4FF-ADBF66553909}"/>
                  </a:ext>
                </a:extLst>
              </p:cNvPr>
              <p:cNvSpPr/>
              <p:nvPr/>
            </p:nvSpPr>
            <p:spPr>
              <a:xfrm>
                <a:off x="10050634" y="4660665"/>
                <a:ext cx="410682" cy="201450"/>
              </a:xfrm>
              <a:prstGeom prst="rightArrow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3A6FE78F-28C6-42CA-83E6-4F76D45C5E8E}"/>
                  </a:ext>
                </a:extLst>
              </p:cNvPr>
              <p:cNvSpPr/>
              <p:nvPr/>
            </p:nvSpPr>
            <p:spPr>
              <a:xfrm>
                <a:off x="2069689" y="4413184"/>
                <a:ext cx="4756484" cy="69302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2ECFC436-3FDD-40B2-ADEA-18429D62F4EC}"/>
                  </a:ext>
                </a:extLst>
              </p:cNvPr>
              <p:cNvSpPr txBox="1"/>
              <p:nvPr/>
            </p:nvSpPr>
            <p:spPr>
              <a:xfrm>
                <a:off x="47627" y="3912619"/>
                <a:ext cx="1867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End-to-End AD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CD2B9B3-F196-4995-98B2-14A06063DFCE}"/>
                  </a:ext>
                </a:extLst>
              </p:cNvPr>
              <p:cNvSpPr txBox="1"/>
              <p:nvPr/>
            </p:nvSpPr>
            <p:spPr>
              <a:xfrm>
                <a:off x="523012" y="4576724"/>
                <a:ext cx="10555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Sensor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D2B15690-B85F-4705-90D9-233BD0273F0B}"/>
                  </a:ext>
                </a:extLst>
              </p:cNvPr>
              <p:cNvSpPr txBox="1"/>
              <p:nvPr/>
            </p:nvSpPr>
            <p:spPr>
              <a:xfrm>
                <a:off x="3337443" y="4589649"/>
                <a:ext cx="2642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End-to-End Network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85D449BA-5DF9-4114-BAB0-B50A1F33B863}"/>
                  </a:ext>
                </a:extLst>
              </p:cNvPr>
              <p:cNvSpPr txBox="1"/>
              <p:nvPr/>
            </p:nvSpPr>
            <p:spPr>
              <a:xfrm>
                <a:off x="7268735" y="4579366"/>
                <a:ext cx="1290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Trajectory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36DB0F9-7314-463B-BF29-AD4F753C921B}"/>
                  </a:ext>
                </a:extLst>
              </p:cNvPr>
              <p:cNvSpPr txBox="1"/>
              <p:nvPr/>
            </p:nvSpPr>
            <p:spPr>
              <a:xfrm>
                <a:off x="9009877" y="4608242"/>
                <a:ext cx="1006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Control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6D843006-B293-46BB-B21A-0AE94920D37F}"/>
                  </a:ext>
                </a:extLst>
              </p:cNvPr>
              <p:cNvSpPr txBox="1"/>
              <p:nvPr/>
            </p:nvSpPr>
            <p:spPr>
              <a:xfrm>
                <a:off x="10461315" y="4605805"/>
                <a:ext cx="12432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Actuators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399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19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10169</TotalTime>
  <Words>174</Words>
  <Application>Microsoft Office PowerPoint</Application>
  <PresentationFormat>宽屏</PresentationFormat>
  <Paragraphs>116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蔡之田</dc:creator>
  <cp:lastModifiedBy>蔡之田</cp:lastModifiedBy>
  <cp:revision>63</cp:revision>
  <dcterms:created xsi:type="dcterms:W3CDTF">2022-05-23T02:27:04Z</dcterms:created>
  <dcterms:modified xsi:type="dcterms:W3CDTF">2022-05-30T03:56:05Z</dcterms:modified>
</cp:coreProperties>
</file>