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7" r:id="rId5"/>
    <p:sldId id="305" r:id="rId6"/>
    <p:sldId id="299" r:id="rId7"/>
    <p:sldId id="300" r:id="rId8"/>
    <p:sldId id="301" r:id="rId9"/>
    <p:sldId id="302" r:id="rId10"/>
    <p:sldId id="303" r:id="rId11"/>
    <p:sldId id="304" r:id="rId12"/>
    <p:sldId id="306" r:id="rId13"/>
    <p:sldId id="307" r:id="rId14"/>
    <p:sldId id="308" r:id="rId15"/>
    <p:sldId id="309" r:id="rId16"/>
    <p:sldId id="310" r:id="rId17"/>
    <p:sldId id="312" r:id="rId18"/>
    <p:sldId id="311" r:id="rId19"/>
    <p:sldId id="29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DDDDDD"/>
    <a:srgbClr val="E74519"/>
    <a:srgbClr val="9696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92" autoAdjust="0"/>
  </p:normalViewPr>
  <p:slideViewPr>
    <p:cSldViewPr>
      <p:cViewPr>
        <p:scale>
          <a:sx n="96" d="100"/>
          <a:sy n="96" d="100"/>
        </p:scale>
        <p:origin x="-206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43FB7-EC37-4B93-9774-3187EECA68BC}" type="datetimeFigureOut">
              <a:rPr lang="zh-CN" altLang="en-US" smtClean="0"/>
              <a:pPr/>
              <a:t>2012/5/21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1F40A-8D39-4E83-BDEF-121BB3B686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998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国有国法，家有家规；如果一个网站没有了设计规则，那么整个网站有可能会被设计的五花八门，千奇百怪，特别是大型的商业网站更需要设计规范进行指导；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663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0020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5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30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2520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662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70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648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850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6393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594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5A3A-12CC-4749-BE23-C32B93CD50E6}" type="datetimeFigureOut">
              <a:rPr lang="zh-CN" altLang="en-US" smtClean="0"/>
              <a:pPr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978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530604" y="1949931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玩道儿网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设计规范</a:t>
            </a:r>
            <a:endParaRPr lang="zh-CN" altLang="en-US" sz="4000" b="1" spc="-15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2780928"/>
            <a:ext cx="23042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页面设计师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赵帅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2012.05.22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9" name="27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13" name="27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35 CuadroTexto"/>
            <p:cNvSpPr txBox="1"/>
            <p:nvPr/>
          </p:nvSpPr>
          <p:spPr>
            <a:xfrm>
              <a:off x="4162996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01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15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453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8643966" y="65008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10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14282" y="1530972"/>
            <a:ext cx="8715436" cy="34555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8643966" y="65008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11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571472" y="1285860"/>
            <a:ext cx="8053866" cy="37006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8643966" y="65008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12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428728" y="707212"/>
            <a:ext cx="6707511" cy="55793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8643966" y="65008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13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766423" y="1643050"/>
            <a:ext cx="7520353" cy="3429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8643966" y="65008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14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766423" y="1750897"/>
            <a:ext cx="7520353" cy="3213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8643966" y="65008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15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928662" y="1285860"/>
            <a:ext cx="7215238" cy="4362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8643966" y="65008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16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928662" y="1565814"/>
            <a:ext cx="7215238" cy="3803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8643966" y="65008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17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86687" y="642918"/>
            <a:ext cx="7885841" cy="56436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8643966" y="65008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18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428728" y="1571612"/>
            <a:ext cx="6329238" cy="2643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517865" y="2348880"/>
            <a:ext cx="21082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sz="72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87970" y="3564305"/>
            <a:ext cx="1568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631448" y="652534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5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29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1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694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00913" y="2566645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视觉设计规范</a:t>
            </a:r>
            <a:endParaRPr lang="zh-CN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9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17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35 CuadroTexto"/>
            <p:cNvSpPr txBox="1"/>
            <p:nvPr/>
          </p:nvSpPr>
          <p:spPr>
            <a:xfrm>
              <a:off x="4162996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02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19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643966" y="652534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03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8643966" y="652534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9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3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35 CuadroTexto"/>
            <p:cNvSpPr txBox="1"/>
            <p:nvPr/>
          </p:nvSpPr>
          <p:spPr>
            <a:xfrm>
              <a:off x="4162996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03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5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1029" name="Picture 5" descr="C:\Users\Administrator\Desktop\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4414" y="528059"/>
            <a:ext cx="6192850" cy="5829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2882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8643966" y="65008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04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2" y="1847895"/>
            <a:ext cx="9144032" cy="2652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8643966" y="65008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05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643042" y="626886"/>
            <a:ext cx="6182313" cy="5659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8643966" y="65008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06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857224" y="571480"/>
            <a:ext cx="7612008" cy="5929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8643966" y="65008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07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500034" y="1543428"/>
            <a:ext cx="8501122" cy="36080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8643966" y="65008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08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819172" y="1142984"/>
            <a:ext cx="7771422" cy="4357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8643966" y="65008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赵帅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09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18228" y="1000108"/>
            <a:ext cx="8397176" cy="4643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1442</Words>
  <Application>Microsoft Office PowerPoint</Application>
  <PresentationFormat>全屏显示(4:3)</PresentationFormat>
  <Paragraphs>161</Paragraphs>
  <Slides>19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daiyan</dc:creator>
  <cp:lastModifiedBy>微软用户</cp:lastModifiedBy>
  <cp:revision>104</cp:revision>
  <dcterms:created xsi:type="dcterms:W3CDTF">2012-02-14T06:02:56Z</dcterms:created>
  <dcterms:modified xsi:type="dcterms:W3CDTF">2012-05-21T13:37:10Z</dcterms:modified>
</cp:coreProperties>
</file>