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7" r:id="rId5"/>
    <p:sldId id="305" r:id="rId6"/>
    <p:sldId id="299" r:id="rId7"/>
    <p:sldId id="300" r:id="rId8"/>
    <p:sldId id="301" r:id="rId9"/>
    <p:sldId id="302" r:id="rId10"/>
    <p:sldId id="303" r:id="rId11"/>
    <p:sldId id="304" r:id="rId12"/>
    <p:sldId id="306" r:id="rId13"/>
    <p:sldId id="307" r:id="rId14"/>
    <p:sldId id="308" r:id="rId15"/>
    <p:sldId id="309" r:id="rId16"/>
    <p:sldId id="310" r:id="rId17"/>
    <p:sldId id="312" r:id="rId18"/>
    <p:sldId id="313" r:id="rId19"/>
    <p:sldId id="314" r:id="rId20"/>
    <p:sldId id="315" r:id="rId21"/>
    <p:sldId id="311" r:id="rId22"/>
    <p:sldId id="298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DDDDDD"/>
    <a:srgbClr val="E74519"/>
    <a:srgbClr val="96969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681" autoAdjust="0"/>
    <p:restoredTop sz="96592" autoAdjust="0"/>
  </p:normalViewPr>
  <p:slideViewPr>
    <p:cSldViewPr>
      <p:cViewPr>
        <p:scale>
          <a:sx n="96" d="100"/>
          <a:sy n="96" d="100"/>
        </p:scale>
        <p:origin x="-672" y="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43FB7-EC37-4B93-9774-3187EECA68BC}" type="datetimeFigureOut">
              <a:rPr lang="zh-CN" altLang="en-US" smtClean="0"/>
              <a:pPr/>
              <a:t>2012-7-19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1F40A-8D39-4E83-BDEF-121BB3B686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9981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国有国法，家有家规；如果一个网站没有了设计规则，那么整个网站有可能会被设计的五花八门，千奇百怪，特别是大型的商业网站更需要设计规范进行指导；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1F40A-8D39-4E83-BDEF-121BB3B686E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95054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全网吊顶承载着整个淘宝网对消费者公共核心部分，各业务线不得对内容形式进行更改；</a:t>
            </a:r>
            <a:endParaRPr lang="en-US" altLang="zh-CN" dirty="0" smtClean="0"/>
          </a:p>
          <a:p>
            <a:r>
              <a:rPr lang="zh-CN" altLang="en-US" dirty="0" smtClean="0"/>
              <a:t>已有现成的公共文件，使用时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调用即可；</a:t>
            </a:r>
            <a:endParaRPr lang="en-US" altLang="zh-CN" dirty="0" smtClean="0"/>
          </a:p>
          <a:p>
            <a:r>
              <a:rPr lang="zh-CN" altLang="en-US" dirty="0" smtClean="0"/>
              <a:t>全站有活动时，可在吊顶区域增加通栏；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1F40A-8D39-4E83-BDEF-121BB3B686E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95054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全网吊顶承载着整个淘宝网对消费者公共核心部分，各业务线不得对内容形式进行更改；</a:t>
            </a:r>
            <a:endParaRPr lang="en-US" altLang="zh-CN" dirty="0" smtClean="0"/>
          </a:p>
          <a:p>
            <a:r>
              <a:rPr lang="zh-CN" altLang="en-US" dirty="0" smtClean="0"/>
              <a:t>已有现成的公共文件，使用时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调用即可；</a:t>
            </a:r>
            <a:endParaRPr lang="en-US" altLang="zh-CN" dirty="0" smtClean="0"/>
          </a:p>
          <a:p>
            <a:r>
              <a:rPr lang="zh-CN" altLang="en-US" dirty="0" smtClean="0"/>
              <a:t>全站有活动时，可在吊顶区域增加通栏；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1F40A-8D39-4E83-BDEF-121BB3B686E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95054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全网吊顶承载着整个淘宝网对消费者公共核心部分，各业务线不得对内容形式进行更改；</a:t>
            </a:r>
            <a:endParaRPr lang="en-US" altLang="zh-CN" dirty="0" smtClean="0"/>
          </a:p>
          <a:p>
            <a:r>
              <a:rPr lang="zh-CN" altLang="en-US" dirty="0" smtClean="0"/>
              <a:t>已有现成的公共文件，使用时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调用即可；</a:t>
            </a:r>
            <a:endParaRPr lang="en-US" altLang="zh-CN" dirty="0" smtClean="0"/>
          </a:p>
          <a:p>
            <a:r>
              <a:rPr lang="zh-CN" altLang="en-US" dirty="0" smtClean="0"/>
              <a:t>全站有活动时，可在吊顶区域增加通栏；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1F40A-8D39-4E83-BDEF-121BB3B686E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95054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全网吊顶承载着整个淘宝网对消费者公共核心部分，各业务线不得对内容形式进行更改；</a:t>
            </a:r>
            <a:endParaRPr lang="en-US" altLang="zh-CN" dirty="0" smtClean="0"/>
          </a:p>
          <a:p>
            <a:r>
              <a:rPr lang="zh-CN" altLang="en-US" dirty="0" smtClean="0"/>
              <a:t>已有现成的公共文件，使用时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调用即可；</a:t>
            </a:r>
            <a:endParaRPr lang="en-US" altLang="zh-CN" dirty="0" smtClean="0"/>
          </a:p>
          <a:p>
            <a:r>
              <a:rPr lang="zh-CN" altLang="en-US" dirty="0" smtClean="0"/>
              <a:t>全站有活动时，可在吊顶区域增加通栏；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1F40A-8D39-4E83-BDEF-121BB3B686E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95054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全网吊顶承载着整个淘宝网对消费者公共核心部分，各业务线不得对内容形式进行更改；</a:t>
            </a:r>
            <a:endParaRPr lang="en-US" altLang="zh-CN" dirty="0" smtClean="0"/>
          </a:p>
          <a:p>
            <a:r>
              <a:rPr lang="zh-CN" altLang="en-US" dirty="0" smtClean="0"/>
              <a:t>已有现成的公共文件，使用时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调用即可；</a:t>
            </a:r>
            <a:endParaRPr lang="en-US" altLang="zh-CN" dirty="0" smtClean="0"/>
          </a:p>
          <a:p>
            <a:r>
              <a:rPr lang="zh-CN" altLang="en-US" dirty="0" smtClean="0"/>
              <a:t>全站有活动时，可在吊顶区域增加通栏；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1F40A-8D39-4E83-BDEF-121BB3B686E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95054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全网吊顶承载着整个淘宝网对消费者公共核心部分，各业务线不得对内容形式进行更改；</a:t>
            </a:r>
            <a:endParaRPr lang="en-US" altLang="zh-CN" dirty="0" smtClean="0"/>
          </a:p>
          <a:p>
            <a:r>
              <a:rPr lang="zh-CN" altLang="en-US" dirty="0" smtClean="0"/>
              <a:t>已有现成的公共文件，使用时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调用即可；</a:t>
            </a:r>
            <a:endParaRPr lang="en-US" altLang="zh-CN" dirty="0" smtClean="0"/>
          </a:p>
          <a:p>
            <a:r>
              <a:rPr lang="zh-CN" altLang="en-US" dirty="0" smtClean="0"/>
              <a:t>全站有活动时，可在吊顶区域增加通栏；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1F40A-8D39-4E83-BDEF-121BB3B686E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95054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全网吊顶承载着整个淘宝网对消费者公共核心部分，各业务线不得对内容形式进行更改；</a:t>
            </a:r>
            <a:endParaRPr lang="en-US" altLang="zh-CN" dirty="0" smtClean="0"/>
          </a:p>
          <a:p>
            <a:r>
              <a:rPr lang="zh-CN" altLang="en-US" dirty="0" smtClean="0"/>
              <a:t>已有现成的公共文件，使用时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调用即可；</a:t>
            </a:r>
            <a:endParaRPr lang="en-US" altLang="zh-CN" dirty="0" smtClean="0"/>
          </a:p>
          <a:p>
            <a:r>
              <a:rPr lang="zh-CN" altLang="en-US" dirty="0" smtClean="0"/>
              <a:t>全站有活动时，可在吊顶区域增加通栏；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1F40A-8D39-4E83-BDEF-121BB3B686E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95054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全网吊顶承载着整个淘宝网对消费者公共核心部分，各业务线不得对内容形式进行更改；</a:t>
            </a:r>
            <a:endParaRPr lang="en-US" altLang="zh-CN" dirty="0" smtClean="0"/>
          </a:p>
          <a:p>
            <a:r>
              <a:rPr lang="zh-CN" altLang="en-US" dirty="0" smtClean="0"/>
              <a:t>已有现成的公共文件，使用时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调用即可；</a:t>
            </a:r>
            <a:endParaRPr lang="en-US" altLang="zh-CN" dirty="0" smtClean="0"/>
          </a:p>
          <a:p>
            <a:r>
              <a:rPr lang="zh-CN" altLang="en-US" dirty="0" smtClean="0"/>
              <a:t>全站有活动时，可在吊顶区域增加通栏；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1F40A-8D39-4E83-BDEF-121BB3B686E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95054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全网吊顶承载着整个淘宝网对消费者公共核心部分，各业务线不得对内容形式进行更改；</a:t>
            </a:r>
            <a:endParaRPr lang="en-US" altLang="zh-CN" dirty="0" smtClean="0"/>
          </a:p>
          <a:p>
            <a:r>
              <a:rPr lang="zh-CN" altLang="en-US" dirty="0" smtClean="0"/>
              <a:t>已有现成的公共文件，使用时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调用即可；</a:t>
            </a:r>
            <a:endParaRPr lang="en-US" altLang="zh-CN" dirty="0" smtClean="0"/>
          </a:p>
          <a:p>
            <a:r>
              <a:rPr lang="zh-CN" altLang="en-US" dirty="0" smtClean="0"/>
              <a:t>全站有活动时，可在吊顶区域增加通栏；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1F40A-8D39-4E83-BDEF-121BB3B686E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950545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全网吊顶承载着整个淘宝网对消费者公共核心部分，各业务线不得对内容形式进行更改；</a:t>
            </a:r>
            <a:endParaRPr lang="en-US" altLang="zh-CN" dirty="0" smtClean="0"/>
          </a:p>
          <a:p>
            <a:r>
              <a:rPr lang="zh-CN" altLang="en-US" dirty="0" smtClean="0"/>
              <a:t>已有现成的公共文件，使用时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调用即可；</a:t>
            </a:r>
            <a:endParaRPr lang="en-US" altLang="zh-CN" dirty="0" smtClean="0"/>
          </a:p>
          <a:p>
            <a:r>
              <a:rPr lang="zh-CN" altLang="en-US" dirty="0" smtClean="0"/>
              <a:t>全站有活动时，可在吊顶区域增加通栏；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1F40A-8D39-4E83-BDEF-121BB3B686E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9505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1F40A-8D39-4E83-BDEF-121BB3B686E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95054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全网吊顶承载着整个淘宝网对消费者公共核心部分，各业务线不得对内容形式进行更改；</a:t>
            </a:r>
            <a:endParaRPr lang="en-US" altLang="zh-CN" dirty="0" smtClean="0"/>
          </a:p>
          <a:p>
            <a:r>
              <a:rPr lang="zh-CN" altLang="en-US" dirty="0" smtClean="0"/>
              <a:t>已有现成的公共文件，使用时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调用即可；</a:t>
            </a:r>
            <a:endParaRPr lang="en-US" altLang="zh-CN" dirty="0" smtClean="0"/>
          </a:p>
          <a:p>
            <a:r>
              <a:rPr lang="zh-CN" altLang="en-US" dirty="0" smtClean="0"/>
              <a:t>全站有活动时，可在吊顶区域增加通栏；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1F40A-8D39-4E83-BDEF-121BB3B686E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950545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1F40A-8D39-4E83-BDEF-121BB3B686E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95054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全网吊顶承载着整个淘宝网对消费者公共核心部分，各业务线不得对内容形式进行更改；</a:t>
            </a:r>
            <a:endParaRPr lang="en-US" altLang="zh-CN" dirty="0" smtClean="0"/>
          </a:p>
          <a:p>
            <a:r>
              <a:rPr lang="zh-CN" altLang="en-US" dirty="0" smtClean="0"/>
              <a:t>已有现成的公共文件，使用时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调用即可；</a:t>
            </a:r>
            <a:endParaRPr lang="en-US" altLang="zh-CN" dirty="0" smtClean="0"/>
          </a:p>
          <a:p>
            <a:r>
              <a:rPr lang="zh-CN" altLang="en-US" dirty="0" smtClean="0"/>
              <a:t>全站有活动时，可在吊顶区域增加通栏；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1F40A-8D39-4E83-BDEF-121BB3B686E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95054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全网吊顶承载着整个淘宝网对消费者公共核心部分，各业务线不得对内容形式进行更改；</a:t>
            </a:r>
            <a:endParaRPr lang="en-US" altLang="zh-CN" dirty="0" smtClean="0"/>
          </a:p>
          <a:p>
            <a:r>
              <a:rPr lang="zh-CN" altLang="en-US" dirty="0" smtClean="0"/>
              <a:t>已有现成的公共文件，使用时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调用即可；</a:t>
            </a:r>
            <a:endParaRPr lang="en-US" altLang="zh-CN" dirty="0" smtClean="0"/>
          </a:p>
          <a:p>
            <a:r>
              <a:rPr lang="zh-CN" altLang="en-US" dirty="0" smtClean="0"/>
              <a:t>全站有活动时，可在吊顶区域增加通栏；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1F40A-8D39-4E83-BDEF-121BB3B686E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95054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全网吊顶承载着整个淘宝网对消费者公共核心部分，各业务线不得对内容形式进行更改；</a:t>
            </a:r>
            <a:endParaRPr lang="en-US" altLang="zh-CN" dirty="0" smtClean="0"/>
          </a:p>
          <a:p>
            <a:r>
              <a:rPr lang="zh-CN" altLang="en-US" dirty="0" smtClean="0"/>
              <a:t>已有现成的公共文件，使用时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调用即可；</a:t>
            </a:r>
            <a:endParaRPr lang="en-US" altLang="zh-CN" dirty="0" smtClean="0"/>
          </a:p>
          <a:p>
            <a:r>
              <a:rPr lang="zh-CN" altLang="en-US" dirty="0" smtClean="0"/>
              <a:t>全站有活动时，可在吊顶区域增加通栏；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1F40A-8D39-4E83-BDEF-121BB3B686E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95054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全网吊顶承载着整个淘宝网对消费者公共核心部分，各业务线不得对内容形式进行更改；</a:t>
            </a:r>
            <a:endParaRPr lang="en-US" altLang="zh-CN" dirty="0" smtClean="0"/>
          </a:p>
          <a:p>
            <a:r>
              <a:rPr lang="zh-CN" altLang="en-US" dirty="0" smtClean="0"/>
              <a:t>已有现成的公共文件，使用时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调用即可；</a:t>
            </a:r>
            <a:endParaRPr lang="en-US" altLang="zh-CN" dirty="0" smtClean="0"/>
          </a:p>
          <a:p>
            <a:r>
              <a:rPr lang="zh-CN" altLang="en-US" dirty="0" smtClean="0"/>
              <a:t>全站有活动时，可在吊顶区域增加通栏；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1F40A-8D39-4E83-BDEF-121BB3B686E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95054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全网吊顶承载着整个淘宝网对消费者公共核心部分，各业务线不得对内容形式进行更改；</a:t>
            </a:r>
            <a:endParaRPr lang="en-US" altLang="zh-CN" dirty="0" smtClean="0"/>
          </a:p>
          <a:p>
            <a:r>
              <a:rPr lang="zh-CN" altLang="en-US" dirty="0" smtClean="0"/>
              <a:t>已有现成的公共文件，使用时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调用即可；</a:t>
            </a:r>
            <a:endParaRPr lang="en-US" altLang="zh-CN" dirty="0" smtClean="0"/>
          </a:p>
          <a:p>
            <a:r>
              <a:rPr lang="zh-CN" altLang="en-US" dirty="0" smtClean="0"/>
              <a:t>全站有活动时，可在吊顶区域增加通栏；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1F40A-8D39-4E83-BDEF-121BB3B686E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95054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全网吊顶承载着整个淘宝网对消费者公共核心部分，各业务线不得对内容形式进行更改；</a:t>
            </a:r>
            <a:endParaRPr lang="en-US" altLang="zh-CN" dirty="0" smtClean="0"/>
          </a:p>
          <a:p>
            <a:r>
              <a:rPr lang="zh-CN" altLang="en-US" dirty="0" smtClean="0"/>
              <a:t>已有现成的公共文件，使用时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调用即可；</a:t>
            </a:r>
            <a:endParaRPr lang="en-US" altLang="zh-CN" dirty="0" smtClean="0"/>
          </a:p>
          <a:p>
            <a:r>
              <a:rPr lang="zh-CN" altLang="en-US" dirty="0" smtClean="0"/>
              <a:t>全站有活动时，可在吊顶区域增加通栏；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1F40A-8D39-4E83-BDEF-121BB3B686E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95054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全网吊顶承载着整个淘宝网对消费者公共核心部分，各业务线不得对内容形式进行更改；</a:t>
            </a:r>
            <a:endParaRPr lang="en-US" altLang="zh-CN" dirty="0" smtClean="0"/>
          </a:p>
          <a:p>
            <a:r>
              <a:rPr lang="zh-CN" altLang="en-US" dirty="0" smtClean="0"/>
              <a:t>已有现成的公共文件，使用时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调用即可；</a:t>
            </a:r>
            <a:endParaRPr lang="en-US" altLang="zh-CN" dirty="0" smtClean="0"/>
          </a:p>
          <a:p>
            <a:r>
              <a:rPr lang="zh-CN" altLang="en-US" dirty="0" smtClean="0"/>
              <a:t>全站有活动时，可在吊顶区域增加通栏；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1F40A-8D39-4E83-BDEF-121BB3B686E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95054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5A3A-12CC-4749-BE23-C32B93CD50E6}" type="datetimeFigureOut">
              <a:rPr lang="zh-CN" altLang="en-US" smtClean="0"/>
              <a:pPr/>
              <a:t>2012-7-19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70D2-0CDB-4E3F-8EC9-BB3DA8B579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2663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5A3A-12CC-4749-BE23-C32B93CD50E6}" type="datetimeFigureOut">
              <a:rPr lang="zh-CN" altLang="en-US" smtClean="0"/>
              <a:pPr/>
              <a:t>2012-7-19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70D2-0CDB-4E3F-8EC9-BB3DA8B579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0020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5A3A-12CC-4749-BE23-C32B93CD50E6}" type="datetimeFigureOut">
              <a:rPr lang="zh-CN" altLang="en-US" smtClean="0"/>
              <a:pPr/>
              <a:t>2012-7-19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70D2-0CDB-4E3F-8EC9-BB3DA8B579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65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5A3A-12CC-4749-BE23-C32B93CD50E6}" type="datetimeFigureOut">
              <a:rPr lang="zh-CN" altLang="en-US" smtClean="0"/>
              <a:pPr/>
              <a:t>2012-7-19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70D2-0CDB-4E3F-8EC9-BB3DA8B579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830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5A3A-12CC-4749-BE23-C32B93CD50E6}" type="datetimeFigureOut">
              <a:rPr lang="zh-CN" altLang="en-US" smtClean="0"/>
              <a:pPr/>
              <a:t>2012-7-19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70D2-0CDB-4E3F-8EC9-BB3DA8B579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2520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5A3A-12CC-4749-BE23-C32B93CD50E6}" type="datetimeFigureOut">
              <a:rPr lang="zh-CN" altLang="en-US" smtClean="0"/>
              <a:pPr/>
              <a:t>2012-7-19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70D2-0CDB-4E3F-8EC9-BB3DA8B579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6622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5A3A-12CC-4749-BE23-C32B93CD50E6}" type="datetimeFigureOut">
              <a:rPr lang="zh-CN" altLang="en-US" smtClean="0"/>
              <a:pPr/>
              <a:t>2012-7-19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70D2-0CDB-4E3F-8EC9-BB3DA8B579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470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5A3A-12CC-4749-BE23-C32B93CD50E6}" type="datetimeFigureOut">
              <a:rPr lang="zh-CN" altLang="en-US" smtClean="0"/>
              <a:pPr/>
              <a:t>2012-7-19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70D2-0CDB-4E3F-8EC9-BB3DA8B579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3648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5A3A-12CC-4749-BE23-C32B93CD50E6}" type="datetimeFigureOut">
              <a:rPr lang="zh-CN" altLang="en-US" smtClean="0"/>
              <a:pPr/>
              <a:t>2012-7-19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70D2-0CDB-4E3F-8EC9-BB3DA8B579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7850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5A3A-12CC-4749-BE23-C32B93CD50E6}" type="datetimeFigureOut">
              <a:rPr lang="zh-CN" altLang="en-US" smtClean="0"/>
              <a:pPr/>
              <a:t>2012-7-19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70D2-0CDB-4E3F-8EC9-BB3DA8B579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6393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5A3A-12CC-4749-BE23-C32B93CD50E6}" type="datetimeFigureOut">
              <a:rPr lang="zh-CN" altLang="en-US" smtClean="0"/>
              <a:pPr/>
              <a:t>2012-7-19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70D2-0CDB-4E3F-8EC9-BB3DA8B579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2594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D5A3A-12CC-4749-BE23-C32B93CD50E6}" type="datetimeFigureOut">
              <a:rPr lang="zh-CN" altLang="en-US" smtClean="0"/>
              <a:pPr/>
              <a:t>2012-7-19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C70D2-0CDB-4E3F-8EC9-BB3DA8B579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8978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530604" y="1949931"/>
            <a:ext cx="42883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玩</a:t>
            </a:r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儿道网</a:t>
            </a: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设计规范</a:t>
            </a:r>
            <a:endParaRPr lang="zh-CN" altLang="en-US" sz="4000" b="1" spc="-15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00364" y="2780928"/>
            <a:ext cx="336613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Savorboard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Corporation</a:t>
            </a:r>
          </a:p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2012.05.22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54244" y="6498033"/>
            <a:ext cx="1307305" cy="293667"/>
            <a:chOff x="3954244" y="6498033"/>
            <a:chExt cx="1307305" cy="293667"/>
          </a:xfrm>
        </p:grpSpPr>
        <p:pic>
          <p:nvPicPr>
            <p:cNvPr id="9" name="27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188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35 CuadroTexto"/>
            <p:cNvSpPr txBox="1"/>
            <p:nvPr/>
          </p:nvSpPr>
          <p:spPr>
            <a:xfrm>
              <a:off x="4444653" y="6498033"/>
              <a:ext cx="315913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of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6560884"/>
              <a:ext cx="185493" cy="185493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54244" y="6561600"/>
              <a:ext cx="185493" cy="185493"/>
            </a:xfrm>
            <a:prstGeom prst="rect">
              <a:avLst/>
            </a:prstGeom>
          </p:spPr>
        </p:pic>
        <p:pic>
          <p:nvPicPr>
            <p:cNvPr id="13" name="27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283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35 CuadroTexto"/>
            <p:cNvSpPr txBox="1"/>
            <p:nvPr/>
          </p:nvSpPr>
          <p:spPr>
            <a:xfrm>
              <a:off x="4162996" y="6514701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95000"/>
                    </a:schemeClr>
                  </a:solidFill>
                  <a:latin typeface="+mn-lt"/>
                </a:rPr>
                <a:t>01</a:t>
              </a:r>
              <a:endParaRPr lang="es-ES" sz="1200" b="1" i="1" dirty="0">
                <a:solidFill>
                  <a:schemeClr val="bg1">
                    <a:lumMod val="95000"/>
                  </a:schemeClr>
                </a:solidFill>
                <a:latin typeface="+mn-lt"/>
              </a:endParaRPr>
            </a:p>
          </p:txBody>
        </p:sp>
        <p:sp>
          <p:nvSpPr>
            <p:cNvPr id="15" name="35 CuadroTexto"/>
            <p:cNvSpPr txBox="1"/>
            <p:nvPr/>
          </p:nvSpPr>
          <p:spPr>
            <a:xfrm>
              <a:off x="4735443" y="6506322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19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54538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9"/>
          <p:cNvGrpSpPr/>
          <p:nvPr/>
        </p:nvGrpSpPr>
        <p:grpSpPr>
          <a:xfrm>
            <a:off x="107504" y="116632"/>
            <a:ext cx="8784976" cy="369332"/>
            <a:chOff x="107504" y="116632"/>
            <a:chExt cx="8784976" cy="369332"/>
          </a:xfrm>
        </p:grpSpPr>
        <p:sp>
          <p:nvSpPr>
            <p:cNvPr id="12" name="矩形 11"/>
            <p:cNvSpPr/>
            <p:nvPr/>
          </p:nvSpPr>
          <p:spPr>
            <a:xfrm>
              <a:off x="107504" y="116632"/>
              <a:ext cx="1454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pc="-150" dirty="0" smtClean="0">
                  <a:solidFill>
                    <a:schemeClr val="bg1">
                      <a:lumMod val="50000"/>
                    </a:schemeClr>
                  </a:solidFill>
                  <a:latin typeface="方正正准黑简体" pitchFamily="2" charset="-122"/>
                  <a:ea typeface="方正正准黑简体" pitchFamily="2" charset="-122"/>
                </a:rPr>
                <a:t>视觉设计规范</a:t>
              </a:r>
              <a:endParaRPr lang="zh-CN" altLang="en-US" spc="-150" dirty="0">
                <a:solidFill>
                  <a:schemeClr val="bg1">
                    <a:lumMod val="50000"/>
                  </a:schemeClr>
                </a:solidFill>
                <a:latin typeface="方正正准黑简体" pitchFamily="2" charset="-122"/>
                <a:ea typeface="方正正准黑简体" pitchFamily="2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51520" y="485964"/>
              <a:ext cx="86409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7548691" y="6500834"/>
            <a:ext cx="15953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Savorboard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 Corporation</a:t>
            </a:r>
          </a:p>
        </p:txBody>
      </p:sp>
      <p:grpSp>
        <p:nvGrpSpPr>
          <p:cNvPr id="4" name="组合 24"/>
          <p:cNvGrpSpPr/>
          <p:nvPr/>
        </p:nvGrpSpPr>
        <p:grpSpPr>
          <a:xfrm>
            <a:off x="3954244" y="6498033"/>
            <a:ext cx="1307305" cy="293667"/>
            <a:chOff x="3954244" y="6498033"/>
            <a:chExt cx="1307305" cy="293667"/>
          </a:xfrm>
        </p:grpSpPr>
        <p:pic>
          <p:nvPicPr>
            <p:cNvPr id="26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188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35 CuadroTexto"/>
            <p:cNvSpPr txBox="1"/>
            <p:nvPr/>
          </p:nvSpPr>
          <p:spPr>
            <a:xfrm>
              <a:off x="4444653" y="6498033"/>
              <a:ext cx="315913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of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6560884"/>
              <a:ext cx="185493" cy="185493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54244" y="6561600"/>
              <a:ext cx="185493" cy="185493"/>
            </a:xfrm>
            <a:prstGeom prst="rect">
              <a:avLst/>
            </a:prstGeom>
          </p:spPr>
        </p:pic>
        <p:pic>
          <p:nvPicPr>
            <p:cNvPr id="30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283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35 CuadroTexto"/>
            <p:cNvSpPr txBox="1"/>
            <p:nvPr/>
          </p:nvSpPr>
          <p:spPr>
            <a:xfrm>
              <a:off x="4120134" y="6514701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95000"/>
                    </a:schemeClr>
                  </a:solidFill>
                  <a:latin typeface="+mn-lt"/>
                </a:rPr>
                <a:t>10</a:t>
              </a:r>
              <a:endParaRPr lang="es-ES" sz="1200" b="1" i="1" dirty="0">
                <a:solidFill>
                  <a:schemeClr val="bg1">
                    <a:lumMod val="95000"/>
                  </a:schemeClr>
                </a:solidFill>
                <a:latin typeface="+mn-lt"/>
              </a:endParaRPr>
            </a:p>
          </p:txBody>
        </p:sp>
        <p:sp>
          <p:nvSpPr>
            <p:cNvPr id="32" name="35 CuadroTexto"/>
            <p:cNvSpPr txBox="1"/>
            <p:nvPr/>
          </p:nvSpPr>
          <p:spPr>
            <a:xfrm>
              <a:off x="4735443" y="6506322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19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</p:grpSp>
      <p:pic>
        <p:nvPicPr>
          <p:cNvPr id="2050" name="Picture 2" descr="C:\Users\Administrator\Desktop\02.pn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214282" y="1530972"/>
            <a:ext cx="8715436" cy="34555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3606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9"/>
          <p:cNvGrpSpPr/>
          <p:nvPr/>
        </p:nvGrpSpPr>
        <p:grpSpPr>
          <a:xfrm>
            <a:off x="107504" y="116632"/>
            <a:ext cx="8784976" cy="369332"/>
            <a:chOff x="107504" y="116632"/>
            <a:chExt cx="8784976" cy="369332"/>
          </a:xfrm>
        </p:grpSpPr>
        <p:sp>
          <p:nvSpPr>
            <p:cNvPr id="12" name="矩形 11"/>
            <p:cNvSpPr/>
            <p:nvPr/>
          </p:nvSpPr>
          <p:spPr>
            <a:xfrm>
              <a:off x="107504" y="116632"/>
              <a:ext cx="1454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pc="-150" dirty="0" smtClean="0">
                  <a:solidFill>
                    <a:schemeClr val="bg1">
                      <a:lumMod val="50000"/>
                    </a:schemeClr>
                  </a:solidFill>
                  <a:latin typeface="方正正准黑简体" pitchFamily="2" charset="-122"/>
                  <a:ea typeface="方正正准黑简体" pitchFamily="2" charset="-122"/>
                </a:rPr>
                <a:t>视觉设计规范</a:t>
              </a:r>
              <a:endParaRPr lang="zh-CN" altLang="en-US" spc="-150" dirty="0">
                <a:solidFill>
                  <a:schemeClr val="bg1">
                    <a:lumMod val="50000"/>
                  </a:schemeClr>
                </a:solidFill>
                <a:latin typeface="方正正准黑简体" pitchFamily="2" charset="-122"/>
                <a:ea typeface="方正正准黑简体" pitchFamily="2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51520" y="485964"/>
              <a:ext cx="86409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7548691" y="6500834"/>
            <a:ext cx="15953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Savorboard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 Corporation</a:t>
            </a:r>
          </a:p>
        </p:txBody>
      </p:sp>
      <p:grpSp>
        <p:nvGrpSpPr>
          <p:cNvPr id="4" name="组合 24"/>
          <p:cNvGrpSpPr/>
          <p:nvPr/>
        </p:nvGrpSpPr>
        <p:grpSpPr>
          <a:xfrm>
            <a:off x="3954244" y="6498033"/>
            <a:ext cx="1307305" cy="293667"/>
            <a:chOff x="3954244" y="6498033"/>
            <a:chExt cx="1307305" cy="293667"/>
          </a:xfrm>
        </p:grpSpPr>
        <p:pic>
          <p:nvPicPr>
            <p:cNvPr id="26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188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35 CuadroTexto"/>
            <p:cNvSpPr txBox="1"/>
            <p:nvPr/>
          </p:nvSpPr>
          <p:spPr>
            <a:xfrm>
              <a:off x="4444653" y="6498033"/>
              <a:ext cx="315913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of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6560884"/>
              <a:ext cx="185493" cy="185493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54244" y="6561600"/>
              <a:ext cx="185493" cy="185493"/>
            </a:xfrm>
            <a:prstGeom prst="rect">
              <a:avLst/>
            </a:prstGeom>
          </p:spPr>
        </p:pic>
        <p:pic>
          <p:nvPicPr>
            <p:cNvPr id="30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283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35 CuadroTexto"/>
            <p:cNvSpPr txBox="1"/>
            <p:nvPr/>
          </p:nvSpPr>
          <p:spPr>
            <a:xfrm>
              <a:off x="4120134" y="6514701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95000"/>
                    </a:schemeClr>
                  </a:solidFill>
                  <a:latin typeface="+mn-lt"/>
                </a:rPr>
                <a:t>11</a:t>
              </a:r>
              <a:endParaRPr lang="es-ES" sz="1200" b="1" i="1" dirty="0">
                <a:solidFill>
                  <a:schemeClr val="bg1">
                    <a:lumMod val="95000"/>
                  </a:schemeClr>
                </a:solidFill>
                <a:latin typeface="+mn-lt"/>
              </a:endParaRPr>
            </a:p>
          </p:txBody>
        </p:sp>
        <p:sp>
          <p:nvSpPr>
            <p:cNvPr id="32" name="35 CuadroTexto"/>
            <p:cNvSpPr txBox="1"/>
            <p:nvPr/>
          </p:nvSpPr>
          <p:spPr>
            <a:xfrm>
              <a:off x="4735443" y="6506322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19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</p:grpSp>
      <p:pic>
        <p:nvPicPr>
          <p:cNvPr id="2050" name="Picture 2" descr="C:\Users\Administrator\Desktop\02.pn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653103" y="1285860"/>
            <a:ext cx="7890604" cy="37006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3606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9"/>
          <p:cNvGrpSpPr/>
          <p:nvPr/>
        </p:nvGrpSpPr>
        <p:grpSpPr>
          <a:xfrm>
            <a:off x="107504" y="116632"/>
            <a:ext cx="8784976" cy="369332"/>
            <a:chOff x="107504" y="116632"/>
            <a:chExt cx="8784976" cy="369332"/>
          </a:xfrm>
        </p:grpSpPr>
        <p:sp>
          <p:nvSpPr>
            <p:cNvPr id="12" name="矩形 11"/>
            <p:cNvSpPr/>
            <p:nvPr/>
          </p:nvSpPr>
          <p:spPr>
            <a:xfrm>
              <a:off x="107504" y="116632"/>
              <a:ext cx="1454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pc="-150" dirty="0" smtClean="0">
                  <a:solidFill>
                    <a:schemeClr val="bg1">
                      <a:lumMod val="50000"/>
                    </a:schemeClr>
                  </a:solidFill>
                  <a:latin typeface="方正正准黑简体" pitchFamily="2" charset="-122"/>
                  <a:ea typeface="方正正准黑简体" pitchFamily="2" charset="-122"/>
                </a:rPr>
                <a:t>视觉设计规范</a:t>
              </a:r>
              <a:endParaRPr lang="zh-CN" altLang="en-US" spc="-150" dirty="0">
                <a:solidFill>
                  <a:schemeClr val="bg1">
                    <a:lumMod val="50000"/>
                  </a:schemeClr>
                </a:solidFill>
                <a:latin typeface="方正正准黑简体" pitchFamily="2" charset="-122"/>
                <a:ea typeface="方正正准黑简体" pitchFamily="2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51520" y="485964"/>
              <a:ext cx="86409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7548691" y="6500834"/>
            <a:ext cx="15953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Savorboard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 Corporation</a:t>
            </a:r>
          </a:p>
        </p:txBody>
      </p:sp>
      <p:grpSp>
        <p:nvGrpSpPr>
          <p:cNvPr id="4" name="组合 24"/>
          <p:cNvGrpSpPr/>
          <p:nvPr/>
        </p:nvGrpSpPr>
        <p:grpSpPr>
          <a:xfrm>
            <a:off x="3954244" y="6498033"/>
            <a:ext cx="1307305" cy="293667"/>
            <a:chOff x="3954244" y="6498033"/>
            <a:chExt cx="1307305" cy="293667"/>
          </a:xfrm>
        </p:grpSpPr>
        <p:pic>
          <p:nvPicPr>
            <p:cNvPr id="26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188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35 CuadroTexto"/>
            <p:cNvSpPr txBox="1"/>
            <p:nvPr/>
          </p:nvSpPr>
          <p:spPr>
            <a:xfrm>
              <a:off x="4444653" y="6498033"/>
              <a:ext cx="315913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of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6560884"/>
              <a:ext cx="185493" cy="185493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54244" y="6561600"/>
              <a:ext cx="185493" cy="185493"/>
            </a:xfrm>
            <a:prstGeom prst="rect">
              <a:avLst/>
            </a:prstGeom>
          </p:spPr>
        </p:pic>
        <p:pic>
          <p:nvPicPr>
            <p:cNvPr id="30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283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35 CuadroTexto"/>
            <p:cNvSpPr txBox="1"/>
            <p:nvPr/>
          </p:nvSpPr>
          <p:spPr>
            <a:xfrm>
              <a:off x="4120134" y="6514701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95000"/>
                    </a:schemeClr>
                  </a:solidFill>
                  <a:latin typeface="+mn-lt"/>
                </a:rPr>
                <a:t>12</a:t>
              </a:r>
              <a:endParaRPr lang="es-ES" sz="1200" b="1" i="1" dirty="0">
                <a:solidFill>
                  <a:schemeClr val="bg1">
                    <a:lumMod val="95000"/>
                  </a:schemeClr>
                </a:solidFill>
                <a:latin typeface="+mn-lt"/>
              </a:endParaRPr>
            </a:p>
          </p:txBody>
        </p:sp>
        <p:sp>
          <p:nvSpPr>
            <p:cNvPr id="32" name="35 CuadroTexto"/>
            <p:cNvSpPr txBox="1"/>
            <p:nvPr/>
          </p:nvSpPr>
          <p:spPr>
            <a:xfrm>
              <a:off x="4735443" y="6506322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19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</p:grpSp>
      <p:pic>
        <p:nvPicPr>
          <p:cNvPr id="2050" name="Picture 2" descr="C:\Users\Administrator\Desktop\02.pn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1428728" y="707212"/>
            <a:ext cx="6707511" cy="55793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3606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9"/>
          <p:cNvGrpSpPr/>
          <p:nvPr/>
        </p:nvGrpSpPr>
        <p:grpSpPr>
          <a:xfrm>
            <a:off x="107504" y="116632"/>
            <a:ext cx="8784976" cy="369332"/>
            <a:chOff x="107504" y="116632"/>
            <a:chExt cx="8784976" cy="369332"/>
          </a:xfrm>
        </p:grpSpPr>
        <p:sp>
          <p:nvSpPr>
            <p:cNvPr id="12" name="矩形 11"/>
            <p:cNvSpPr/>
            <p:nvPr/>
          </p:nvSpPr>
          <p:spPr>
            <a:xfrm>
              <a:off x="107504" y="116632"/>
              <a:ext cx="1454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pc="-150" dirty="0" smtClean="0">
                  <a:solidFill>
                    <a:schemeClr val="bg1">
                      <a:lumMod val="50000"/>
                    </a:schemeClr>
                  </a:solidFill>
                  <a:latin typeface="方正正准黑简体" pitchFamily="2" charset="-122"/>
                  <a:ea typeface="方正正准黑简体" pitchFamily="2" charset="-122"/>
                </a:rPr>
                <a:t>视觉设计规范</a:t>
              </a:r>
              <a:endParaRPr lang="zh-CN" altLang="en-US" spc="-150" dirty="0">
                <a:solidFill>
                  <a:schemeClr val="bg1">
                    <a:lumMod val="50000"/>
                  </a:schemeClr>
                </a:solidFill>
                <a:latin typeface="方正正准黑简体" pitchFamily="2" charset="-122"/>
                <a:ea typeface="方正正准黑简体" pitchFamily="2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51520" y="485964"/>
              <a:ext cx="86409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7500926" y="6500834"/>
            <a:ext cx="16430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err="1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Savorboard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 Corporation</a:t>
            </a:r>
          </a:p>
        </p:txBody>
      </p:sp>
      <p:grpSp>
        <p:nvGrpSpPr>
          <p:cNvPr id="4" name="组合 24"/>
          <p:cNvGrpSpPr/>
          <p:nvPr/>
        </p:nvGrpSpPr>
        <p:grpSpPr>
          <a:xfrm>
            <a:off x="3954244" y="6498033"/>
            <a:ext cx="1307305" cy="293667"/>
            <a:chOff x="3954244" y="6498033"/>
            <a:chExt cx="1307305" cy="293667"/>
          </a:xfrm>
        </p:grpSpPr>
        <p:pic>
          <p:nvPicPr>
            <p:cNvPr id="26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188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35 CuadroTexto"/>
            <p:cNvSpPr txBox="1"/>
            <p:nvPr/>
          </p:nvSpPr>
          <p:spPr>
            <a:xfrm>
              <a:off x="4444653" y="6498033"/>
              <a:ext cx="315913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of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6560884"/>
              <a:ext cx="185493" cy="185493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54244" y="6561600"/>
              <a:ext cx="185493" cy="185493"/>
            </a:xfrm>
            <a:prstGeom prst="rect">
              <a:avLst/>
            </a:prstGeom>
          </p:spPr>
        </p:pic>
        <p:pic>
          <p:nvPicPr>
            <p:cNvPr id="30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283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35 CuadroTexto"/>
            <p:cNvSpPr txBox="1"/>
            <p:nvPr/>
          </p:nvSpPr>
          <p:spPr>
            <a:xfrm>
              <a:off x="4120134" y="6514701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95000"/>
                    </a:schemeClr>
                  </a:solidFill>
                  <a:latin typeface="+mn-lt"/>
                </a:rPr>
                <a:t>13</a:t>
              </a:r>
              <a:endParaRPr lang="es-ES" sz="1200" b="1" i="1" dirty="0">
                <a:solidFill>
                  <a:schemeClr val="bg1">
                    <a:lumMod val="95000"/>
                  </a:schemeClr>
                </a:solidFill>
                <a:latin typeface="+mn-lt"/>
              </a:endParaRPr>
            </a:p>
          </p:txBody>
        </p:sp>
        <p:sp>
          <p:nvSpPr>
            <p:cNvPr id="32" name="35 CuadroTexto"/>
            <p:cNvSpPr txBox="1"/>
            <p:nvPr/>
          </p:nvSpPr>
          <p:spPr>
            <a:xfrm>
              <a:off x="4735443" y="6506322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19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</p:grpSp>
      <p:pic>
        <p:nvPicPr>
          <p:cNvPr id="2050" name="Picture 2" descr="C:\Users\Administrator\Desktop\02.pn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766423" y="1643050"/>
            <a:ext cx="7520353" cy="34290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3606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9"/>
          <p:cNvGrpSpPr/>
          <p:nvPr/>
        </p:nvGrpSpPr>
        <p:grpSpPr>
          <a:xfrm>
            <a:off x="107504" y="116632"/>
            <a:ext cx="8784976" cy="369332"/>
            <a:chOff x="107504" y="116632"/>
            <a:chExt cx="8784976" cy="369332"/>
          </a:xfrm>
        </p:grpSpPr>
        <p:sp>
          <p:nvSpPr>
            <p:cNvPr id="12" name="矩形 11"/>
            <p:cNvSpPr/>
            <p:nvPr/>
          </p:nvSpPr>
          <p:spPr>
            <a:xfrm>
              <a:off x="107504" y="116632"/>
              <a:ext cx="1454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pc="-150" dirty="0" smtClean="0">
                  <a:solidFill>
                    <a:schemeClr val="bg1">
                      <a:lumMod val="50000"/>
                    </a:schemeClr>
                  </a:solidFill>
                  <a:latin typeface="方正正准黑简体" pitchFamily="2" charset="-122"/>
                  <a:ea typeface="方正正准黑简体" pitchFamily="2" charset="-122"/>
                </a:rPr>
                <a:t>视觉设计规范</a:t>
              </a:r>
              <a:endParaRPr lang="zh-CN" altLang="en-US" spc="-150" dirty="0">
                <a:solidFill>
                  <a:schemeClr val="bg1">
                    <a:lumMod val="50000"/>
                  </a:schemeClr>
                </a:solidFill>
                <a:latin typeface="方正正准黑简体" pitchFamily="2" charset="-122"/>
                <a:ea typeface="方正正准黑简体" pitchFamily="2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51520" y="485964"/>
              <a:ext cx="86409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7548691" y="6500834"/>
            <a:ext cx="15953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err="1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Savorboard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 Corporation</a:t>
            </a:r>
          </a:p>
        </p:txBody>
      </p:sp>
      <p:grpSp>
        <p:nvGrpSpPr>
          <p:cNvPr id="4" name="组合 24"/>
          <p:cNvGrpSpPr/>
          <p:nvPr/>
        </p:nvGrpSpPr>
        <p:grpSpPr>
          <a:xfrm>
            <a:off x="3954244" y="6498033"/>
            <a:ext cx="1307305" cy="293667"/>
            <a:chOff x="3954244" y="6498033"/>
            <a:chExt cx="1307305" cy="293667"/>
          </a:xfrm>
        </p:grpSpPr>
        <p:pic>
          <p:nvPicPr>
            <p:cNvPr id="26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188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35 CuadroTexto"/>
            <p:cNvSpPr txBox="1"/>
            <p:nvPr/>
          </p:nvSpPr>
          <p:spPr>
            <a:xfrm>
              <a:off x="4444653" y="6498033"/>
              <a:ext cx="315913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of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6560884"/>
              <a:ext cx="185493" cy="185493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54244" y="6561600"/>
              <a:ext cx="185493" cy="185493"/>
            </a:xfrm>
            <a:prstGeom prst="rect">
              <a:avLst/>
            </a:prstGeom>
          </p:spPr>
        </p:pic>
        <p:pic>
          <p:nvPicPr>
            <p:cNvPr id="30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283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35 CuadroTexto"/>
            <p:cNvSpPr txBox="1"/>
            <p:nvPr/>
          </p:nvSpPr>
          <p:spPr>
            <a:xfrm>
              <a:off x="4120134" y="6514701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95000"/>
                    </a:schemeClr>
                  </a:solidFill>
                  <a:latin typeface="+mn-lt"/>
                </a:rPr>
                <a:t>14</a:t>
              </a:r>
              <a:endParaRPr lang="es-ES" sz="1200" b="1" i="1" dirty="0">
                <a:solidFill>
                  <a:schemeClr val="bg1">
                    <a:lumMod val="95000"/>
                  </a:schemeClr>
                </a:solidFill>
                <a:latin typeface="+mn-lt"/>
              </a:endParaRPr>
            </a:p>
          </p:txBody>
        </p:sp>
        <p:sp>
          <p:nvSpPr>
            <p:cNvPr id="32" name="35 CuadroTexto"/>
            <p:cNvSpPr txBox="1"/>
            <p:nvPr/>
          </p:nvSpPr>
          <p:spPr>
            <a:xfrm>
              <a:off x="4735443" y="6506322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19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</p:grpSp>
      <p:pic>
        <p:nvPicPr>
          <p:cNvPr id="2050" name="Picture 2" descr="C:\Users\Administrator\Desktop\02.pn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766423" y="1750897"/>
            <a:ext cx="7520353" cy="32133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3606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9"/>
          <p:cNvGrpSpPr/>
          <p:nvPr/>
        </p:nvGrpSpPr>
        <p:grpSpPr>
          <a:xfrm>
            <a:off x="107504" y="116632"/>
            <a:ext cx="8784976" cy="369332"/>
            <a:chOff x="107504" y="116632"/>
            <a:chExt cx="8784976" cy="369332"/>
          </a:xfrm>
        </p:grpSpPr>
        <p:sp>
          <p:nvSpPr>
            <p:cNvPr id="12" name="矩形 11"/>
            <p:cNvSpPr/>
            <p:nvPr/>
          </p:nvSpPr>
          <p:spPr>
            <a:xfrm>
              <a:off x="107504" y="116632"/>
              <a:ext cx="1454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pc="-150" dirty="0" smtClean="0">
                  <a:solidFill>
                    <a:schemeClr val="bg1">
                      <a:lumMod val="50000"/>
                    </a:schemeClr>
                  </a:solidFill>
                  <a:latin typeface="方正正准黑简体" pitchFamily="2" charset="-122"/>
                  <a:ea typeface="方正正准黑简体" pitchFamily="2" charset="-122"/>
                </a:rPr>
                <a:t>视觉设计规范</a:t>
              </a:r>
              <a:endParaRPr lang="zh-CN" altLang="en-US" spc="-150" dirty="0">
                <a:solidFill>
                  <a:schemeClr val="bg1">
                    <a:lumMod val="50000"/>
                  </a:schemeClr>
                </a:solidFill>
                <a:latin typeface="方正正准黑简体" pitchFamily="2" charset="-122"/>
                <a:ea typeface="方正正准黑简体" pitchFamily="2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51520" y="485964"/>
              <a:ext cx="86409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7548691" y="6500834"/>
            <a:ext cx="15953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Savorboard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 Corporation</a:t>
            </a:r>
          </a:p>
        </p:txBody>
      </p:sp>
      <p:grpSp>
        <p:nvGrpSpPr>
          <p:cNvPr id="4" name="组合 24"/>
          <p:cNvGrpSpPr/>
          <p:nvPr/>
        </p:nvGrpSpPr>
        <p:grpSpPr>
          <a:xfrm>
            <a:off x="3954244" y="6498033"/>
            <a:ext cx="1307305" cy="293667"/>
            <a:chOff x="3954244" y="6498033"/>
            <a:chExt cx="1307305" cy="293667"/>
          </a:xfrm>
        </p:grpSpPr>
        <p:pic>
          <p:nvPicPr>
            <p:cNvPr id="26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188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35 CuadroTexto"/>
            <p:cNvSpPr txBox="1"/>
            <p:nvPr/>
          </p:nvSpPr>
          <p:spPr>
            <a:xfrm>
              <a:off x="4444653" y="6498033"/>
              <a:ext cx="315913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of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6560884"/>
              <a:ext cx="185493" cy="185493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54244" y="6561600"/>
              <a:ext cx="185493" cy="185493"/>
            </a:xfrm>
            <a:prstGeom prst="rect">
              <a:avLst/>
            </a:prstGeom>
          </p:spPr>
        </p:pic>
        <p:pic>
          <p:nvPicPr>
            <p:cNvPr id="30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283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35 CuadroTexto"/>
            <p:cNvSpPr txBox="1"/>
            <p:nvPr/>
          </p:nvSpPr>
          <p:spPr>
            <a:xfrm>
              <a:off x="4120134" y="6514701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95000"/>
                    </a:schemeClr>
                  </a:solidFill>
                  <a:latin typeface="+mn-lt"/>
                </a:rPr>
                <a:t>15</a:t>
              </a:r>
              <a:endParaRPr lang="es-ES" sz="1200" b="1" i="1" dirty="0">
                <a:solidFill>
                  <a:schemeClr val="bg1">
                    <a:lumMod val="95000"/>
                  </a:schemeClr>
                </a:solidFill>
                <a:latin typeface="+mn-lt"/>
              </a:endParaRPr>
            </a:p>
          </p:txBody>
        </p:sp>
        <p:sp>
          <p:nvSpPr>
            <p:cNvPr id="32" name="35 CuadroTexto"/>
            <p:cNvSpPr txBox="1"/>
            <p:nvPr/>
          </p:nvSpPr>
          <p:spPr>
            <a:xfrm>
              <a:off x="4735443" y="6506322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19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</p:grpSp>
      <p:pic>
        <p:nvPicPr>
          <p:cNvPr id="2050" name="Picture 2" descr="C:\Users\Administrator\Desktop\02.pn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928662" y="1285860"/>
            <a:ext cx="7215238" cy="4362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3606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9"/>
          <p:cNvGrpSpPr/>
          <p:nvPr/>
        </p:nvGrpSpPr>
        <p:grpSpPr>
          <a:xfrm>
            <a:off x="107504" y="116632"/>
            <a:ext cx="8784976" cy="369332"/>
            <a:chOff x="107504" y="116632"/>
            <a:chExt cx="8784976" cy="369332"/>
          </a:xfrm>
        </p:grpSpPr>
        <p:sp>
          <p:nvSpPr>
            <p:cNvPr id="12" name="矩形 11"/>
            <p:cNvSpPr/>
            <p:nvPr/>
          </p:nvSpPr>
          <p:spPr>
            <a:xfrm>
              <a:off x="107504" y="116632"/>
              <a:ext cx="1454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pc="-150" dirty="0" smtClean="0">
                  <a:solidFill>
                    <a:schemeClr val="bg1">
                      <a:lumMod val="50000"/>
                    </a:schemeClr>
                  </a:solidFill>
                  <a:latin typeface="方正正准黑简体" pitchFamily="2" charset="-122"/>
                  <a:ea typeface="方正正准黑简体" pitchFamily="2" charset="-122"/>
                </a:rPr>
                <a:t>视觉设计规范</a:t>
              </a:r>
              <a:endParaRPr lang="zh-CN" altLang="en-US" spc="-150" dirty="0">
                <a:solidFill>
                  <a:schemeClr val="bg1">
                    <a:lumMod val="50000"/>
                  </a:schemeClr>
                </a:solidFill>
                <a:latin typeface="方正正准黑简体" pitchFamily="2" charset="-122"/>
                <a:ea typeface="方正正准黑简体" pitchFamily="2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51520" y="485964"/>
              <a:ext cx="86409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7548691" y="6500834"/>
            <a:ext cx="15953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Savorboard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 Corporation</a:t>
            </a:r>
          </a:p>
        </p:txBody>
      </p:sp>
      <p:grpSp>
        <p:nvGrpSpPr>
          <p:cNvPr id="4" name="组合 24"/>
          <p:cNvGrpSpPr/>
          <p:nvPr/>
        </p:nvGrpSpPr>
        <p:grpSpPr>
          <a:xfrm>
            <a:off x="3954244" y="6498033"/>
            <a:ext cx="1307305" cy="293667"/>
            <a:chOff x="3954244" y="6498033"/>
            <a:chExt cx="1307305" cy="293667"/>
          </a:xfrm>
        </p:grpSpPr>
        <p:pic>
          <p:nvPicPr>
            <p:cNvPr id="26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188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35 CuadroTexto"/>
            <p:cNvSpPr txBox="1"/>
            <p:nvPr/>
          </p:nvSpPr>
          <p:spPr>
            <a:xfrm>
              <a:off x="4444653" y="6498033"/>
              <a:ext cx="315913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of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6560884"/>
              <a:ext cx="185493" cy="185493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54244" y="6561600"/>
              <a:ext cx="185493" cy="185493"/>
            </a:xfrm>
            <a:prstGeom prst="rect">
              <a:avLst/>
            </a:prstGeom>
          </p:spPr>
        </p:pic>
        <p:pic>
          <p:nvPicPr>
            <p:cNvPr id="30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283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35 CuadroTexto"/>
            <p:cNvSpPr txBox="1"/>
            <p:nvPr/>
          </p:nvSpPr>
          <p:spPr>
            <a:xfrm>
              <a:off x="4120134" y="6514701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95000"/>
                    </a:schemeClr>
                  </a:solidFill>
                  <a:latin typeface="+mn-lt"/>
                </a:rPr>
                <a:t>16</a:t>
              </a:r>
              <a:endParaRPr lang="es-ES" sz="1200" b="1" i="1" dirty="0">
                <a:solidFill>
                  <a:schemeClr val="bg1">
                    <a:lumMod val="95000"/>
                  </a:schemeClr>
                </a:solidFill>
                <a:latin typeface="+mn-lt"/>
              </a:endParaRPr>
            </a:p>
          </p:txBody>
        </p:sp>
        <p:sp>
          <p:nvSpPr>
            <p:cNvPr id="32" name="35 CuadroTexto"/>
            <p:cNvSpPr txBox="1"/>
            <p:nvPr/>
          </p:nvSpPr>
          <p:spPr>
            <a:xfrm>
              <a:off x="4735443" y="6506322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19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</p:grpSp>
      <p:pic>
        <p:nvPicPr>
          <p:cNvPr id="2050" name="Picture 2" descr="C:\Users\Administrator\Desktop\02.pn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928662" y="1565814"/>
            <a:ext cx="7215238" cy="38030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3606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9"/>
          <p:cNvGrpSpPr/>
          <p:nvPr/>
        </p:nvGrpSpPr>
        <p:grpSpPr>
          <a:xfrm>
            <a:off x="107504" y="116632"/>
            <a:ext cx="8784976" cy="369332"/>
            <a:chOff x="107504" y="116632"/>
            <a:chExt cx="8784976" cy="369332"/>
          </a:xfrm>
        </p:grpSpPr>
        <p:sp>
          <p:nvSpPr>
            <p:cNvPr id="12" name="矩形 11"/>
            <p:cNvSpPr/>
            <p:nvPr/>
          </p:nvSpPr>
          <p:spPr>
            <a:xfrm>
              <a:off x="107504" y="116632"/>
              <a:ext cx="1454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pc="-150" dirty="0" smtClean="0">
                  <a:solidFill>
                    <a:schemeClr val="bg1">
                      <a:lumMod val="50000"/>
                    </a:schemeClr>
                  </a:solidFill>
                  <a:latin typeface="方正正准黑简体" pitchFamily="2" charset="-122"/>
                  <a:ea typeface="方正正准黑简体" pitchFamily="2" charset="-122"/>
                </a:rPr>
                <a:t>视觉设计规范</a:t>
              </a:r>
              <a:endParaRPr lang="zh-CN" altLang="en-US" spc="-150" dirty="0">
                <a:solidFill>
                  <a:schemeClr val="bg1">
                    <a:lumMod val="50000"/>
                  </a:schemeClr>
                </a:solidFill>
                <a:latin typeface="方正正准黑简体" pitchFamily="2" charset="-122"/>
                <a:ea typeface="方正正准黑简体" pitchFamily="2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51520" y="485964"/>
              <a:ext cx="86409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7548691" y="6500834"/>
            <a:ext cx="15953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Savorboard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 Corporation</a:t>
            </a:r>
          </a:p>
        </p:txBody>
      </p:sp>
      <p:grpSp>
        <p:nvGrpSpPr>
          <p:cNvPr id="4" name="组合 24"/>
          <p:cNvGrpSpPr/>
          <p:nvPr/>
        </p:nvGrpSpPr>
        <p:grpSpPr>
          <a:xfrm>
            <a:off x="3954244" y="6498033"/>
            <a:ext cx="1307305" cy="293667"/>
            <a:chOff x="3954244" y="6498033"/>
            <a:chExt cx="1307305" cy="293667"/>
          </a:xfrm>
        </p:grpSpPr>
        <p:pic>
          <p:nvPicPr>
            <p:cNvPr id="26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188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35 CuadroTexto"/>
            <p:cNvSpPr txBox="1"/>
            <p:nvPr/>
          </p:nvSpPr>
          <p:spPr>
            <a:xfrm>
              <a:off x="4444653" y="6498033"/>
              <a:ext cx="315913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of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6560884"/>
              <a:ext cx="185493" cy="185493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54244" y="6561600"/>
              <a:ext cx="185493" cy="185493"/>
            </a:xfrm>
            <a:prstGeom prst="rect">
              <a:avLst/>
            </a:prstGeom>
          </p:spPr>
        </p:pic>
        <p:pic>
          <p:nvPicPr>
            <p:cNvPr id="30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283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35 CuadroTexto"/>
            <p:cNvSpPr txBox="1"/>
            <p:nvPr/>
          </p:nvSpPr>
          <p:spPr>
            <a:xfrm>
              <a:off x="4120134" y="6514701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95000"/>
                    </a:schemeClr>
                  </a:solidFill>
                  <a:latin typeface="+mn-lt"/>
                </a:rPr>
                <a:t>17</a:t>
              </a:r>
              <a:endParaRPr lang="es-ES" sz="1200" b="1" i="1" dirty="0">
                <a:solidFill>
                  <a:schemeClr val="bg1">
                    <a:lumMod val="95000"/>
                  </a:schemeClr>
                </a:solidFill>
                <a:latin typeface="+mn-lt"/>
              </a:endParaRPr>
            </a:p>
          </p:txBody>
        </p:sp>
        <p:sp>
          <p:nvSpPr>
            <p:cNvPr id="32" name="35 CuadroTexto"/>
            <p:cNvSpPr txBox="1"/>
            <p:nvPr/>
          </p:nvSpPr>
          <p:spPr>
            <a:xfrm>
              <a:off x="4735443" y="6506322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19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</p:grpSp>
      <p:pic>
        <p:nvPicPr>
          <p:cNvPr id="2050" name="Picture 2" descr="C:\Users\Administrator\Desktop\02.pn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686687" y="642918"/>
            <a:ext cx="7885841" cy="56436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3606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9"/>
          <p:cNvGrpSpPr/>
          <p:nvPr/>
        </p:nvGrpSpPr>
        <p:grpSpPr>
          <a:xfrm>
            <a:off x="107504" y="116632"/>
            <a:ext cx="8784976" cy="369332"/>
            <a:chOff x="107504" y="116632"/>
            <a:chExt cx="8784976" cy="369332"/>
          </a:xfrm>
        </p:grpSpPr>
        <p:sp>
          <p:nvSpPr>
            <p:cNvPr id="12" name="矩形 11"/>
            <p:cNvSpPr/>
            <p:nvPr/>
          </p:nvSpPr>
          <p:spPr>
            <a:xfrm>
              <a:off x="107504" y="116632"/>
              <a:ext cx="1454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pc="-150" dirty="0" smtClean="0">
                  <a:solidFill>
                    <a:schemeClr val="bg1">
                      <a:lumMod val="50000"/>
                    </a:schemeClr>
                  </a:solidFill>
                  <a:latin typeface="方正正准黑简体" pitchFamily="2" charset="-122"/>
                  <a:ea typeface="方正正准黑简体" pitchFamily="2" charset="-122"/>
                </a:rPr>
                <a:t>视觉设计规范</a:t>
              </a:r>
              <a:endParaRPr lang="zh-CN" altLang="en-US" spc="-150" dirty="0">
                <a:solidFill>
                  <a:schemeClr val="bg1">
                    <a:lumMod val="50000"/>
                  </a:schemeClr>
                </a:solidFill>
                <a:latin typeface="方正正准黑简体" pitchFamily="2" charset="-122"/>
                <a:ea typeface="方正正准黑简体" pitchFamily="2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51520" y="485964"/>
              <a:ext cx="86409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7548691" y="6500834"/>
            <a:ext cx="15953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Savorboard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 Corporation</a:t>
            </a:r>
          </a:p>
        </p:txBody>
      </p:sp>
      <p:grpSp>
        <p:nvGrpSpPr>
          <p:cNvPr id="4" name="组合 24"/>
          <p:cNvGrpSpPr/>
          <p:nvPr/>
        </p:nvGrpSpPr>
        <p:grpSpPr>
          <a:xfrm>
            <a:off x="3954244" y="6498033"/>
            <a:ext cx="1307305" cy="293667"/>
            <a:chOff x="3954244" y="6498033"/>
            <a:chExt cx="1307305" cy="293667"/>
          </a:xfrm>
        </p:grpSpPr>
        <p:pic>
          <p:nvPicPr>
            <p:cNvPr id="26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188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35 CuadroTexto"/>
            <p:cNvSpPr txBox="1"/>
            <p:nvPr/>
          </p:nvSpPr>
          <p:spPr>
            <a:xfrm>
              <a:off x="4444653" y="6498033"/>
              <a:ext cx="315913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of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6560884"/>
              <a:ext cx="185493" cy="185493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54244" y="6561600"/>
              <a:ext cx="185493" cy="185493"/>
            </a:xfrm>
            <a:prstGeom prst="rect">
              <a:avLst/>
            </a:prstGeom>
          </p:spPr>
        </p:pic>
        <p:pic>
          <p:nvPicPr>
            <p:cNvPr id="30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283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35 CuadroTexto"/>
            <p:cNvSpPr txBox="1"/>
            <p:nvPr/>
          </p:nvSpPr>
          <p:spPr>
            <a:xfrm>
              <a:off x="4120134" y="6514701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95000"/>
                    </a:schemeClr>
                  </a:solidFill>
                  <a:latin typeface="+mn-lt"/>
                </a:rPr>
                <a:t>17</a:t>
              </a:r>
              <a:endParaRPr lang="es-ES" sz="1200" b="1" i="1" dirty="0">
                <a:solidFill>
                  <a:schemeClr val="bg1">
                    <a:lumMod val="95000"/>
                  </a:schemeClr>
                </a:solidFill>
                <a:latin typeface="+mn-lt"/>
              </a:endParaRPr>
            </a:p>
          </p:txBody>
        </p:sp>
        <p:sp>
          <p:nvSpPr>
            <p:cNvPr id="32" name="35 CuadroTexto"/>
            <p:cNvSpPr txBox="1"/>
            <p:nvPr/>
          </p:nvSpPr>
          <p:spPr>
            <a:xfrm>
              <a:off x="4735443" y="6506322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19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</p:grpSp>
      <p:pic>
        <p:nvPicPr>
          <p:cNvPr id="2050" name="Picture 2" descr="C:\Users\Administrator\Desktop\02.pn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1787109" y="642918"/>
            <a:ext cx="5828921" cy="57864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3606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9"/>
          <p:cNvGrpSpPr/>
          <p:nvPr/>
        </p:nvGrpSpPr>
        <p:grpSpPr>
          <a:xfrm>
            <a:off x="107504" y="116632"/>
            <a:ext cx="8784976" cy="369332"/>
            <a:chOff x="107504" y="116632"/>
            <a:chExt cx="8784976" cy="369332"/>
          </a:xfrm>
        </p:grpSpPr>
        <p:sp>
          <p:nvSpPr>
            <p:cNvPr id="12" name="矩形 11"/>
            <p:cNvSpPr/>
            <p:nvPr/>
          </p:nvSpPr>
          <p:spPr>
            <a:xfrm>
              <a:off x="107504" y="116632"/>
              <a:ext cx="1454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pc="-150" dirty="0" smtClean="0">
                  <a:solidFill>
                    <a:schemeClr val="bg1">
                      <a:lumMod val="50000"/>
                    </a:schemeClr>
                  </a:solidFill>
                  <a:latin typeface="方正正准黑简体" pitchFamily="2" charset="-122"/>
                  <a:ea typeface="方正正准黑简体" pitchFamily="2" charset="-122"/>
                </a:rPr>
                <a:t>视觉设计规范</a:t>
              </a:r>
              <a:endParaRPr lang="zh-CN" altLang="en-US" spc="-150" dirty="0">
                <a:solidFill>
                  <a:schemeClr val="bg1">
                    <a:lumMod val="50000"/>
                  </a:schemeClr>
                </a:solidFill>
                <a:latin typeface="方正正准黑简体" pitchFamily="2" charset="-122"/>
                <a:ea typeface="方正正准黑简体" pitchFamily="2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51520" y="485964"/>
              <a:ext cx="86409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7548691" y="6500834"/>
            <a:ext cx="15953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Savorboard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 Corporation</a:t>
            </a:r>
          </a:p>
        </p:txBody>
      </p:sp>
      <p:grpSp>
        <p:nvGrpSpPr>
          <p:cNvPr id="4" name="组合 24"/>
          <p:cNvGrpSpPr/>
          <p:nvPr/>
        </p:nvGrpSpPr>
        <p:grpSpPr>
          <a:xfrm>
            <a:off x="3954244" y="6498033"/>
            <a:ext cx="1307305" cy="293667"/>
            <a:chOff x="3954244" y="6498033"/>
            <a:chExt cx="1307305" cy="293667"/>
          </a:xfrm>
        </p:grpSpPr>
        <p:pic>
          <p:nvPicPr>
            <p:cNvPr id="26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188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35 CuadroTexto"/>
            <p:cNvSpPr txBox="1"/>
            <p:nvPr/>
          </p:nvSpPr>
          <p:spPr>
            <a:xfrm>
              <a:off x="4444653" y="6498033"/>
              <a:ext cx="315913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of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6560884"/>
              <a:ext cx="185493" cy="185493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54244" y="6561600"/>
              <a:ext cx="185493" cy="185493"/>
            </a:xfrm>
            <a:prstGeom prst="rect">
              <a:avLst/>
            </a:prstGeom>
          </p:spPr>
        </p:pic>
        <p:pic>
          <p:nvPicPr>
            <p:cNvPr id="30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283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35 CuadroTexto"/>
            <p:cNvSpPr txBox="1"/>
            <p:nvPr/>
          </p:nvSpPr>
          <p:spPr>
            <a:xfrm>
              <a:off x="4120134" y="6514701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95000"/>
                    </a:schemeClr>
                  </a:solidFill>
                  <a:latin typeface="+mn-lt"/>
                </a:rPr>
                <a:t>17</a:t>
              </a:r>
              <a:endParaRPr lang="es-ES" sz="1200" b="1" i="1" dirty="0">
                <a:solidFill>
                  <a:schemeClr val="bg1">
                    <a:lumMod val="95000"/>
                  </a:schemeClr>
                </a:solidFill>
                <a:latin typeface="+mn-lt"/>
              </a:endParaRPr>
            </a:p>
          </p:txBody>
        </p:sp>
        <p:sp>
          <p:nvSpPr>
            <p:cNvPr id="32" name="35 CuadroTexto"/>
            <p:cNvSpPr txBox="1"/>
            <p:nvPr/>
          </p:nvSpPr>
          <p:spPr>
            <a:xfrm>
              <a:off x="4735443" y="6506322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19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</p:grpSp>
      <p:pic>
        <p:nvPicPr>
          <p:cNvPr id="2050" name="Picture 2" descr="C:\Users\Administrator\Desktop\02.pn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1071538" y="928670"/>
            <a:ext cx="7152961" cy="50720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3606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00913" y="2566645"/>
            <a:ext cx="3185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视觉设计规范</a:t>
            </a:r>
            <a:endParaRPr lang="zh-CN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954244" y="6498033"/>
            <a:ext cx="1307305" cy="293667"/>
            <a:chOff x="3954244" y="6498033"/>
            <a:chExt cx="1307305" cy="293667"/>
          </a:xfrm>
        </p:grpSpPr>
        <p:pic>
          <p:nvPicPr>
            <p:cNvPr id="9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188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35 CuadroTexto"/>
            <p:cNvSpPr txBox="1"/>
            <p:nvPr/>
          </p:nvSpPr>
          <p:spPr>
            <a:xfrm>
              <a:off x="4444653" y="6498033"/>
              <a:ext cx="315913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of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6560884"/>
              <a:ext cx="185493" cy="185493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54244" y="6561600"/>
              <a:ext cx="185493" cy="185493"/>
            </a:xfrm>
            <a:prstGeom prst="rect">
              <a:avLst/>
            </a:prstGeom>
          </p:spPr>
        </p:pic>
        <p:pic>
          <p:nvPicPr>
            <p:cNvPr id="17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283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35 CuadroTexto"/>
            <p:cNvSpPr txBox="1"/>
            <p:nvPr/>
          </p:nvSpPr>
          <p:spPr>
            <a:xfrm>
              <a:off x="4162996" y="6514701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95000"/>
                    </a:schemeClr>
                  </a:solidFill>
                  <a:latin typeface="+mn-lt"/>
                </a:rPr>
                <a:t>02</a:t>
              </a:r>
              <a:endParaRPr lang="es-ES" sz="1200" b="1" i="1" dirty="0">
                <a:solidFill>
                  <a:schemeClr val="bg1">
                    <a:lumMod val="95000"/>
                  </a:schemeClr>
                </a:solidFill>
                <a:latin typeface="+mn-lt"/>
              </a:endParaRPr>
            </a:p>
          </p:txBody>
        </p:sp>
        <p:sp>
          <p:nvSpPr>
            <p:cNvPr id="19" name="35 CuadroTexto"/>
            <p:cNvSpPr txBox="1"/>
            <p:nvPr/>
          </p:nvSpPr>
          <p:spPr>
            <a:xfrm>
              <a:off x="4735443" y="6506322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19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7548691" y="6525344"/>
            <a:ext cx="15953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Savorboard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 Corporation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latin typeface="方正正准黑简体" pitchFamily="2" charset="-122"/>
              <a:ea typeface="方正正准黑简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03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9"/>
          <p:cNvGrpSpPr/>
          <p:nvPr/>
        </p:nvGrpSpPr>
        <p:grpSpPr>
          <a:xfrm>
            <a:off x="107504" y="116632"/>
            <a:ext cx="8784976" cy="369332"/>
            <a:chOff x="107504" y="116632"/>
            <a:chExt cx="8784976" cy="369332"/>
          </a:xfrm>
        </p:grpSpPr>
        <p:sp>
          <p:nvSpPr>
            <p:cNvPr id="12" name="矩形 11"/>
            <p:cNvSpPr/>
            <p:nvPr/>
          </p:nvSpPr>
          <p:spPr>
            <a:xfrm>
              <a:off x="107504" y="116632"/>
              <a:ext cx="1454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pc="-150" dirty="0" smtClean="0">
                  <a:solidFill>
                    <a:schemeClr val="bg1">
                      <a:lumMod val="50000"/>
                    </a:schemeClr>
                  </a:solidFill>
                  <a:latin typeface="方正正准黑简体" pitchFamily="2" charset="-122"/>
                  <a:ea typeface="方正正准黑简体" pitchFamily="2" charset="-122"/>
                </a:rPr>
                <a:t>视觉设计规范</a:t>
              </a:r>
              <a:endParaRPr lang="zh-CN" altLang="en-US" spc="-150" dirty="0">
                <a:solidFill>
                  <a:schemeClr val="bg1">
                    <a:lumMod val="50000"/>
                  </a:schemeClr>
                </a:solidFill>
                <a:latin typeface="方正正准黑简体" pitchFamily="2" charset="-122"/>
                <a:ea typeface="方正正准黑简体" pitchFamily="2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51520" y="485964"/>
              <a:ext cx="86409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7548691" y="6500834"/>
            <a:ext cx="15953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Savorboard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 Corporation</a:t>
            </a:r>
          </a:p>
        </p:txBody>
      </p:sp>
      <p:grpSp>
        <p:nvGrpSpPr>
          <p:cNvPr id="4" name="组合 24"/>
          <p:cNvGrpSpPr/>
          <p:nvPr/>
        </p:nvGrpSpPr>
        <p:grpSpPr>
          <a:xfrm>
            <a:off x="3954244" y="6498033"/>
            <a:ext cx="1307305" cy="293667"/>
            <a:chOff x="3954244" y="6498033"/>
            <a:chExt cx="1307305" cy="293667"/>
          </a:xfrm>
        </p:grpSpPr>
        <p:pic>
          <p:nvPicPr>
            <p:cNvPr id="26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188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35 CuadroTexto"/>
            <p:cNvSpPr txBox="1"/>
            <p:nvPr/>
          </p:nvSpPr>
          <p:spPr>
            <a:xfrm>
              <a:off x="4444653" y="6498033"/>
              <a:ext cx="315913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of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6560884"/>
              <a:ext cx="185493" cy="185493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54244" y="6561600"/>
              <a:ext cx="185493" cy="185493"/>
            </a:xfrm>
            <a:prstGeom prst="rect">
              <a:avLst/>
            </a:prstGeom>
          </p:spPr>
        </p:pic>
        <p:pic>
          <p:nvPicPr>
            <p:cNvPr id="30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283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35 CuadroTexto"/>
            <p:cNvSpPr txBox="1"/>
            <p:nvPr/>
          </p:nvSpPr>
          <p:spPr>
            <a:xfrm>
              <a:off x="4120134" y="6514701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95000"/>
                    </a:schemeClr>
                  </a:solidFill>
                  <a:latin typeface="+mn-lt"/>
                </a:rPr>
                <a:t>17</a:t>
              </a:r>
              <a:endParaRPr lang="es-ES" sz="1200" b="1" i="1" dirty="0">
                <a:solidFill>
                  <a:schemeClr val="bg1">
                    <a:lumMod val="95000"/>
                  </a:schemeClr>
                </a:solidFill>
                <a:latin typeface="+mn-lt"/>
              </a:endParaRPr>
            </a:p>
          </p:txBody>
        </p:sp>
        <p:sp>
          <p:nvSpPr>
            <p:cNvPr id="32" name="35 CuadroTexto"/>
            <p:cNvSpPr txBox="1"/>
            <p:nvPr/>
          </p:nvSpPr>
          <p:spPr>
            <a:xfrm>
              <a:off x="4735443" y="6506322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19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</p:grpSp>
      <p:pic>
        <p:nvPicPr>
          <p:cNvPr id="2050" name="Picture 2" descr="C:\Users\Administrator\Desktop\02.pn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1262242" y="714356"/>
            <a:ext cx="7035378" cy="5715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3606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9"/>
          <p:cNvGrpSpPr/>
          <p:nvPr/>
        </p:nvGrpSpPr>
        <p:grpSpPr>
          <a:xfrm>
            <a:off x="107504" y="116632"/>
            <a:ext cx="8784976" cy="369332"/>
            <a:chOff x="107504" y="116632"/>
            <a:chExt cx="8784976" cy="369332"/>
          </a:xfrm>
        </p:grpSpPr>
        <p:sp>
          <p:nvSpPr>
            <p:cNvPr id="12" name="矩形 11"/>
            <p:cNvSpPr/>
            <p:nvPr/>
          </p:nvSpPr>
          <p:spPr>
            <a:xfrm>
              <a:off x="107504" y="116632"/>
              <a:ext cx="1454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pc="-150" dirty="0" smtClean="0">
                  <a:solidFill>
                    <a:schemeClr val="bg1">
                      <a:lumMod val="50000"/>
                    </a:schemeClr>
                  </a:solidFill>
                  <a:latin typeface="方正正准黑简体" pitchFamily="2" charset="-122"/>
                  <a:ea typeface="方正正准黑简体" pitchFamily="2" charset="-122"/>
                </a:rPr>
                <a:t>视觉设计规范</a:t>
              </a:r>
              <a:endParaRPr lang="zh-CN" altLang="en-US" spc="-150" dirty="0">
                <a:solidFill>
                  <a:schemeClr val="bg1">
                    <a:lumMod val="50000"/>
                  </a:schemeClr>
                </a:solidFill>
                <a:latin typeface="方正正准黑简体" pitchFamily="2" charset="-122"/>
                <a:ea typeface="方正正准黑简体" pitchFamily="2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51520" y="485964"/>
              <a:ext cx="86409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7548691" y="6500834"/>
            <a:ext cx="15953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Savorboard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 Corporation</a:t>
            </a:r>
          </a:p>
        </p:txBody>
      </p:sp>
      <p:grpSp>
        <p:nvGrpSpPr>
          <p:cNvPr id="4" name="组合 24"/>
          <p:cNvGrpSpPr/>
          <p:nvPr/>
        </p:nvGrpSpPr>
        <p:grpSpPr>
          <a:xfrm>
            <a:off x="3954244" y="6498033"/>
            <a:ext cx="1307305" cy="293667"/>
            <a:chOff x="3954244" y="6498033"/>
            <a:chExt cx="1307305" cy="293667"/>
          </a:xfrm>
        </p:grpSpPr>
        <p:pic>
          <p:nvPicPr>
            <p:cNvPr id="26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188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35 CuadroTexto"/>
            <p:cNvSpPr txBox="1"/>
            <p:nvPr/>
          </p:nvSpPr>
          <p:spPr>
            <a:xfrm>
              <a:off x="4444653" y="6498033"/>
              <a:ext cx="315913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of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6560884"/>
              <a:ext cx="185493" cy="185493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54244" y="6561600"/>
              <a:ext cx="185493" cy="185493"/>
            </a:xfrm>
            <a:prstGeom prst="rect">
              <a:avLst/>
            </a:prstGeom>
          </p:spPr>
        </p:pic>
        <p:pic>
          <p:nvPicPr>
            <p:cNvPr id="30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283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35 CuadroTexto"/>
            <p:cNvSpPr txBox="1"/>
            <p:nvPr/>
          </p:nvSpPr>
          <p:spPr>
            <a:xfrm>
              <a:off x="4120134" y="6514701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95000"/>
                    </a:schemeClr>
                  </a:solidFill>
                  <a:latin typeface="+mn-lt"/>
                </a:rPr>
                <a:t>18</a:t>
              </a:r>
              <a:endParaRPr lang="es-ES" sz="1200" b="1" i="1" dirty="0">
                <a:solidFill>
                  <a:schemeClr val="bg1">
                    <a:lumMod val="95000"/>
                  </a:schemeClr>
                </a:solidFill>
                <a:latin typeface="+mn-lt"/>
              </a:endParaRPr>
            </a:p>
          </p:txBody>
        </p:sp>
        <p:sp>
          <p:nvSpPr>
            <p:cNvPr id="32" name="35 CuadroTexto"/>
            <p:cNvSpPr txBox="1"/>
            <p:nvPr/>
          </p:nvSpPr>
          <p:spPr>
            <a:xfrm>
              <a:off x="4735443" y="6506322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19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</p:grpSp>
      <p:pic>
        <p:nvPicPr>
          <p:cNvPr id="2050" name="Picture 2" descr="C:\Users\Administrator\Desktop\02.pn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1428728" y="1571612"/>
            <a:ext cx="6329238" cy="2643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3606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3517865" y="2348880"/>
            <a:ext cx="21082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2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endParaRPr lang="zh-CN" altLang="en-US" sz="7200" b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87970" y="3564305"/>
            <a:ext cx="15680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Thanks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548691" y="6525344"/>
            <a:ext cx="15953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Savorboard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 Corporation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3954244" y="6498033"/>
            <a:ext cx="1307305" cy="293667"/>
            <a:chOff x="3954244" y="6498033"/>
            <a:chExt cx="1307305" cy="293667"/>
          </a:xfrm>
        </p:grpSpPr>
        <p:pic>
          <p:nvPicPr>
            <p:cNvPr id="25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188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35 CuadroTexto"/>
            <p:cNvSpPr txBox="1"/>
            <p:nvPr/>
          </p:nvSpPr>
          <p:spPr>
            <a:xfrm>
              <a:off x="4444653" y="6498033"/>
              <a:ext cx="315913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of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6560884"/>
              <a:ext cx="185493" cy="185493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54244" y="6561600"/>
              <a:ext cx="185493" cy="185493"/>
            </a:xfrm>
            <a:prstGeom prst="rect">
              <a:avLst/>
            </a:prstGeom>
          </p:spPr>
        </p:pic>
        <p:pic>
          <p:nvPicPr>
            <p:cNvPr id="29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283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35 CuadroTexto"/>
            <p:cNvSpPr txBox="1"/>
            <p:nvPr/>
          </p:nvSpPr>
          <p:spPr>
            <a:xfrm>
              <a:off x="4120134" y="6514701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95000"/>
                    </a:schemeClr>
                  </a:solidFill>
                  <a:latin typeface="+mn-lt"/>
                </a:rPr>
                <a:t>19</a:t>
              </a:r>
              <a:endParaRPr lang="es-ES" sz="1200" b="1" i="1" dirty="0">
                <a:solidFill>
                  <a:schemeClr val="bg1">
                    <a:lumMod val="95000"/>
                  </a:schemeClr>
                </a:solidFill>
                <a:latin typeface="+mn-lt"/>
              </a:endParaRPr>
            </a:p>
          </p:txBody>
        </p:sp>
        <p:sp>
          <p:nvSpPr>
            <p:cNvPr id="31" name="35 CuadroTexto"/>
            <p:cNvSpPr txBox="1"/>
            <p:nvPr/>
          </p:nvSpPr>
          <p:spPr>
            <a:xfrm>
              <a:off x="4735443" y="6506322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19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16943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07504" y="116632"/>
            <a:ext cx="8784976" cy="369332"/>
            <a:chOff x="107504" y="116632"/>
            <a:chExt cx="8784976" cy="369332"/>
          </a:xfrm>
        </p:grpSpPr>
        <p:sp>
          <p:nvSpPr>
            <p:cNvPr id="12" name="矩形 11"/>
            <p:cNvSpPr/>
            <p:nvPr/>
          </p:nvSpPr>
          <p:spPr>
            <a:xfrm>
              <a:off x="107504" y="116632"/>
              <a:ext cx="1454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pc="-150" dirty="0" smtClean="0">
                  <a:solidFill>
                    <a:schemeClr val="bg1">
                      <a:lumMod val="50000"/>
                    </a:schemeClr>
                  </a:solidFill>
                  <a:latin typeface="方正正准黑简体" pitchFamily="2" charset="-122"/>
                  <a:ea typeface="方正正准黑简体" pitchFamily="2" charset="-122"/>
                </a:rPr>
                <a:t>视觉设计规范</a:t>
              </a:r>
              <a:endParaRPr lang="zh-CN" altLang="en-US" spc="-150" dirty="0">
                <a:solidFill>
                  <a:schemeClr val="bg1">
                    <a:lumMod val="50000"/>
                  </a:schemeClr>
                </a:solidFill>
                <a:latin typeface="方正正准黑简体" pitchFamily="2" charset="-122"/>
                <a:ea typeface="方正正准黑简体" pitchFamily="2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51520" y="485964"/>
              <a:ext cx="86409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 26"/>
          <p:cNvSpPr/>
          <p:nvPr/>
        </p:nvSpPr>
        <p:spPr>
          <a:xfrm>
            <a:off x="7548691" y="6500834"/>
            <a:ext cx="15953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Savorboard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 Corporation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latin typeface="方正正准黑简体" pitchFamily="2" charset="-122"/>
              <a:ea typeface="方正正准黑简体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954244" y="6498033"/>
            <a:ext cx="1307305" cy="293667"/>
            <a:chOff x="3954244" y="6498033"/>
            <a:chExt cx="1307305" cy="293667"/>
          </a:xfrm>
        </p:grpSpPr>
        <p:pic>
          <p:nvPicPr>
            <p:cNvPr id="29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188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35 CuadroTexto"/>
            <p:cNvSpPr txBox="1"/>
            <p:nvPr/>
          </p:nvSpPr>
          <p:spPr>
            <a:xfrm>
              <a:off x="4444653" y="6498033"/>
              <a:ext cx="315913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of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6560884"/>
              <a:ext cx="185493" cy="185493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54244" y="6561600"/>
              <a:ext cx="185493" cy="185493"/>
            </a:xfrm>
            <a:prstGeom prst="rect">
              <a:avLst/>
            </a:prstGeom>
          </p:spPr>
        </p:pic>
        <p:pic>
          <p:nvPicPr>
            <p:cNvPr id="33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283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35 CuadroTexto"/>
            <p:cNvSpPr txBox="1"/>
            <p:nvPr/>
          </p:nvSpPr>
          <p:spPr>
            <a:xfrm>
              <a:off x="4162996" y="6514701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95000"/>
                    </a:schemeClr>
                  </a:solidFill>
                  <a:latin typeface="+mn-lt"/>
                </a:rPr>
                <a:t>03</a:t>
              </a:r>
              <a:endParaRPr lang="es-ES" sz="1200" b="1" i="1" dirty="0">
                <a:solidFill>
                  <a:schemeClr val="bg1">
                    <a:lumMod val="95000"/>
                  </a:schemeClr>
                </a:solidFill>
                <a:latin typeface="+mn-lt"/>
              </a:endParaRPr>
            </a:p>
          </p:txBody>
        </p:sp>
        <p:sp>
          <p:nvSpPr>
            <p:cNvPr id="35" name="35 CuadroTexto"/>
            <p:cNvSpPr txBox="1"/>
            <p:nvPr/>
          </p:nvSpPr>
          <p:spPr>
            <a:xfrm>
              <a:off x="4735443" y="6506322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19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</p:grpSp>
      <p:pic>
        <p:nvPicPr>
          <p:cNvPr id="1029" name="Picture 5" descr="C:\Users\Administrator\Desktop\0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14414" y="528059"/>
            <a:ext cx="6192850" cy="58298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2882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07504" y="116632"/>
            <a:ext cx="8784976" cy="369332"/>
            <a:chOff x="107504" y="116632"/>
            <a:chExt cx="8784976" cy="369332"/>
          </a:xfrm>
        </p:grpSpPr>
        <p:sp>
          <p:nvSpPr>
            <p:cNvPr id="12" name="矩形 11"/>
            <p:cNvSpPr/>
            <p:nvPr/>
          </p:nvSpPr>
          <p:spPr>
            <a:xfrm>
              <a:off x="107504" y="116632"/>
              <a:ext cx="1454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pc="-150" dirty="0" smtClean="0">
                  <a:solidFill>
                    <a:schemeClr val="bg1">
                      <a:lumMod val="50000"/>
                    </a:schemeClr>
                  </a:solidFill>
                  <a:latin typeface="方正正准黑简体" pitchFamily="2" charset="-122"/>
                  <a:ea typeface="方正正准黑简体" pitchFamily="2" charset="-122"/>
                </a:rPr>
                <a:t>视觉设计规范</a:t>
              </a:r>
              <a:endParaRPr lang="zh-CN" altLang="en-US" spc="-150" dirty="0">
                <a:solidFill>
                  <a:schemeClr val="bg1">
                    <a:lumMod val="50000"/>
                  </a:schemeClr>
                </a:solidFill>
                <a:latin typeface="方正正准黑简体" pitchFamily="2" charset="-122"/>
                <a:ea typeface="方正正准黑简体" pitchFamily="2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51520" y="485964"/>
              <a:ext cx="86409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7548691" y="6500834"/>
            <a:ext cx="15953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Savorboard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 Corporation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3954244" y="6498033"/>
            <a:ext cx="1307305" cy="293667"/>
            <a:chOff x="3954244" y="6498033"/>
            <a:chExt cx="1307305" cy="293667"/>
          </a:xfrm>
        </p:grpSpPr>
        <p:pic>
          <p:nvPicPr>
            <p:cNvPr id="26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188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35 CuadroTexto"/>
            <p:cNvSpPr txBox="1"/>
            <p:nvPr/>
          </p:nvSpPr>
          <p:spPr>
            <a:xfrm>
              <a:off x="4444653" y="6498033"/>
              <a:ext cx="315913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of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6560884"/>
              <a:ext cx="185493" cy="185493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54244" y="6561600"/>
              <a:ext cx="185493" cy="185493"/>
            </a:xfrm>
            <a:prstGeom prst="rect">
              <a:avLst/>
            </a:prstGeom>
          </p:spPr>
        </p:pic>
        <p:pic>
          <p:nvPicPr>
            <p:cNvPr id="30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283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35 CuadroTexto"/>
            <p:cNvSpPr txBox="1"/>
            <p:nvPr/>
          </p:nvSpPr>
          <p:spPr>
            <a:xfrm>
              <a:off x="4120134" y="6514701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95000"/>
                    </a:schemeClr>
                  </a:solidFill>
                  <a:latin typeface="+mn-lt"/>
                </a:rPr>
                <a:t>04</a:t>
              </a:r>
              <a:endParaRPr lang="es-ES" sz="1200" b="1" i="1" dirty="0">
                <a:solidFill>
                  <a:schemeClr val="bg1">
                    <a:lumMod val="95000"/>
                  </a:schemeClr>
                </a:solidFill>
                <a:latin typeface="+mn-lt"/>
              </a:endParaRPr>
            </a:p>
          </p:txBody>
        </p:sp>
        <p:sp>
          <p:nvSpPr>
            <p:cNvPr id="32" name="35 CuadroTexto"/>
            <p:cNvSpPr txBox="1"/>
            <p:nvPr/>
          </p:nvSpPr>
          <p:spPr>
            <a:xfrm>
              <a:off x="4735443" y="6506322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19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</p:grpSp>
      <p:pic>
        <p:nvPicPr>
          <p:cNvPr id="2050" name="Picture 2" descr="C:\Users\Administrator\Desktop\0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32" y="1847895"/>
            <a:ext cx="9144032" cy="2652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3606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9"/>
          <p:cNvGrpSpPr/>
          <p:nvPr/>
        </p:nvGrpSpPr>
        <p:grpSpPr>
          <a:xfrm>
            <a:off x="107504" y="116632"/>
            <a:ext cx="8784976" cy="369332"/>
            <a:chOff x="107504" y="116632"/>
            <a:chExt cx="8784976" cy="369332"/>
          </a:xfrm>
        </p:grpSpPr>
        <p:sp>
          <p:nvSpPr>
            <p:cNvPr id="12" name="矩形 11"/>
            <p:cNvSpPr/>
            <p:nvPr/>
          </p:nvSpPr>
          <p:spPr>
            <a:xfrm>
              <a:off x="107504" y="116632"/>
              <a:ext cx="1454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pc="-150" dirty="0" smtClean="0">
                  <a:solidFill>
                    <a:schemeClr val="bg1">
                      <a:lumMod val="50000"/>
                    </a:schemeClr>
                  </a:solidFill>
                  <a:latin typeface="方正正准黑简体" pitchFamily="2" charset="-122"/>
                  <a:ea typeface="方正正准黑简体" pitchFamily="2" charset="-122"/>
                </a:rPr>
                <a:t>视觉设计规范</a:t>
              </a:r>
              <a:endParaRPr lang="zh-CN" altLang="en-US" spc="-150" dirty="0">
                <a:solidFill>
                  <a:schemeClr val="bg1">
                    <a:lumMod val="50000"/>
                  </a:schemeClr>
                </a:solidFill>
                <a:latin typeface="方正正准黑简体" pitchFamily="2" charset="-122"/>
                <a:ea typeface="方正正准黑简体" pitchFamily="2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51520" y="485964"/>
              <a:ext cx="86409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7548691" y="6500834"/>
            <a:ext cx="15953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Savorboard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 Corporation</a:t>
            </a:r>
          </a:p>
        </p:txBody>
      </p:sp>
      <p:grpSp>
        <p:nvGrpSpPr>
          <p:cNvPr id="4" name="组合 24"/>
          <p:cNvGrpSpPr/>
          <p:nvPr/>
        </p:nvGrpSpPr>
        <p:grpSpPr>
          <a:xfrm>
            <a:off x="3954244" y="6498033"/>
            <a:ext cx="1307305" cy="293667"/>
            <a:chOff x="3954244" y="6498033"/>
            <a:chExt cx="1307305" cy="293667"/>
          </a:xfrm>
        </p:grpSpPr>
        <p:pic>
          <p:nvPicPr>
            <p:cNvPr id="26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188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35 CuadroTexto"/>
            <p:cNvSpPr txBox="1"/>
            <p:nvPr/>
          </p:nvSpPr>
          <p:spPr>
            <a:xfrm>
              <a:off x="4444653" y="6498033"/>
              <a:ext cx="315913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of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6560884"/>
              <a:ext cx="185493" cy="185493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54244" y="6561600"/>
              <a:ext cx="185493" cy="185493"/>
            </a:xfrm>
            <a:prstGeom prst="rect">
              <a:avLst/>
            </a:prstGeom>
          </p:spPr>
        </p:pic>
        <p:pic>
          <p:nvPicPr>
            <p:cNvPr id="30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283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35 CuadroTexto"/>
            <p:cNvSpPr txBox="1"/>
            <p:nvPr/>
          </p:nvSpPr>
          <p:spPr>
            <a:xfrm>
              <a:off x="4120134" y="6514701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95000"/>
                    </a:schemeClr>
                  </a:solidFill>
                  <a:latin typeface="+mn-lt"/>
                </a:rPr>
                <a:t>05</a:t>
              </a:r>
              <a:endParaRPr lang="es-ES" sz="1200" b="1" i="1" dirty="0">
                <a:solidFill>
                  <a:schemeClr val="bg1">
                    <a:lumMod val="95000"/>
                  </a:schemeClr>
                </a:solidFill>
                <a:latin typeface="+mn-lt"/>
              </a:endParaRPr>
            </a:p>
          </p:txBody>
        </p:sp>
        <p:sp>
          <p:nvSpPr>
            <p:cNvPr id="32" name="35 CuadroTexto"/>
            <p:cNvSpPr txBox="1"/>
            <p:nvPr/>
          </p:nvSpPr>
          <p:spPr>
            <a:xfrm>
              <a:off x="4735443" y="6506322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19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</p:grpSp>
      <p:pic>
        <p:nvPicPr>
          <p:cNvPr id="2050" name="Picture 2" descr="C:\Users\Administrator\Desktop\02.pn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1643042" y="626886"/>
            <a:ext cx="6182313" cy="56596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3606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9"/>
          <p:cNvGrpSpPr/>
          <p:nvPr/>
        </p:nvGrpSpPr>
        <p:grpSpPr>
          <a:xfrm>
            <a:off x="107504" y="116632"/>
            <a:ext cx="8784976" cy="369332"/>
            <a:chOff x="107504" y="116632"/>
            <a:chExt cx="8784976" cy="369332"/>
          </a:xfrm>
        </p:grpSpPr>
        <p:sp>
          <p:nvSpPr>
            <p:cNvPr id="12" name="矩形 11"/>
            <p:cNvSpPr/>
            <p:nvPr/>
          </p:nvSpPr>
          <p:spPr>
            <a:xfrm>
              <a:off x="107504" y="116632"/>
              <a:ext cx="1454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pc="-150" dirty="0" smtClean="0">
                  <a:solidFill>
                    <a:schemeClr val="bg1">
                      <a:lumMod val="50000"/>
                    </a:schemeClr>
                  </a:solidFill>
                  <a:latin typeface="方正正准黑简体" pitchFamily="2" charset="-122"/>
                  <a:ea typeface="方正正准黑简体" pitchFamily="2" charset="-122"/>
                </a:rPr>
                <a:t>视觉设计规范</a:t>
              </a:r>
              <a:endParaRPr lang="zh-CN" altLang="en-US" spc="-150" dirty="0">
                <a:solidFill>
                  <a:schemeClr val="bg1">
                    <a:lumMod val="50000"/>
                  </a:schemeClr>
                </a:solidFill>
                <a:latin typeface="方正正准黑简体" pitchFamily="2" charset="-122"/>
                <a:ea typeface="方正正准黑简体" pitchFamily="2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51520" y="485964"/>
              <a:ext cx="86409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7548691" y="6500834"/>
            <a:ext cx="15953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Savorboard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 Corporation</a:t>
            </a:r>
          </a:p>
        </p:txBody>
      </p:sp>
      <p:grpSp>
        <p:nvGrpSpPr>
          <p:cNvPr id="4" name="组合 24"/>
          <p:cNvGrpSpPr/>
          <p:nvPr/>
        </p:nvGrpSpPr>
        <p:grpSpPr>
          <a:xfrm>
            <a:off x="3954244" y="6498033"/>
            <a:ext cx="1307305" cy="293667"/>
            <a:chOff x="3954244" y="6498033"/>
            <a:chExt cx="1307305" cy="293667"/>
          </a:xfrm>
        </p:grpSpPr>
        <p:pic>
          <p:nvPicPr>
            <p:cNvPr id="26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188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35 CuadroTexto"/>
            <p:cNvSpPr txBox="1"/>
            <p:nvPr/>
          </p:nvSpPr>
          <p:spPr>
            <a:xfrm>
              <a:off x="4444653" y="6498033"/>
              <a:ext cx="315913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of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6560884"/>
              <a:ext cx="185493" cy="185493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54244" y="6561600"/>
              <a:ext cx="185493" cy="185493"/>
            </a:xfrm>
            <a:prstGeom prst="rect">
              <a:avLst/>
            </a:prstGeom>
          </p:spPr>
        </p:pic>
        <p:pic>
          <p:nvPicPr>
            <p:cNvPr id="30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283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35 CuadroTexto"/>
            <p:cNvSpPr txBox="1"/>
            <p:nvPr/>
          </p:nvSpPr>
          <p:spPr>
            <a:xfrm>
              <a:off x="4120134" y="6514701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95000"/>
                    </a:schemeClr>
                  </a:solidFill>
                  <a:latin typeface="+mn-lt"/>
                </a:rPr>
                <a:t>06</a:t>
              </a:r>
              <a:endParaRPr lang="es-ES" sz="1200" b="1" i="1" dirty="0">
                <a:solidFill>
                  <a:schemeClr val="bg1">
                    <a:lumMod val="95000"/>
                  </a:schemeClr>
                </a:solidFill>
                <a:latin typeface="+mn-lt"/>
              </a:endParaRPr>
            </a:p>
          </p:txBody>
        </p:sp>
        <p:sp>
          <p:nvSpPr>
            <p:cNvPr id="32" name="35 CuadroTexto"/>
            <p:cNvSpPr txBox="1"/>
            <p:nvPr/>
          </p:nvSpPr>
          <p:spPr>
            <a:xfrm>
              <a:off x="4735443" y="6506322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65000"/>
                    </a:schemeClr>
                  </a:solidFill>
                </a:rPr>
                <a:t>19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</p:grpSp>
      <p:pic>
        <p:nvPicPr>
          <p:cNvPr id="2050" name="Picture 2" descr="C:\Users\Administrator\Desktop\02.pn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857224" y="571480"/>
            <a:ext cx="7612008" cy="59293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3606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9"/>
          <p:cNvGrpSpPr/>
          <p:nvPr/>
        </p:nvGrpSpPr>
        <p:grpSpPr>
          <a:xfrm>
            <a:off x="107504" y="116632"/>
            <a:ext cx="8784976" cy="369332"/>
            <a:chOff x="107504" y="116632"/>
            <a:chExt cx="8784976" cy="369332"/>
          </a:xfrm>
        </p:grpSpPr>
        <p:sp>
          <p:nvSpPr>
            <p:cNvPr id="12" name="矩形 11"/>
            <p:cNvSpPr/>
            <p:nvPr/>
          </p:nvSpPr>
          <p:spPr>
            <a:xfrm>
              <a:off x="107504" y="116632"/>
              <a:ext cx="1454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pc="-150" dirty="0" smtClean="0">
                  <a:solidFill>
                    <a:schemeClr val="bg1">
                      <a:lumMod val="50000"/>
                    </a:schemeClr>
                  </a:solidFill>
                  <a:latin typeface="方正正准黑简体" pitchFamily="2" charset="-122"/>
                  <a:ea typeface="方正正准黑简体" pitchFamily="2" charset="-122"/>
                </a:rPr>
                <a:t>视觉设计规范</a:t>
              </a:r>
              <a:endParaRPr lang="zh-CN" altLang="en-US" spc="-150" dirty="0">
                <a:solidFill>
                  <a:schemeClr val="bg1">
                    <a:lumMod val="50000"/>
                  </a:schemeClr>
                </a:solidFill>
                <a:latin typeface="方正正准黑简体" pitchFamily="2" charset="-122"/>
                <a:ea typeface="方正正准黑简体" pitchFamily="2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51520" y="485964"/>
              <a:ext cx="86409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7548691" y="6500834"/>
            <a:ext cx="15953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Savorboard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 Corporation</a:t>
            </a:r>
          </a:p>
        </p:txBody>
      </p:sp>
      <p:grpSp>
        <p:nvGrpSpPr>
          <p:cNvPr id="4" name="组合 24"/>
          <p:cNvGrpSpPr/>
          <p:nvPr/>
        </p:nvGrpSpPr>
        <p:grpSpPr>
          <a:xfrm>
            <a:off x="3954244" y="6498033"/>
            <a:ext cx="1307305" cy="293667"/>
            <a:chOff x="3954244" y="6498033"/>
            <a:chExt cx="1307305" cy="293667"/>
          </a:xfrm>
        </p:grpSpPr>
        <p:pic>
          <p:nvPicPr>
            <p:cNvPr id="26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188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35 CuadroTexto"/>
            <p:cNvSpPr txBox="1"/>
            <p:nvPr/>
          </p:nvSpPr>
          <p:spPr>
            <a:xfrm>
              <a:off x="4444653" y="6498033"/>
              <a:ext cx="315913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of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6560884"/>
              <a:ext cx="185493" cy="185493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54244" y="6561600"/>
              <a:ext cx="185493" cy="185493"/>
            </a:xfrm>
            <a:prstGeom prst="rect">
              <a:avLst/>
            </a:prstGeom>
          </p:spPr>
        </p:pic>
        <p:pic>
          <p:nvPicPr>
            <p:cNvPr id="30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283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35 CuadroTexto"/>
            <p:cNvSpPr txBox="1"/>
            <p:nvPr/>
          </p:nvSpPr>
          <p:spPr>
            <a:xfrm>
              <a:off x="4120134" y="6514701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95000"/>
                    </a:schemeClr>
                  </a:solidFill>
                  <a:latin typeface="+mn-lt"/>
                </a:rPr>
                <a:t>07</a:t>
              </a:r>
              <a:endParaRPr lang="es-ES" sz="1200" b="1" i="1" dirty="0">
                <a:solidFill>
                  <a:schemeClr val="bg1">
                    <a:lumMod val="95000"/>
                  </a:schemeClr>
                </a:solidFill>
                <a:latin typeface="+mn-lt"/>
              </a:endParaRPr>
            </a:p>
          </p:txBody>
        </p:sp>
        <p:sp>
          <p:nvSpPr>
            <p:cNvPr id="32" name="35 CuadroTexto"/>
            <p:cNvSpPr txBox="1"/>
            <p:nvPr/>
          </p:nvSpPr>
          <p:spPr>
            <a:xfrm>
              <a:off x="4735443" y="6506322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19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</p:grpSp>
      <p:pic>
        <p:nvPicPr>
          <p:cNvPr id="2050" name="Picture 2" descr="C:\Users\Administrator\Desktop\02.pn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500034" y="1543428"/>
            <a:ext cx="8501122" cy="36080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3606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9"/>
          <p:cNvGrpSpPr/>
          <p:nvPr/>
        </p:nvGrpSpPr>
        <p:grpSpPr>
          <a:xfrm>
            <a:off x="107504" y="116632"/>
            <a:ext cx="8784976" cy="369332"/>
            <a:chOff x="107504" y="116632"/>
            <a:chExt cx="8784976" cy="369332"/>
          </a:xfrm>
        </p:grpSpPr>
        <p:sp>
          <p:nvSpPr>
            <p:cNvPr id="12" name="矩形 11"/>
            <p:cNvSpPr/>
            <p:nvPr/>
          </p:nvSpPr>
          <p:spPr>
            <a:xfrm>
              <a:off x="107504" y="116632"/>
              <a:ext cx="1454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pc="-150" dirty="0" smtClean="0">
                  <a:solidFill>
                    <a:schemeClr val="bg1">
                      <a:lumMod val="50000"/>
                    </a:schemeClr>
                  </a:solidFill>
                  <a:latin typeface="方正正准黑简体" pitchFamily="2" charset="-122"/>
                  <a:ea typeface="方正正准黑简体" pitchFamily="2" charset="-122"/>
                </a:rPr>
                <a:t>视觉设计规范</a:t>
              </a:r>
              <a:endParaRPr lang="zh-CN" altLang="en-US" spc="-150" dirty="0">
                <a:solidFill>
                  <a:schemeClr val="bg1">
                    <a:lumMod val="50000"/>
                  </a:schemeClr>
                </a:solidFill>
                <a:latin typeface="方正正准黑简体" pitchFamily="2" charset="-122"/>
                <a:ea typeface="方正正准黑简体" pitchFamily="2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51520" y="485964"/>
              <a:ext cx="86409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7548691" y="6500834"/>
            <a:ext cx="15953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Savorboard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 Corporation</a:t>
            </a:r>
          </a:p>
        </p:txBody>
      </p:sp>
      <p:grpSp>
        <p:nvGrpSpPr>
          <p:cNvPr id="4" name="组合 24"/>
          <p:cNvGrpSpPr/>
          <p:nvPr/>
        </p:nvGrpSpPr>
        <p:grpSpPr>
          <a:xfrm>
            <a:off x="3954244" y="6498033"/>
            <a:ext cx="1307305" cy="293667"/>
            <a:chOff x="3954244" y="6498033"/>
            <a:chExt cx="1307305" cy="293667"/>
          </a:xfrm>
        </p:grpSpPr>
        <p:pic>
          <p:nvPicPr>
            <p:cNvPr id="26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188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35 CuadroTexto"/>
            <p:cNvSpPr txBox="1"/>
            <p:nvPr/>
          </p:nvSpPr>
          <p:spPr>
            <a:xfrm>
              <a:off x="4444653" y="6498033"/>
              <a:ext cx="315913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of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6560884"/>
              <a:ext cx="185493" cy="185493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54244" y="6561600"/>
              <a:ext cx="185493" cy="185493"/>
            </a:xfrm>
            <a:prstGeom prst="rect">
              <a:avLst/>
            </a:prstGeom>
          </p:spPr>
        </p:pic>
        <p:pic>
          <p:nvPicPr>
            <p:cNvPr id="30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283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35 CuadroTexto"/>
            <p:cNvSpPr txBox="1"/>
            <p:nvPr/>
          </p:nvSpPr>
          <p:spPr>
            <a:xfrm>
              <a:off x="4120134" y="6514701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95000"/>
                    </a:schemeClr>
                  </a:solidFill>
                  <a:latin typeface="+mn-lt"/>
                </a:rPr>
                <a:t>08</a:t>
              </a:r>
              <a:endParaRPr lang="es-ES" sz="1200" b="1" i="1" dirty="0">
                <a:solidFill>
                  <a:schemeClr val="bg1">
                    <a:lumMod val="95000"/>
                  </a:schemeClr>
                </a:solidFill>
                <a:latin typeface="+mn-lt"/>
              </a:endParaRPr>
            </a:p>
          </p:txBody>
        </p:sp>
        <p:sp>
          <p:nvSpPr>
            <p:cNvPr id="32" name="35 CuadroTexto"/>
            <p:cNvSpPr txBox="1"/>
            <p:nvPr/>
          </p:nvSpPr>
          <p:spPr>
            <a:xfrm>
              <a:off x="4735443" y="6506322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es-HN" sz="1200" b="1" i="1" dirty="0" smtClean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9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</p:grpSp>
      <p:pic>
        <p:nvPicPr>
          <p:cNvPr id="2050" name="Picture 2" descr="C:\Users\Administrator\Desktop\02.pn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819172" y="1142984"/>
            <a:ext cx="7771422" cy="4357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3606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9"/>
          <p:cNvGrpSpPr/>
          <p:nvPr/>
        </p:nvGrpSpPr>
        <p:grpSpPr>
          <a:xfrm>
            <a:off x="107504" y="116632"/>
            <a:ext cx="8784976" cy="369332"/>
            <a:chOff x="107504" y="116632"/>
            <a:chExt cx="8784976" cy="369332"/>
          </a:xfrm>
        </p:grpSpPr>
        <p:sp>
          <p:nvSpPr>
            <p:cNvPr id="12" name="矩形 11"/>
            <p:cNvSpPr/>
            <p:nvPr/>
          </p:nvSpPr>
          <p:spPr>
            <a:xfrm>
              <a:off x="107504" y="116632"/>
              <a:ext cx="1454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pc="-150" dirty="0" smtClean="0">
                  <a:solidFill>
                    <a:schemeClr val="bg1">
                      <a:lumMod val="50000"/>
                    </a:schemeClr>
                  </a:solidFill>
                  <a:latin typeface="方正正准黑简体" pitchFamily="2" charset="-122"/>
                  <a:ea typeface="方正正准黑简体" pitchFamily="2" charset="-122"/>
                </a:rPr>
                <a:t>视觉设计规范</a:t>
              </a:r>
              <a:endParaRPr lang="zh-CN" altLang="en-US" spc="-150" dirty="0">
                <a:solidFill>
                  <a:schemeClr val="bg1">
                    <a:lumMod val="50000"/>
                  </a:schemeClr>
                </a:solidFill>
                <a:latin typeface="方正正准黑简体" pitchFamily="2" charset="-122"/>
                <a:ea typeface="方正正准黑简体" pitchFamily="2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51520" y="485964"/>
              <a:ext cx="86409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7548691" y="6500834"/>
            <a:ext cx="15953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Savorboard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方正正准黑简体" pitchFamily="2" charset="-122"/>
                <a:ea typeface="方正正准黑简体" pitchFamily="2" charset="-122"/>
              </a:rPr>
              <a:t> Corporation</a:t>
            </a:r>
          </a:p>
        </p:txBody>
      </p:sp>
      <p:grpSp>
        <p:nvGrpSpPr>
          <p:cNvPr id="4" name="组合 24"/>
          <p:cNvGrpSpPr/>
          <p:nvPr/>
        </p:nvGrpSpPr>
        <p:grpSpPr>
          <a:xfrm>
            <a:off x="3954244" y="6498033"/>
            <a:ext cx="1307305" cy="293667"/>
            <a:chOff x="3954244" y="6498033"/>
            <a:chExt cx="1307305" cy="293667"/>
          </a:xfrm>
        </p:grpSpPr>
        <p:pic>
          <p:nvPicPr>
            <p:cNvPr id="26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188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35 CuadroTexto"/>
            <p:cNvSpPr txBox="1"/>
            <p:nvPr/>
          </p:nvSpPr>
          <p:spPr>
            <a:xfrm>
              <a:off x="4444653" y="6498033"/>
              <a:ext cx="315913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of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6560884"/>
              <a:ext cx="185493" cy="185493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54244" y="6561600"/>
              <a:ext cx="185493" cy="185493"/>
            </a:xfrm>
            <a:prstGeom prst="rect">
              <a:avLst/>
            </a:prstGeom>
          </p:spPr>
        </p:pic>
        <p:pic>
          <p:nvPicPr>
            <p:cNvPr id="30" name="2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283" y="6543501"/>
              <a:ext cx="264081" cy="220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35 CuadroTexto"/>
            <p:cNvSpPr txBox="1"/>
            <p:nvPr/>
          </p:nvSpPr>
          <p:spPr>
            <a:xfrm>
              <a:off x="4120134" y="6514701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95000"/>
                    </a:schemeClr>
                  </a:solidFill>
                  <a:latin typeface="+mn-lt"/>
                </a:rPr>
                <a:t>09</a:t>
              </a:r>
              <a:endParaRPr lang="es-ES" sz="1200" b="1" i="1" dirty="0">
                <a:solidFill>
                  <a:schemeClr val="bg1">
                    <a:lumMod val="95000"/>
                  </a:schemeClr>
                </a:solidFill>
                <a:latin typeface="+mn-lt"/>
              </a:endParaRPr>
            </a:p>
          </p:txBody>
        </p:sp>
        <p:sp>
          <p:nvSpPr>
            <p:cNvPr id="32" name="35 CuadroTexto"/>
            <p:cNvSpPr txBox="1"/>
            <p:nvPr/>
          </p:nvSpPr>
          <p:spPr>
            <a:xfrm>
              <a:off x="4735443" y="6506322"/>
              <a:ext cx="34176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HN" sz="1200" b="1" i="1" dirty="0" smtClean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19</a:t>
              </a:r>
              <a:endParaRPr lang="es-ES" sz="1200" b="1" i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</p:grpSp>
      <p:pic>
        <p:nvPicPr>
          <p:cNvPr id="2050" name="Picture 2" descr="C:\Users\Administrator\Desktop\02.pn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500034" y="785794"/>
            <a:ext cx="8161009" cy="52864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3606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4366</TotalTime>
  <Words>1701</Words>
  <Application>Microsoft Office PowerPoint</Application>
  <PresentationFormat>On-screen Show (4:3)</PresentationFormat>
  <Paragraphs>188</Paragraphs>
  <Slides>22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主题​​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daiyan</dc:creator>
  <cp:lastModifiedBy>kingmki</cp:lastModifiedBy>
  <cp:revision>115</cp:revision>
  <dcterms:created xsi:type="dcterms:W3CDTF">2012-02-14T06:02:56Z</dcterms:created>
  <dcterms:modified xsi:type="dcterms:W3CDTF">2012-07-19T22:29:46Z</dcterms:modified>
</cp:coreProperties>
</file>