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424" y="-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78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72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3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7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5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6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35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2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C4DE-177E-40E5-AD66-08C71750B9A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9123-1D9F-4984-85B3-52170FDB0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14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1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099" y="2023750"/>
            <a:ext cx="4913802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8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20" y="2051184"/>
            <a:ext cx="516376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143" y="1968881"/>
            <a:ext cx="6297714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5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54" y="1822565"/>
            <a:ext cx="6511092" cy="32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0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28" y="2048136"/>
            <a:ext cx="5541744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1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47" y="2060329"/>
            <a:ext cx="4907705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4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51" y="2075570"/>
            <a:ext cx="4919898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275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Kuznetsov</dc:creator>
  <cp:lastModifiedBy>Vladimir Kuznetsov</cp:lastModifiedBy>
  <cp:revision>4</cp:revision>
  <dcterms:created xsi:type="dcterms:W3CDTF">2017-04-09T13:32:40Z</dcterms:created>
  <dcterms:modified xsi:type="dcterms:W3CDTF">2017-04-09T13:50:28Z</dcterms:modified>
</cp:coreProperties>
</file>