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C5F1F-8CC5-4D7D-899D-619C138D2E82}" v="5" dt="2024-05-06T09:55:27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Meng" userId="539e98e0-4b01-44c5-be6c-22d3d03d1401" providerId="ADAL" clId="{FD0C5F1F-8CC5-4D7D-899D-619C138D2E82}"/>
    <pc:docChg chg="undo custSel addSld modSld">
      <pc:chgData name="LI Meng" userId="539e98e0-4b01-44c5-be6c-22d3d03d1401" providerId="ADAL" clId="{FD0C5F1F-8CC5-4D7D-899D-619C138D2E82}" dt="2024-05-06T09:56:25.385" v="174" actId="1076"/>
      <pc:docMkLst>
        <pc:docMk/>
      </pc:docMkLst>
      <pc:sldChg chg="addSp delSp modSp new mod">
        <pc:chgData name="LI Meng" userId="539e98e0-4b01-44c5-be6c-22d3d03d1401" providerId="ADAL" clId="{FD0C5F1F-8CC5-4D7D-899D-619C138D2E82}" dt="2024-05-06T09:54:01.765" v="128" actId="1076"/>
        <pc:sldMkLst>
          <pc:docMk/>
          <pc:sldMk cId="2437801812" sldId="256"/>
        </pc:sldMkLst>
        <pc:spChg chg="del">
          <ac:chgData name="LI Meng" userId="539e98e0-4b01-44c5-be6c-22d3d03d1401" providerId="ADAL" clId="{FD0C5F1F-8CC5-4D7D-899D-619C138D2E82}" dt="2024-05-06T09:45:58.616" v="1" actId="478"/>
          <ac:spMkLst>
            <pc:docMk/>
            <pc:sldMk cId="2437801812" sldId="256"/>
            <ac:spMk id="2" creationId="{096DE7E4-D6F8-6ECA-09AD-2266196EA1CD}"/>
          </ac:spMkLst>
        </pc:spChg>
        <pc:spChg chg="del">
          <ac:chgData name="LI Meng" userId="539e98e0-4b01-44c5-be6c-22d3d03d1401" providerId="ADAL" clId="{FD0C5F1F-8CC5-4D7D-899D-619C138D2E82}" dt="2024-05-06T09:45:58.616" v="1" actId="478"/>
          <ac:spMkLst>
            <pc:docMk/>
            <pc:sldMk cId="2437801812" sldId="256"/>
            <ac:spMk id="3" creationId="{82BCA7DE-E295-3F40-3DCB-4F20DA2E6EA6}"/>
          </ac:spMkLst>
        </pc:spChg>
        <pc:spChg chg="add mod">
          <ac:chgData name="LI Meng" userId="539e98e0-4b01-44c5-be6c-22d3d03d1401" providerId="ADAL" clId="{FD0C5F1F-8CC5-4D7D-899D-619C138D2E82}" dt="2024-05-06T09:54:01.765" v="128" actId="1076"/>
          <ac:spMkLst>
            <pc:docMk/>
            <pc:sldMk cId="2437801812" sldId="256"/>
            <ac:spMk id="12" creationId="{8BDE06F4-A59B-3A4A-F6AA-30A4E43578EB}"/>
          </ac:spMkLst>
        </pc:spChg>
        <pc:picChg chg="add mod">
          <ac:chgData name="LI Meng" userId="539e98e0-4b01-44c5-be6c-22d3d03d1401" providerId="ADAL" clId="{FD0C5F1F-8CC5-4D7D-899D-619C138D2E82}" dt="2024-05-06T09:53:55.354" v="126" actId="1076"/>
          <ac:picMkLst>
            <pc:docMk/>
            <pc:sldMk cId="2437801812" sldId="256"/>
            <ac:picMk id="5" creationId="{EC2CA948-C473-AE48-7BC4-0D3DB93931B4}"/>
          </ac:picMkLst>
        </pc:picChg>
        <pc:picChg chg="add mod modCrop">
          <ac:chgData name="LI Meng" userId="539e98e0-4b01-44c5-be6c-22d3d03d1401" providerId="ADAL" clId="{FD0C5F1F-8CC5-4D7D-899D-619C138D2E82}" dt="2024-05-06T09:49:07.219" v="55" actId="1076"/>
          <ac:picMkLst>
            <pc:docMk/>
            <pc:sldMk cId="2437801812" sldId="256"/>
            <ac:picMk id="7" creationId="{43F587A9-2B82-76D2-60AD-B43DE77A908F}"/>
          </ac:picMkLst>
        </pc:picChg>
        <pc:picChg chg="add mod modCrop">
          <ac:chgData name="LI Meng" userId="539e98e0-4b01-44c5-be6c-22d3d03d1401" providerId="ADAL" clId="{FD0C5F1F-8CC5-4D7D-899D-619C138D2E82}" dt="2024-05-06T09:48:49.357" v="52" actId="1076"/>
          <ac:picMkLst>
            <pc:docMk/>
            <pc:sldMk cId="2437801812" sldId="256"/>
            <ac:picMk id="9" creationId="{B642052B-7BFC-E485-400B-914D15951591}"/>
          </ac:picMkLst>
        </pc:picChg>
        <pc:picChg chg="add del mod">
          <ac:chgData name="LI Meng" userId="539e98e0-4b01-44c5-be6c-22d3d03d1401" providerId="ADAL" clId="{FD0C5F1F-8CC5-4D7D-899D-619C138D2E82}" dt="2024-05-06T09:48:52.269" v="53" actId="1076"/>
          <ac:picMkLst>
            <pc:docMk/>
            <pc:sldMk cId="2437801812" sldId="256"/>
            <ac:picMk id="11" creationId="{63C71DD9-FB31-8BC1-2396-307C864C3787}"/>
          </ac:picMkLst>
        </pc:picChg>
      </pc:sldChg>
      <pc:sldChg chg="addSp delSp modSp new mod">
        <pc:chgData name="LI Meng" userId="539e98e0-4b01-44c5-be6c-22d3d03d1401" providerId="ADAL" clId="{FD0C5F1F-8CC5-4D7D-899D-619C138D2E82}" dt="2024-05-06T09:56:25.385" v="174" actId="1076"/>
        <pc:sldMkLst>
          <pc:docMk/>
          <pc:sldMk cId="1377006675" sldId="257"/>
        </pc:sldMkLst>
        <pc:spChg chg="del">
          <ac:chgData name="LI Meng" userId="539e98e0-4b01-44c5-be6c-22d3d03d1401" providerId="ADAL" clId="{FD0C5F1F-8CC5-4D7D-899D-619C138D2E82}" dt="2024-05-06T09:51:29.094" v="57" actId="478"/>
          <ac:spMkLst>
            <pc:docMk/>
            <pc:sldMk cId="1377006675" sldId="257"/>
            <ac:spMk id="2" creationId="{2AF1B7D4-FF8F-28C2-948D-C5D6035A1C3D}"/>
          </ac:spMkLst>
        </pc:spChg>
        <pc:spChg chg="del">
          <ac:chgData name="LI Meng" userId="539e98e0-4b01-44c5-be6c-22d3d03d1401" providerId="ADAL" clId="{FD0C5F1F-8CC5-4D7D-899D-619C138D2E82}" dt="2024-05-06T09:51:29.094" v="57" actId="478"/>
          <ac:spMkLst>
            <pc:docMk/>
            <pc:sldMk cId="1377006675" sldId="257"/>
            <ac:spMk id="3" creationId="{4FE86CBD-37A1-2B91-7228-E932FEF2128C}"/>
          </ac:spMkLst>
        </pc:spChg>
        <pc:spChg chg="add mod">
          <ac:chgData name="LI Meng" userId="539e98e0-4b01-44c5-be6c-22d3d03d1401" providerId="ADAL" clId="{FD0C5F1F-8CC5-4D7D-899D-619C138D2E82}" dt="2024-05-06T09:53:58.403" v="127" actId="1076"/>
          <ac:spMkLst>
            <pc:docMk/>
            <pc:sldMk cId="1377006675" sldId="257"/>
            <ac:spMk id="8" creationId="{5B275AF7-B30E-3A54-BF23-15B796461C29}"/>
          </ac:spMkLst>
        </pc:spChg>
        <pc:spChg chg="add del mod">
          <ac:chgData name="LI Meng" userId="539e98e0-4b01-44c5-be6c-22d3d03d1401" providerId="ADAL" clId="{FD0C5F1F-8CC5-4D7D-899D-619C138D2E82}" dt="2024-05-06T09:56:14.919" v="170" actId="20577"/>
          <ac:spMkLst>
            <pc:docMk/>
            <pc:sldMk cId="1377006675" sldId="257"/>
            <ac:spMk id="17" creationId="{34EE4D89-BDED-9AEA-09DA-203D4231EC83}"/>
          </ac:spMkLst>
        </pc:spChg>
        <pc:picChg chg="add mod modCrop">
          <ac:chgData name="LI Meng" userId="539e98e0-4b01-44c5-be6c-22d3d03d1401" providerId="ADAL" clId="{FD0C5F1F-8CC5-4D7D-899D-619C138D2E82}" dt="2024-05-06T09:52:39.755" v="84" actId="1076"/>
          <ac:picMkLst>
            <pc:docMk/>
            <pc:sldMk cId="1377006675" sldId="257"/>
            <ac:picMk id="5" creationId="{02F6D23D-938F-E5D2-0DB8-425BB6EF0F48}"/>
          </ac:picMkLst>
        </pc:picChg>
        <pc:picChg chg="add mod modCrop">
          <ac:chgData name="LI Meng" userId="539e98e0-4b01-44c5-be6c-22d3d03d1401" providerId="ADAL" clId="{FD0C5F1F-8CC5-4D7D-899D-619C138D2E82}" dt="2024-05-06T09:52:43.092" v="86" actId="1076"/>
          <ac:picMkLst>
            <pc:docMk/>
            <pc:sldMk cId="1377006675" sldId="257"/>
            <ac:picMk id="7" creationId="{0C86104A-8902-E0F0-4FB4-E1886A460846}"/>
          </ac:picMkLst>
        </pc:picChg>
        <pc:picChg chg="add mod">
          <ac:chgData name="LI Meng" userId="539e98e0-4b01-44c5-be6c-22d3d03d1401" providerId="ADAL" clId="{FD0C5F1F-8CC5-4D7D-899D-619C138D2E82}" dt="2024-05-06T09:56:23.274" v="173" actId="1076"/>
          <ac:picMkLst>
            <pc:docMk/>
            <pc:sldMk cId="1377006675" sldId="257"/>
            <ac:picMk id="10" creationId="{95DCE68D-28D0-AFC0-9388-AF3E4AAB66B1}"/>
          </ac:picMkLst>
        </pc:picChg>
        <pc:picChg chg="add mod">
          <ac:chgData name="LI Meng" userId="539e98e0-4b01-44c5-be6c-22d3d03d1401" providerId="ADAL" clId="{FD0C5F1F-8CC5-4D7D-899D-619C138D2E82}" dt="2024-05-06T09:56:25.385" v="174" actId="1076"/>
          <ac:picMkLst>
            <pc:docMk/>
            <pc:sldMk cId="1377006675" sldId="257"/>
            <ac:picMk id="12" creationId="{8A9AEF27-9255-2CCB-4480-089DE25C4A4C}"/>
          </ac:picMkLst>
        </pc:picChg>
        <pc:picChg chg="add mod">
          <ac:chgData name="LI Meng" userId="539e98e0-4b01-44c5-be6c-22d3d03d1401" providerId="ADAL" clId="{FD0C5F1F-8CC5-4D7D-899D-619C138D2E82}" dt="2024-05-06T09:56:21.246" v="172" actId="14100"/>
          <ac:picMkLst>
            <pc:docMk/>
            <pc:sldMk cId="1377006675" sldId="257"/>
            <ac:picMk id="14" creationId="{27D1A056-0644-C812-8C5F-C80FB61A1FDD}"/>
          </ac:picMkLst>
        </pc:picChg>
        <pc:picChg chg="add del">
          <ac:chgData name="LI Meng" userId="539e98e0-4b01-44c5-be6c-22d3d03d1401" providerId="ADAL" clId="{FD0C5F1F-8CC5-4D7D-899D-619C138D2E82}" dt="2024-05-06T09:55:24.800" v="136" actId="22"/>
          <ac:picMkLst>
            <pc:docMk/>
            <pc:sldMk cId="1377006675" sldId="257"/>
            <ac:picMk id="16" creationId="{F767909B-5472-5FE5-AF8B-E5880521A3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2CA948-C473-AE48-7BC4-0D3DB939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95" y="1055034"/>
            <a:ext cx="8150785" cy="2800577"/>
          </a:xfrm>
          <a:prstGeom prst="rect">
            <a:avLst/>
          </a:prstGeom>
        </p:spPr>
      </p:pic>
      <p:pic>
        <p:nvPicPr>
          <p:cNvPr id="7" name="图片 6" descr="图表, 折线图, 直方图&#10;&#10;描述已自动生成">
            <a:extLst>
              <a:ext uri="{FF2B5EF4-FFF2-40B4-BE49-F238E27FC236}">
                <a16:creationId xmlns:a16="http://schemas.microsoft.com/office/drawing/2014/main" id="{43F587A9-2B82-76D2-60AD-B43DE77A9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" r="1839" b="-1855"/>
          <a:stretch/>
        </p:blipFill>
        <p:spPr>
          <a:xfrm>
            <a:off x="3239" y="4269344"/>
            <a:ext cx="4293499" cy="2588656"/>
          </a:xfrm>
          <a:prstGeom prst="rect">
            <a:avLst/>
          </a:prstGeom>
        </p:spPr>
      </p:pic>
      <p:pic>
        <p:nvPicPr>
          <p:cNvPr id="9" name="图片 8" descr="图表, 瀑布图&#10;&#10;描述已自动生成">
            <a:extLst>
              <a:ext uri="{FF2B5EF4-FFF2-40B4-BE49-F238E27FC236}">
                <a16:creationId xmlns:a16="http://schemas.microsoft.com/office/drawing/2014/main" id="{B642052B-7BFC-E485-400B-914D159515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"/>
          <a:stretch/>
        </p:blipFill>
        <p:spPr>
          <a:xfrm>
            <a:off x="4296738" y="4278840"/>
            <a:ext cx="4200546" cy="2486163"/>
          </a:xfrm>
          <a:prstGeom prst="rect">
            <a:avLst/>
          </a:prstGeom>
        </p:spPr>
      </p:pic>
      <p:pic>
        <p:nvPicPr>
          <p:cNvPr id="11" name="图片 10" descr="图表, 瀑布图&#10;&#10;描述已自动生成">
            <a:extLst>
              <a:ext uri="{FF2B5EF4-FFF2-40B4-BE49-F238E27FC236}">
                <a16:creationId xmlns:a16="http://schemas.microsoft.com/office/drawing/2014/main" id="{63C71DD9-FB31-8BC1-2396-307C864C3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919" y="4402677"/>
            <a:ext cx="3797227" cy="223848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DE06F4-A59B-3A4A-F6AA-30A4E43578EB}"/>
              </a:ext>
            </a:extLst>
          </p:cNvPr>
          <p:cNvSpPr txBox="1"/>
          <p:nvPr/>
        </p:nvSpPr>
        <p:spPr>
          <a:xfrm>
            <a:off x="62512" y="0"/>
            <a:ext cx="478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Partial Least Squares (PLS)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780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F6D23D-938F-E5D2-0DB8-425BB6EF0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7" t="9559" r="30732" b="65115"/>
          <a:stretch/>
        </p:blipFill>
        <p:spPr>
          <a:xfrm>
            <a:off x="4235116" y="719105"/>
            <a:ext cx="3349409" cy="7850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86104A-8902-E0F0-4FB4-E1886A460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2" t="46914" r="6022" b="21771"/>
          <a:stretch/>
        </p:blipFill>
        <p:spPr>
          <a:xfrm>
            <a:off x="2486964" y="1449979"/>
            <a:ext cx="7312758" cy="11342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275AF7-B30E-3A54-BF23-15B796461C29}"/>
              </a:ext>
            </a:extLst>
          </p:cNvPr>
          <p:cNvSpPr txBox="1"/>
          <p:nvPr/>
        </p:nvSpPr>
        <p:spPr>
          <a:xfrm>
            <a:off x="0" y="0"/>
            <a:ext cx="301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Elastic Net</a:t>
            </a:r>
            <a:endParaRPr lang="zh-CN" altLang="en-US" sz="3200" dirty="0"/>
          </a:p>
        </p:txBody>
      </p: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95DCE68D-28D0-AFC0-9388-AF3E4AAB6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5" y="3856567"/>
            <a:ext cx="4480569" cy="2651765"/>
          </a:xfrm>
          <a:prstGeom prst="rect">
            <a:avLst/>
          </a:prstGeom>
        </p:spPr>
      </p:pic>
      <p:pic>
        <p:nvPicPr>
          <p:cNvPr id="12" name="图片 11" descr="图表, 瀑布图&#10;&#10;描述已自动生成">
            <a:extLst>
              <a:ext uri="{FF2B5EF4-FFF2-40B4-BE49-F238E27FC236}">
                <a16:creationId xmlns:a16="http://schemas.microsoft.com/office/drawing/2014/main" id="{8A9AEF27-9255-2CCB-4480-089DE25C4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41" y="3929824"/>
            <a:ext cx="4480569" cy="26517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7D1A056-0644-C812-8C5F-C80FB61A1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451" y="3038420"/>
            <a:ext cx="4243410" cy="3639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4EE4D89-BDED-9AEA-09DA-203D4231EC83}"/>
              </a:ext>
            </a:extLst>
          </p:cNvPr>
          <p:cNvSpPr txBox="1"/>
          <p:nvPr/>
        </p:nvSpPr>
        <p:spPr>
          <a:xfrm>
            <a:off x="181375" y="3002285"/>
            <a:ext cx="17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FF"/>
                </a:highlight>
                <a:latin typeface="Arial" panose="020B0604020202020204" pitchFamily="34" charset="0"/>
              </a:rPr>
              <a:t>Experiments: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7006675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LI</dc:creator>
  <cp:lastModifiedBy>LI Meng</cp:lastModifiedBy>
  <cp:revision>2</cp:revision>
  <dcterms:created xsi:type="dcterms:W3CDTF">2023-08-09T12:44:55Z</dcterms:created>
  <dcterms:modified xsi:type="dcterms:W3CDTF">2024-05-06T09:56:27Z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