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2FE65-BB80-455A-A88B-7F5A1B30F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21BE8-1321-4BCB-997A-F3BCFEE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05D-A730-4C88-B936-B3CB0F7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76109F-7C72-465E-B007-6762C45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AA3D4-0268-42F3-8E53-7F4D4E3B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1ED0F-BF67-47F9-9B2F-A6D3B219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8EE73-7B87-42D2-B8E5-35AC77F7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ACC53-7399-4F04-A57D-CC589009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EB6C3-0E3E-4E89-9C4B-7D8803C5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7C8BB-400C-483C-9A01-6436192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2CDE8-9974-4DB5-AEBF-E7D1CB19D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800F7-917B-4009-9050-6F0DD14A0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A58-2073-43F8-BA50-0F5D22B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09093-5294-41B9-A11D-E14D48F6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D4FA9-122E-4EDE-8D8A-8E1DAC0D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B2FA2-B986-44D0-8637-56D58DB0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40D16-3D18-44BE-811A-D50A98C3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503D-7430-407E-AC30-55534B9D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3E0BB-7D03-4191-B7FD-905D36DA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4BD6B-BB8A-4470-9C44-E73E064A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BD30-3EAA-4B88-91EA-F4847653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28D9F-4CE2-4739-B63B-04FB564D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44C9F-6B6D-46FB-89F7-4558B15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988A4-339B-410F-A1B0-4F466C4B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E6401-CE25-4EFE-90E5-C6C16A58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43EB4-36C5-49FE-8E33-C2A37FF7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6B518-399D-4CD0-A720-9B84E12F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F9805-F29E-435A-B1D6-0D3FB690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2331-1EF9-4542-B16B-BAE9D0A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17C93-16A8-4076-8BE8-27AE6D07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0BBD4-D670-4F2D-B352-6E758FF6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A33F-D2C1-4010-9174-637A9B32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BA678-4EA1-4DA2-ADFD-AA52ACF3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F5F60-F570-4A26-90ED-E2E689903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2EE6B-915D-4020-B6C0-0E02936B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8E02D4-ADE1-49BC-A436-BE35DF9A6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81791-080C-48A2-94B0-77EA602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CBE66-3C2E-44DD-9991-91663284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A6F45-83E2-4F09-91C2-CBE80E8A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636B-4411-450A-93D7-7BA48495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DC008-295A-474C-A300-28EB70C6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92F76-17B9-458C-9953-5CFF43FD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C8F57-E8D0-4A64-95C2-209985F6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B39EA-49B3-4B49-BBEB-00D05F4D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8757AE-EFF2-4515-8308-FDE84470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13015-6EC9-421C-A8F5-438E2105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11617-C918-4C34-B6DF-8400515A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F9299-BFDC-40D1-A62B-31621829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355B0-C3A7-431A-BF9D-58A83FC1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A0972-AD2B-46C0-A0F5-E271F43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608AA-788F-4098-BF1D-AD548493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5813-4C2B-4324-A546-A8C07F60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F950-454F-445E-8A7B-7D8E2C0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DF1D2-154E-42F3-959F-AB9A5B1AC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64C76-F635-4B31-9BC0-EE6CE4B3A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9758B-7A95-47B6-97DD-D18E5478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A0AF9-0F43-46B2-BDB6-8775AB30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83E93-D7F5-4146-98C3-B350DE5A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2162C-AA78-49C9-804A-3BAC1D99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65E87-2ACD-4C7A-A031-42DF32B0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388A8-413A-4026-A022-7131137BC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D3EA-60F2-4004-8D40-352B3A1537B4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74163-FF35-413E-AEDE-AE7402CDF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BE7C3-1EAD-4C2F-B14B-B5D260C0D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D409-8A3B-4C31-9AEE-45606C056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297F30-F3A3-4396-ABBD-F13E9E877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87F0DF-D215-45E9-B7C3-154FF50F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846CD7-E530-440A-8B5B-CC9D55F1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CE0BEB-C9C4-4DE8-8D44-EAD54250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773969-D8DD-43B7-9157-4ECF0623E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6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F420EF-4024-48D4-A05F-FF258816C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D6F2F4-4138-4C14-ADB1-B7FC5B6C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A6DEE0-739E-4E43-847B-F2836DD4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B3B785-E22E-4C9B-9B27-CF91A580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BA12BA-A196-464D-A1D4-22A131FB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9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B1860F-14BC-4180-92D2-505A37874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3C468F-CD74-40AE-9556-968DB997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AEA406-8307-4F87-BC98-40DB630D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6C5383-C034-42C3-9E7F-2952362C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6BF0EA-5CB7-41F5-ACD1-DBA3B43A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876E64-E5B9-45CE-A9B9-497CB09E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金沐</dc:creator>
  <cp:lastModifiedBy>刘 金沐</cp:lastModifiedBy>
  <cp:revision>2</cp:revision>
  <dcterms:created xsi:type="dcterms:W3CDTF">2022-03-02T09:29:53Z</dcterms:created>
  <dcterms:modified xsi:type="dcterms:W3CDTF">2022-03-04T12:19:45Z</dcterms:modified>
</cp:coreProperties>
</file>