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 id="2147483698" r:id="rId5"/>
    <p:sldMasterId id="2147483717" r:id="rId6"/>
    <p:sldMasterId id="2147483736" r:id="rId7"/>
    <p:sldMasterId id="2147483755" r:id="rId8"/>
  </p:sldMasterIdLst>
  <p:notesMasterIdLst>
    <p:notesMasterId r:id="rId11"/>
  </p:notesMasterIdLst>
  <p:sldIdLst>
    <p:sldId id="258" r:id="rId9"/>
    <p:sldId id="261" r:id="rId10"/>
    <p:sldId id="264" r:id="rId12"/>
    <p:sldId id="265" r:id="rId13"/>
    <p:sldId id="309" r:id="rId14"/>
    <p:sldId id="310" r:id="rId15"/>
    <p:sldId id="269" r:id="rId16"/>
    <p:sldId id="266" r:id="rId17"/>
    <p:sldId id="268" r:id="rId18"/>
    <p:sldId id="270" r:id="rId19"/>
    <p:sldId id="271" r:id="rId20"/>
    <p:sldId id="272" r:id="rId21"/>
    <p:sldId id="326" r:id="rId22"/>
    <p:sldId id="311" r:id="rId23"/>
    <p:sldId id="274" r:id="rId24"/>
    <p:sldId id="275" r:id="rId25"/>
    <p:sldId id="312" r:id="rId26"/>
    <p:sldId id="313" r:id="rId27"/>
    <p:sldId id="300" r:id="rId28"/>
    <p:sldId id="315"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E7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gs" Target="tags/tag61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notesMaster" Target="notesMasters/notesMaster1.xml"/><Relationship Id="rId10" Type="http://schemas.openxmlformats.org/officeDocument/2006/relationships/slide" Target="slides/slide2.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9" Type="http://schemas.openxmlformats.org/officeDocument/2006/relationships/tags" Target="../tags/tag424.xml"/><Relationship Id="rId8" Type="http://schemas.openxmlformats.org/officeDocument/2006/relationships/tags" Target="../tags/tag423.xml"/><Relationship Id="rId7" Type="http://schemas.openxmlformats.org/officeDocument/2006/relationships/tags" Target="../tags/tag422.xml"/><Relationship Id="rId6" Type="http://schemas.openxmlformats.org/officeDocument/2006/relationships/image" Target="../media/image3.png"/><Relationship Id="rId5" Type="http://schemas.openxmlformats.org/officeDocument/2006/relationships/tags" Target="../tags/tag421.xml"/><Relationship Id="rId4" Type="http://schemas.openxmlformats.org/officeDocument/2006/relationships/image" Target="../media/image2.png"/><Relationship Id="rId3" Type="http://schemas.openxmlformats.org/officeDocument/2006/relationships/tags" Target="../tags/tag420.xml"/><Relationship Id="rId2" Type="http://schemas.openxmlformats.org/officeDocument/2006/relationships/tags" Target="../tags/tag419.xml"/><Relationship Id="rId14" Type="http://schemas.openxmlformats.org/officeDocument/2006/relationships/tags" Target="../tags/tag429.xml"/><Relationship Id="rId13" Type="http://schemas.openxmlformats.org/officeDocument/2006/relationships/tags" Target="../tags/tag428.xml"/><Relationship Id="rId12" Type="http://schemas.openxmlformats.org/officeDocument/2006/relationships/tags" Target="../tags/tag427.xml"/><Relationship Id="rId11" Type="http://schemas.openxmlformats.org/officeDocument/2006/relationships/tags" Target="../tags/tag426.xml"/><Relationship Id="rId10" Type="http://schemas.openxmlformats.org/officeDocument/2006/relationships/tags" Target="../tags/tag425.xml"/><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image" Target="../media/image6.png"/><Relationship Id="rId5" Type="http://schemas.openxmlformats.org/officeDocument/2006/relationships/tags" Target="../tags/tag432.xml"/><Relationship Id="rId4" Type="http://schemas.openxmlformats.org/officeDocument/2006/relationships/image" Target="../media/image5.png"/><Relationship Id="rId3" Type="http://schemas.openxmlformats.org/officeDocument/2006/relationships/tags" Target="../tags/tag431.xml"/><Relationship Id="rId2" Type="http://schemas.openxmlformats.org/officeDocument/2006/relationships/tags" Target="../tags/tag430.xml"/><Relationship Id="rId11" Type="http://schemas.openxmlformats.org/officeDocument/2006/relationships/tags" Target="../tags/tag437.xml"/><Relationship Id="rId10" Type="http://schemas.openxmlformats.org/officeDocument/2006/relationships/tags" Target="../tags/tag436.xml"/><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image" Target="../media/image1.png"/><Relationship Id="rId2" Type="http://schemas.openxmlformats.org/officeDocument/2006/relationships/tags" Target="../tags/tag441.xml"/><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45.xml"/><Relationship Id="rId3" Type="http://schemas.openxmlformats.org/officeDocument/2006/relationships/image" Target="../media/image2.png"/><Relationship Id="rId2" Type="http://schemas.openxmlformats.org/officeDocument/2006/relationships/tags" Target="../tags/tag444.xml"/><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9" Type="http://schemas.openxmlformats.org/officeDocument/2006/relationships/tags" Target="../tags/tag449.xml"/><Relationship Id="rId8" Type="http://schemas.openxmlformats.org/officeDocument/2006/relationships/image" Target="../media/image3.png"/><Relationship Id="rId7" Type="http://schemas.openxmlformats.org/officeDocument/2006/relationships/tags" Target="../tags/tag448.xml"/><Relationship Id="rId6" Type="http://schemas.openxmlformats.org/officeDocument/2006/relationships/image" Target="../media/image2.png"/><Relationship Id="rId5" Type="http://schemas.openxmlformats.org/officeDocument/2006/relationships/tags" Target="../tags/tag44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446.xml"/><Relationship Id="rId10" Type="http://schemas.openxmlformats.org/officeDocument/2006/relationships/tags" Target="../tags/tag450.xml"/><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52.xml"/><Relationship Id="rId3" Type="http://schemas.openxmlformats.org/officeDocument/2006/relationships/image" Target="../media/image2.png"/><Relationship Id="rId2" Type="http://schemas.openxmlformats.org/officeDocument/2006/relationships/tags" Target="../tags/tag451.xml"/><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54.xml"/><Relationship Id="rId3" Type="http://schemas.openxmlformats.org/officeDocument/2006/relationships/image" Target="../media/image2.png"/><Relationship Id="rId2" Type="http://schemas.openxmlformats.org/officeDocument/2006/relationships/tags" Target="../tags/tag453.xml"/><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45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455.xml"/><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58.xml"/><Relationship Id="rId3" Type="http://schemas.openxmlformats.org/officeDocument/2006/relationships/image" Target="../media/image2.png"/><Relationship Id="rId2" Type="http://schemas.openxmlformats.org/officeDocument/2006/relationships/tags" Target="../tags/tag457.xml"/><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60.xml"/><Relationship Id="rId3" Type="http://schemas.openxmlformats.org/officeDocument/2006/relationships/image" Target="../media/image2.png"/><Relationship Id="rId2" Type="http://schemas.openxmlformats.org/officeDocument/2006/relationships/tags" Target="../tags/tag459.xml"/><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462.xml"/><Relationship Id="rId3" Type="http://schemas.openxmlformats.org/officeDocument/2006/relationships/image" Target="../media/image2.png"/><Relationship Id="rId2" Type="http://schemas.openxmlformats.org/officeDocument/2006/relationships/tags" Target="../tags/tag461.xml"/><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image" Target="../media/image1.png"/><Relationship Id="rId2" Type="http://schemas.openxmlformats.org/officeDocument/2006/relationships/tags" Target="../tags/tag463.xml"/><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image" Target="../media/image3.png"/><Relationship Id="rId4" Type="http://schemas.openxmlformats.org/officeDocument/2006/relationships/tags" Target="../tags/tag467.xml"/><Relationship Id="rId3" Type="http://schemas.openxmlformats.org/officeDocument/2006/relationships/image" Target="../media/image2.png"/><Relationship Id="rId2" Type="http://schemas.openxmlformats.org/officeDocument/2006/relationships/tags" Target="../tags/tag466.xml"/><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image" Target="../media/image3.png"/><Relationship Id="rId5" Type="http://schemas.openxmlformats.org/officeDocument/2006/relationships/tags" Target="../tags/tag474.xml"/><Relationship Id="rId4" Type="http://schemas.openxmlformats.org/officeDocument/2006/relationships/image" Target="../media/image2.png"/><Relationship Id="rId3" Type="http://schemas.openxmlformats.org/officeDocument/2006/relationships/tags" Target="../tags/tag473.xml"/><Relationship Id="rId2" Type="http://schemas.openxmlformats.org/officeDocument/2006/relationships/tags" Target="../tags/tag472.xml"/><Relationship Id="rId11" Type="http://schemas.openxmlformats.org/officeDocument/2006/relationships/tags" Target="../tags/tag479.xml"/><Relationship Id="rId10" Type="http://schemas.openxmlformats.org/officeDocument/2006/relationships/tags" Target="../tags/tag478.xml"/><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9" Type="http://schemas.openxmlformats.org/officeDocument/2006/relationships/tags" Target="../tags/tag485.xml"/><Relationship Id="rId8" Type="http://schemas.openxmlformats.org/officeDocument/2006/relationships/tags" Target="../tags/tag484.xml"/><Relationship Id="rId7" Type="http://schemas.openxmlformats.org/officeDocument/2006/relationships/tags" Target="../tags/tag483.xml"/><Relationship Id="rId6" Type="http://schemas.openxmlformats.org/officeDocument/2006/relationships/image" Target="../media/image3.png"/><Relationship Id="rId5" Type="http://schemas.openxmlformats.org/officeDocument/2006/relationships/tags" Target="../tags/tag482.xml"/><Relationship Id="rId4" Type="http://schemas.openxmlformats.org/officeDocument/2006/relationships/image" Target="../media/image2.png"/><Relationship Id="rId3" Type="http://schemas.openxmlformats.org/officeDocument/2006/relationships/tags" Target="../tags/tag481.xml"/><Relationship Id="rId2" Type="http://schemas.openxmlformats.org/officeDocument/2006/relationships/tags" Target="../tags/tag480.xml"/><Relationship Id="rId12" Type="http://schemas.openxmlformats.org/officeDocument/2006/relationships/tags" Target="../tags/tag488.xml"/><Relationship Id="rId11" Type="http://schemas.openxmlformats.org/officeDocument/2006/relationships/tags" Target="../tags/tag487.xml"/><Relationship Id="rId10" Type="http://schemas.openxmlformats.org/officeDocument/2006/relationships/tags" Target="../tags/tag486.xml"/><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9" Type="http://schemas.openxmlformats.org/officeDocument/2006/relationships/tags" Target="../tags/tag494.xml"/><Relationship Id="rId8" Type="http://schemas.openxmlformats.org/officeDocument/2006/relationships/tags" Target="../tags/tag493.xml"/><Relationship Id="rId7" Type="http://schemas.openxmlformats.org/officeDocument/2006/relationships/tags" Target="../tags/tag492.xml"/><Relationship Id="rId6" Type="http://schemas.openxmlformats.org/officeDocument/2006/relationships/image" Target="../media/image3.png"/><Relationship Id="rId5" Type="http://schemas.openxmlformats.org/officeDocument/2006/relationships/tags" Target="../tags/tag491.xml"/><Relationship Id="rId4" Type="http://schemas.openxmlformats.org/officeDocument/2006/relationships/image" Target="../media/image2.png"/><Relationship Id="rId3" Type="http://schemas.openxmlformats.org/officeDocument/2006/relationships/tags" Target="../tags/tag490.xml"/><Relationship Id="rId2" Type="http://schemas.openxmlformats.org/officeDocument/2006/relationships/tags" Target="../tags/tag489.xml"/><Relationship Id="rId12" Type="http://schemas.openxmlformats.org/officeDocument/2006/relationships/tags" Target="../tags/tag497.xml"/><Relationship Id="rId11" Type="http://schemas.openxmlformats.org/officeDocument/2006/relationships/tags" Target="../tags/tag496.xml"/><Relationship Id="rId10" Type="http://schemas.openxmlformats.org/officeDocument/2006/relationships/tags" Target="../tags/tag495.xml"/><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9" Type="http://schemas.openxmlformats.org/officeDocument/2006/relationships/tags" Target="../tags/tag503.xml"/><Relationship Id="rId8" Type="http://schemas.openxmlformats.org/officeDocument/2006/relationships/tags" Target="../tags/tag502.xml"/><Relationship Id="rId7" Type="http://schemas.openxmlformats.org/officeDocument/2006/relationships/tags" Target="../tags/tag501.xml"/><Relationship Id="rId6" Type="http://schemas.openxmlformats.org/officeDocument/2006/relationships/image" Target="../media/image3.png"/><Relationship Id="rId5" Type="http://schemas.openxmlformats.org/officeDocument/2006/relationships/tags" Target="../tags/tag500.xml"/><Relationship Id="rId4" Type="http://schemas.openxmlformats.org/officeDocument/2006/relationships/image" Target="../media/image2.png"/><Relationship Id="rId3" Type="http://schemas.openxmlformats.org/officeDocument/2006/relationships/tags" Target="../tags/tag499.xml"/><Relationship Id="rId2" Type="http://schemas.openxmlformats.org/officeDocument/2006/relationships/tags" Target="../tags/tag498.xml"/><Relationship Id="rId12" Type="http://schemas.openxmlformats.org/officeDocument/2006/relationships/tags" Target="../tags/tag506.xml"/><Relationship Id="rId11" Type="http://schemas.openxmlformats.org/officeDocument/2006/relationships/tags" Target="../tags/tag505.xml"/><Relationship Id="rId10" Type="http://schemas.openxmlformats.org/officeDocument/2006/relationships/tags" Target="../tags/tag504.xml"/><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9" Type="http://schemas.openxmlformats.org/officeDocument/2006/relationships/tags" Target="../tags/tag512.xml"/><Relationship Id="rId8" Type="http://schemas.openxmlformats.org/officeDocument/2006/relationships/tags" Target="../tags/tag511.xml"/><Relationship Id="rId7" Type="http://schemas.openxmlformats.org/officeDocument/2006/relationships/tags" Target="../tags/tag510.xml"/><Relationship Id="rId6" Type="http://schemas.openxmlformats.org/officeDocument/2006/relationships/image" Target="../media/image3.png"/><Relationship Id="rId5" Type="http://schemas.openxmlformats.org/officeDocument/2006/relationships/tags" Target="../tags/tag509.xml"/><Relationship Id="rId4" Type="http://schemas.openxmlformats.org/officeDocument/2006/relationships/image" Target="../media/image2.png"/><Relationship Id="rId3" Type="http://schemas.openxmlformats.org/officeDocument/2006/relationships/tags" Target="../tags/tag508.xml"/><Relationship Id="rId2" Type="http://schemas.openxmlformats.org/officeDocument/2006/relationships/tags" Target="../tags/tag507.xml"/><Relationship Id="rId14" Type="http://schemas.openxmlformats.org/officeDocument/2006/relationships/tags" Target="../tags/tag517.xml"/><Relationship Id="rId13" Type="http://schemas.openxmlformats.org/officeDocument/2006/relationships/tags" Target="../tags/tag516.xml"/><Relationship Id="rId12" Type="http://schemas.openxmlformats.org/officeDocument/2006/relationships/tags" Target="../tags/tag515.xml"/><Relationship Id="rId11" Type="http://schemas.openxmlformats.org/officeDocument/2006/relationships/tags" Target="../tags/tag514.xml"/><Relationship Id="rId10" Type="http://schemas.openxmlformats.org/officeDocument/2006/relationships/tags" Target="../tags/tag513.xml"/><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tags" Target="../tags/tag522.xml"/><Relationship Id="rId7" Type="http://schemas.openxmlformats.org/officeDocument/2006/relationships/tags" Target="../tags/tag521.xml"/><Relationship Id="rId6" Type="http://schemas.openxmlformats.org/officeDocument/2006/relationships/image" Target="../media/image6.png"/><Relationship Id="rId5" Type="http://schemas.openxmlformats.org/officeDocument/2006/relationships/tags" Target="../tags/tag520.xml"/><Relationship Id="rId4" Type="http://schemas.openxmlformats.org/officeDocument/2006/relationships/image" Target="../media/image5.png"/><Relationship Id="rId3" Type="http://schemas.openxmlformats.org/officeDocument/2006/relationships/tags" Target="../tags/tag519.xml"/><Relationship Id="rId2" Type="http://schemas.openxmlformats.org/officeDocument/2006/relationships/tags" Target="../tags/tag518.xml"/><Relationship Id="rId11" Type="http://schemas.openxmlformats.org/officeDocument/2006/relationships/tags" Target="../tags/tag525.xml"/><Relationship Id="rId10" Type="http://schemas.openxmlformats.org/officeDocument/2006/relationships/tags" Target="../tags/tag524.xml"/><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image" Target="../media/image3.png"/><Relationship Id="rId7" Type="http://schemas.openxmlformats.org/officeDocument/2006/relationships/tags" Target="../tags/tag8.xml"/><Relationship Id="rId6" Type="http://schemas.openxmlformats.org/officeDocument/2006/relationships/image" Target="../media/image2.png"/><Relationship Id="rId5" Type="http://schemas.openxmlformats.org/officeDocument/2006/relationships/tags" Target="../tags/tag7.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6.xml"/><Relationship Id="rId10" Type="http://schemas.openxmlformats.org/officeDocument/2006/relationships/tags" Target="../tags/tag1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6.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1.png"/><Relationship Id="rId2" Type="http://schemas.openxmlformats.org/officeDocument/2006/relationships/tags" Target="../tags/tag8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image" Target="../media/image2.png"/><Relationship Id="rId2" Type="http://schemas.openxmlformats.org/officeDocument/2006/relationships/tags" Target="../tags/tag9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image" Target="../media/image3.png"/><Relationship Id="rId7" Type="http://schemas.openxmlformats.org/officeDocument/2006/relationships/tags" Target="../tags/tag96.xml"/><Relationship Id="rId6" Type="http://schemas.openxmlformats.org/officeDocument/2006/relationships/image" Target="../media/image2.png"/><Relationship Id="rId5" Type="http://schemas.openxmlformats.org/officeDocument/2006/relationships/tags" Target="../tags/tag95.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94.xml"/><Relationship Id="rId10" Type="http://schemas.openxmlformats.org/officeDocument/2006/relationships/tags" Target="../tags/tag98.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0.xml"/><Relationship Id="rId3" Type="http://schemas.openxmlformats.org/officeDocument/2006/relationships/image" Target="../media/image2.png"/><Relationship Id="rId2" Type="http://schemas.openxmlformats.org/officeDocument/2006/relationships/tags" Target="../tags/tag99.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2.xml"/><Relationship Id="rId3" Type="http://schemas.openxmlformats.org/officeDocument/2006/relationships/image" Target="../media/image2.png"/><Relationship Id="rId2" Type="http://schemas.openxmlformats.org/officeDocument/2006/relationships/tags" Target="../tags/tag10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04.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03.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08.xml"/><Relationship Id="rId3" Type="http://schemas.openxmlformats.org/officeDocument/2006/relationships/image" Target="../media/image2.png"/><Relationship Id="rId2" Type="http://schemas.openxmlformats.org/officeDocument/2006/relationships/tags" Target="../tags/tag107.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10.xml"/><Relationship Id="rId3" Type="http://schemas.openxmlformats.org/officeDocument/2006/relationships/image" Target="../media/image2.png"/><Relationship Id="rId2" Type="http://schemas.openxmlformats.org/officeDocument/2006/relationships/tags" Target="../tags/tag109.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1.png"/><Relationship Id="rId2" Type="http://schemas.openxmlformats.org/officeDocument/2006/relationships/tags" Target="../tags/tag111.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image" Target="../media/image3.png"/><Relationship Id="rId4" Type="http://schemas.openxmlformats.org/officeDocument/2006/relationships/tags" Target="../tags/tag115.xml"/><Relationship Id="rId3" Type="http://schemas.openxmlformats.org/officeDocument/2006/relationships/image" Target="../media/image2.png"/><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125.xml"/><Relationship Id="rId8" Type="http://schemas.openxmlformats.org/officeDocument/2006/relationships/tags" Target="../tags/tag124.xml"/><Relationship Id="rId7" Type="http://schemas.openxmlformats.org/officeDocument/2006/relationships/tags" Target="../tags/tag123.xml"/><Relationship Id="rId6" Type="http://schemas.openxmlformats.org/officeDocument/2006/relationships/image" Target="../media/image3.png"/><Relationship Id="rId5" Type="http://schemas.openxmlformats.org/officeDocument/2006/relationships/tags" Target="../tags/tag122.xm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1" Type="http://schemas.openxmlformats.org/officeDocument/2006/relationships/tags" Target="../tags/tag127.xml"/><Relationship Id="rId10" Type="http://schemas.openxmlformats.org/officeDocument/2006/relationships/tags" Target="../tags/tag12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image" Target="../media/image3.png"/><Relationship Id="rId5" Type="http://schemas.openxmlformats.org/officeDocument/2006/relationships/tags" Target="../tags/tag130.xml"/><Relationship Id="rId4" Type="http://schemas.openxmlformats.org/officeDocument/2006/relationships/image" Target="../media/image2.png"/><Relationship Id="rId3" Type="http://schemas.openxmlformats.org/officeDocument/2006/relationships/tags" Target="../tags/tag129.xml"/><Relationship Id="rId2" Type="http://schemas.openxmlformats.org/officeDocument/2006/relationships/tags" Target="../tags/tag128.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image" Target="../media/image3.png"/><Relationship Id="rId5" Type="http://schemas.openxmlformats.org/officeDocument/2006/relationships/tags" Target="../tags/tag139.xml"/><Relationship Id="rId4" Type="http://schemas.openxmlformats.org/officeDocument/2006/relationships/image" Target="../media/image2.png"/><Relationship Id="rId3" Type="http://schemas.openxmlformats.org/officeDocument/2006/relationships/tags" Target="../tags/tag138.xml"/><Relationship Id="rId2" Type="http://schemas.openxmlformats.org/officeDocument/2006/relationships/tags" Target="../tags/tag137.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image" Target="../media/image3.png"/><Relationship Id="rId5" Type="http://schemas.openxmlformats.org/officeDocument/2006/relationships/tags" Target="../tags/tag148.xml"/><Relationship Id="rId4" Type="http://schemas.openxmlformats.org/officeDocument/2006/relationships/image" Target="../media/image2.png"/><Relationship Id="rId3" Type="http://schemas.openxmlformats.org/officeDocument/2006/relationships/tags" Target="../tags/tag147.xml"/><Relationship Id="rId2" Type="http://schemas.openxmlformats.org/officeDocument/2006/relationships/tags" Target="../tags/tag146.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image" Target="../media/image3.png"/><Relationship Id="rId5" Type="http://schemas.openxmlformats.org/officeDocument/2006/relationships/tags" Target="../tags/tag157.xml"/><Relationship Id="rId4" Type="http://schemas.openxmlformats.org/officeDocument/2006/relationships/image" Target="../media/image2.png"/><Relationship Id="rId3" Type="http://schemas.openxmlformats.org/officeDocument/2006/relationships/tags" Target="../tags/tag156.xml"/><Relationship Id="rId2" Type="http://schemas.openxmlformats.org/officeDocument/2006/relationships/tags" Target="../tags/tag155.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6.png"/><Relationship Id="rId5" Type="http://schemas.openxmlformats.org/officeDocument/2006/relationships/tags" Target="../tags/tag168.xml"/><Relationship Id="rId4" Type="http://schemas.openxmlformats.org/officeDocument/2006/relationships/image" Target="../media/image5.png"/><Relationship Id="rId3" Type="http://schemas.openxmlformats.org/officeDocument/2006/relationships/tags" Target="../tags/tag167.xml"/><Relationship Id="rId2" Type="http://schemas.openxmlformats.org/officeDocument/2006/relationships/tags" Target="../tags/tag166.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image" Target="../media/image1.png"/><Relationship Id="rId2" Type="http://schemas.openxmlformats.org/officeDocument/2006/relationships/tags" Target="../tags/tag177.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1.xml"/><Relationship Id="rId3" Type="http://schemas.openxmlformats.org/officeDocument/2006/relationships/image" Target="../media/image2.png"/><Relationship Id="rId2" Type="http://schemas.openxmlformats.org/officeDocument/2006/relationships/tags" Target="../tags/tag180.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image" Target="../media/image3.png"/><Relationship Id="rId7" Type="http://schemas.openxmlformats.org/officeDocument/2006/relationships/tags" Target="../tags/tag184.xml"/><Relationship Id="rId6" Type="http://schemas.openxmlformats.org/officeDocument/2006/relationships/image" Target="../media/image2.png"/><Relationship Id="rId5" Type="http://schemas.openxmlformats.org/officeDocument/2006/relationships/tags" Target="../tags/tag183.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82.xml"/><Relationship Id="rId10" Type="http://schemas.openxmlformats.org/officeDocument/2006/relationships/tags" Target="../tags/tag186.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8.xml"/><Relationship Id="rId3" Type="http://schemas.openxmlformats.org/officeDocument/2006/relationships/image" Target="../media/image2.png"/><Relationship Id="rId2" Type="http://schemas.openxmlformats.org/officeDocument/2006/relationships/tags" Target="../tags/tag187.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90.xml"/><Relationship Id="rId3" Type="http://schemas.openxmlformats.org/officeDocument/2006/relationships/image" Target="../media/image2.png"/><Relationship Id="rId2" Type="http://schemas.openxmlformats.org/officeDocument/2006/relationships/tags" Target="../tags/tag189.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192.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191.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94.xml"/><Relationship Id="rId3" Type="http://schemas.openxmlformats.org/officeDocument/2006/relationships/image" Target="../media/image2.png"/><Relationship Id="rId2" Type="http://schemas.openxmlformats.org/officeDocument/2006/relationships/tags" Target="../tags/tag193.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96.xml"/><Relationship Id="rId3" Type="http://schemas.openxmlformats.org/officeDocument/2006/relationships/image" Target="../media/image2.png"/><Relationship Id="rId2" Type="http://schemas.openxmlformats.org/officeDocument/2006/relationships/tags" Target="../tags/tag195.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98.xml"/><Relationship Id="rId3" Type="http://schemas.openxmlformats.org/officeDocument/2006/relationships/image" Target="../media/image2.png"/><Relationship Id="rId2" Type="http://schemas.openxmlformats.org/officeDocument/2006/relationships/tags" Target="../tags/tag197.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5" Type="http://schemas.openxmlformats.org/officeDocument/2006/relationships/tags" Target="../tags/tag201.xml"/><Relationship Id="rId4" Type="http://schemas.openxmlformats.org/officeDocument/2006/relationships/tags" Target="../tags/tag200.xml"/><Relationship Id="rId3" Type="http://schemas.openxmlformats.org/officeDocument/2006/relationships/image" Target="../media/image1.png"/><Relationship Id="rId2" Type="http://schemas.openxmlformats.org/officeDocument/2006/relationships/tags" Target="../tags/tag199.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image" Target="../media/image3.png"/><Relationship Id="rId4" Type="http://schemas.openxmlformats.org/officeDocument/2006/relationships/tags" Target="../tags/tag203.xml"/><Relationship Id="rId3" Type="http://schemas.openxmlformats.org/officeDocument/2006/relationships/image" Target="../media/image2.png"/><Relationship Id="rId2" Type="http://schemas.openxmlformats.org/officeDocument/2006/relationships/tags" Target="../tags/tag202.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image" Target="../media/image3.png"/><Relationship Id="rId5" Type="http://schemas.openxmlformats.org/officeDocument/2006/relationships/tags" Target="../tags/tag210.xml"/><Relationship Id="rId4" Type="http://schemas.openxmlformats.org/officeDocument/2006/relationships/image" Target="../media/image2.png"/><Relationship Id="rId3" Type="http://schemas.openxmlformats.org/officeDocument/2006/relationships/tags" Target="../tags/tag209.xml"/><Relationship Id="rId2" Type="http://schemas.openxmlformats.org/officeDocument/2006/relationships/tags" Target="../tags/tag208.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image" Target="../media/image3.png"/><Relationship Id="rId5" Type="http://schemas.openxmlformats.org/officeDocument/2006/relationships/tags" Target="../tags/tag218.xml"/><Relationship Id="rId4" Type="http://schemas.openxmlformats.org/officeDocument/2006/relationships/image" Target="../media/image2.png"/><Relationship Id="rId3" Type="http://schemas.openxmlformats.org/officeDocument/2006/relationships/tags" Target="../tags/tag217.xml"/><Relationship Id="rId2" Type="http://schemas.openxmlformats.org/officeDocument/2006/relationships/tags" Target="../tags/tag216.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image" Target="../media/image3.png"/><Relationship Id="rId5" Type="http://schemas.openxmlformats.org/officeDocument/2006/relationships/tags" Target="../tags/tag227.xml"/><Relationship Id="rId4" Type="http://schemas.openxmlformats.org/officeDocument/2006/relationships/image" Target="../media/image2.png"/><Relationship Id="rId3" Type="http://schemas.openxmlformats.org/officeDocument/2006/relationships/tags" Target="../tags/tag226.xml"/><Relationship Id="rId2" Type="http://schemas.openxmlformats.org/officeDocument/2006/relationships/tags" Target="../tags/tag225.xml"/><Relationship Id="rId12" Type="http://schemas.openxmlformats.org/officeDocument/2006/relationships/tags" Target="../tags/tag233.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image" Target="../media/image3.png"/><Relationship Id="rId5" Type="http://schemas.openxmlformats.org/officeDocument/2006/relationships/tags" Target="../tags/tag236.xm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image" Target="../media/image3.png"/><Relationship Id="rId5" Type="http://schemas.openxmlformats.org/officeDocument/2006/relationships/tags" Target="../tags/tag245.xml"/><Relationship Id="rId4" Type="http://schemas.openxmlformats.org/officeDocument/2006/relationships/image" Target="../media/image2.png"/><Relationship Id="rId3" Type="http://schemas.openxmlformats.org/officeDocument/2006/relationships/tags" Target="../tags/tag244.xml"/><Relationship Id="rId2" Type="http://schemas.openxmlformats.org/officeDocument/2006/relationships/tags" Target="../tags/tag243.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image" Target="../media/image6.png"/><Relationship Id="rId5" Type="http://schemas.openxmlformats.org/officeDocument/2006/relationships/tags" Target="../tags/tag256.xml"/><Relationship Id="rId4" Type="http://schemas.openxmlformats.org/officeDocument/2006/relationships/image" Target="../media/image5.png"/><Relationship Id="rId3" Type="http://schemas.openxmlformats.org/officeDocument/2006/relationships/tags" Target="../tags/tag255.xml"/><Relationship Id="rId2" Type="http://schemas.openxmlformats.org/officeDocument/2006/relationships/tags" Target="../tags/tag254.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image" Target="../media/image1.png"/><Relationship Id="rId2" Type="http://schemas.openxmlformats.org/officeDocument/2006/relationships/tags" Target="../tags/tag265.xml"/><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69.xml"/><Relationship Id="rId3" Type="http://schemas.openxmlformats.org/officeDocument/2006/relationships/image" Target="../media/image2.png"/><Relationship Id="rId2" Type="http://schemas.openxmlformats.org/officeDocument/2006/relationships/tags" Target="../tags/tag268.xml"/><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image" Target="../media/image3.png"/><Relationship Id="rId7" Type="http://schemas.openxmlformats.org/officeDocument/2006/relationships/tags" Target="../tags/tag272.xml"/><Relationship Id="rId6" Type="http://schemas.openxmlformats.org/officeDocument/2006/relationships/image" Target="../media/image2.png"/><Relationship Id="rId5" Type="http://schemas.openxmlformats.org/officeDocument/2006/relationships/tags" Target="../tags/tag271.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270.xml"/><Relationship Id="rId10" Type="http://schemas.openxmlformats.org/officeDocument/2006/relationships/tags" Target="../tags/tag274.xml"/><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76.xml"/><Relationship Id="rId3" Type="http://schemas.openxmlformats.org/officeDocument/2006/relationships/image" Target="../media/image2.png"/><Relationship Id="rId2" Type="http://schemas.openxmlformats.org/officeDocument/2006/relationships/tags" Target="../tags/tag275.xml"/><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78.xml"/><Relationship Id="rId3" Type="http://schemas.openxmlformats.org/officeDocument/2006/relationships/image" Target="../media/image2.png"/><Relationship Id="rId2" Type="http://schemas.openxmlformats.org/officeDocument/2006/relationships/tags" Target="../tags/tag277.xml"/><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280.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279.xml"/><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82.xml"/><Relationship Id="rId3" Type="http://schemas.openxmlformats.org/officeDocument/2006/relationships/image" Target="../media/image2.png"/><Relationship Id="rId2" Type="http://schemas.openxmlformats.org/officeDocument/2006/relationships/tags" Target="../tags/tag281.xml"/><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84.xml"/><Relationship Id="rId3" Type="http://schemas.openxmlformats.org/officeDocument/2006/relationships/image" Target="../media/image2.png"/><Relationship Id="rId2" Type="http://schemas.openxmlformats.org/officeDocument/2006/relationships/tags" Target="../tags/tag283.xml"/><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86.xml"/><Relationship Id="rId3" Type="http://schemas.openxmlformats.org/officeDocument/2006/relationships/image" Target="../media/image2.png"/><Relationship Id="rId2" Type="http://schemas.openxmlformats.org/officeDocument/2006/relationships/tags" Target="../tags/tag285.xml"/><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image" Target="../media/image1.png"/><Relationship Id="rId2" Type="http://schemas.openxmlformats.org/officeDocument/2006/relationships/tags" Target="../tags/tag287.xml"/><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image" Target="../media/image3.png"/><Relationship Id="rId4" Type="http://schemas.openxmlformats.org/officeDocument/2006/relationships/tags" Target="../tags/tag291.xml"/><Relationship Id="rId3" Type="http://schemas.openxmlformats.org/officeDocument/2006/relationships/image" Target="../media/image2.png"/><Relationship Id="rId2" Type="http://schemas.openxmlformats.org/officeDocument/2006/relationships/tags" Target="../tags/tag290.xm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image" Target="../media/image3.png"/><Relationship Id="rId5" Type="http://schemas.openxmlformats.org/officeDocument/2006/relationships/tags" Target="../tags/tag298.xml"/><Relationship Id="rId4" Type="http://schemas.openxmlformats.org/officeDocument/2006/relationships/image" Target="../media/image2.png"/><Relationship Id="rId3" Type="http://schemas.openxmlformats.org/officeDocument/2006/relationships/tags" Target="../tags/tag297.xml"/><Relationship Id="rId2" Type="http://schemas.openxmlformats.org/officeDocument/2006/relationships/tags" Target="../tags/tag296.xml"/><Relationship Id="rId11" Type="http://schemas.openxmlformats.org/officeDocument/2006/relationships/tags" Target="../tags/tag303.xml"/><Relationship Id="rId10" Type="http://schemas.openxmlformats.org/officeDocument/2006/relationships/tags" Target="../tags/tag302.xml"/><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image" Target="../media/image3.png"/><Relationship Id="rId5" Type="http://schemas.openxmlformats.org/officeDocument/2006/relationships/tags" Target="../tags/tag306.xml"/><Relationship Id="rId4" Type="http://schemas.openxmlformats.org/officeDocument/2006/relationships/image" Target="../media/image2.png"/><Relationship Id="rId3" Type="http://schemas.openxmlformats.org/officeDocument/2006/relationships/tags" Target="../tags/tag305.xml"/><Relationship Id="rId2" Type="http://schemas.openxmlformats.org/officeDocument/2006/relationships/tags" Target="../tags/tag304.xml"/><Relationship Id="rId12" Type="http://schemas.openxmlformats.org/officeDocument/2006/relationships/tags" Target="../tags/tag312.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image" Target="../media/image3.png"/><Relationship Id="rId5" Type="http://schemas.openxmlformats.org/officeDocument/2006/relationships/tags" Target="../tags/tag315.xml"/><Relationship Id="rId4" Type="http://schemas.openxmlformats.org/officeDocument/2006/relationships/image" Target="../media/image2.png"/><Relationship Id="rId3" Type="http://schemas.openxmlformats.org/officeDocument/2006/relationships/tags" Target="../tags/tag314.xml"/><Relationship Id="rId2" Type="http://schemas.openxmlformats.org/officeDocument/2006/relationships/tags" Target="../tags/tag313.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image" Target="../media/image3.png"/><Relationship Id="rId5" Type="http://schemas.openxmlformats.org/officeDocument/2006/relationships/tags" Target="../tags/tag324.xml"/><Relationship Id="rId4" Type="http://schemas.openxmlformats.org/officeDocument/2006/relationships/image" Target="../media/image2.png"/><Relationship Id="rId3" Type="http://schemas.openxmlformats.org/officeDocument/2006/relationships/tags" Target="../tags/tag323.xml"/><Relationship Id="rId2" Type="http://schemas.openxmlformats.org/officeDocument/2006/relationships/tags" Target="../tags/tag322.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image" Target="../media/image3.png"/><Relationship Id="rId5" Type="http://schemas.openxmlformats.org/officeDocument/2006/relationships/tags" Target="../tags/tag333.xml"/><Relationship Id="rId4" Type="http://schemas.openxmlformats.org/officeDocument/2006/relationships/image" Target="../media/image2.png"/><Relationship Id="rId3" Type="http://schemas.openxmlformats.org/officeDocument/2006/relationships/tags" Target="../tags/tag332.xml"/><Relationship Id="rId2" Type="http://schemas.openxmlformats.org/officeDocument/2006/relationships/tags" Target="../tags/tag331.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9" Type="http://schemas.openxmlformats.org/officeDocument/2006/relationships/tags" Target="../tags/tag347.xml"/><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image" Target="../media/image6.png"/><Relationship Id="rId5" Type="http://schemas.openxmlformats.org/officeDocument/2006/relationships/tags" Target="../tags/tag344.xml"/><Relationship Id="rId4" Type="http://schemas.openxmlformats.org/officeDocument/2006/relationships/image" Target="../media/image5.png"/><Relationship Id="rId3" Type="http://schemas.openxmlformats.org/officeDocument/2006/relationships/tags" Target="../tags/tag343.xml"/><Relationship Id="rId2" Type="http://schemas.openxmlformats.org/officeDocument/2006/relationships/tags" Target="../tags/tag342.xml"/><Relationship Id="rId11" Type="http://schemas.openxmlformats.org/officeDocument/2006/relationships/tags" Target="../tags/tag349.xml"/><Relationship Id="rId10" Type="http://schemas.openxmlformats.org/officeDocument/2006/relationships/tags" Target="../tags/tag348.xml"/><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5" Type="http://schemas.openxmlformats.org/officeDocument/2006/relationships/tags" Target="../tags/tag355.xml"/><Relationship Id="rId4" Type="http://schemas.openxmlformats.org/officeDocument/2006/relationships/tags" Target="../tags/tag354.xml"/><Relationship Id="rId3" Type="http://schemas.openxmlformats.org/officeDocument/2006/relationships/image" Target="../media/image1.png"/><Relationship Id="rId2" Type="http://schemas.openxmlformats.org/officeDocument/2006/relationships/tags" Target="../tags/tag353.xml"/><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57.xml"/><Relationship Id="rId3" Type="http://schemas.openxmlformats.org/officeDocument/2006/relationships/image" Target="../media/image2.png"/><Relationship Id="rId2" Type="http://schemas.openxmlformats.org/officeDocument/2006/relationships/tags" Target="../tags/tag356.xml"/><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image" Target="../media/image3.png"/><Relationship Id="rId7" Type="http://schemas.openxmlformats.org/officeDocument/2006/relationships/tags" Target="../tags/tag360.xml"/><Relationship Id="rId6" Type="http://schemas.openxmlformats.org/officeDocument/2006/relationships/image" Target="../media/image2.png"/><Relationship Id="rId5" Type="http://schemas.openxmlformats.org/officeDocument/2006/relationships/tags" Target="../tags/tag359.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358.xml"/><Relationship Id="rId10" Type="http://schemas.openxmlformats.org/officeDocument/2006/relationships/tags" Target="../tags/tag362.xml"/><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64.xml"/><Relationship Id="rId3" Type="http://schemas.openxmlformats.org/officeDocument/2006/relationships/image" Target="../media/image2.png"/><Relationship Id="rId2" Type="http://schemas.openxmlformats.org/officeDocument/2006/relationships/tags" Target="../tags/tag363.xml"/><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66.xml"/><Relationship Id="rId3" Type="http://schemas.openxmlformats.org/officeDocument/2006/relationships/image" Target="../media/image2.png"/><Relationship Id="rId2" Type="http://schemas.openxmlformats.org/officeDocument/2006/relationships/tags" Target="../tags/tag365.xml"/><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6" Type="http://schemas.openxmlformats.org/officeDocument/2006/relationships/image" Target="../media/image2.png"/><Relationship Id="rId5" Type="http://schemas.openxmlformats.org/officeDocument/2006/relationships/tags" Target="../tags/tag368.xml"/><Relationship Id="rId4" Type="http://schemas.openxmlformats.org/officeDocument/2006/relationships/image" Target="../media/image1.svg"/><Relationship Id="rId3" Type="http://schemas.openxmlformats.org/officeDocument/2006/relationships/image" Target="../media/image4.png"/><Relationship Id="rId2" Type="http://schemas.openxmlformats.org/officeDocument/2006/relationships/tags" Target="../tags/tag367.xml"/><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70.xml"/><Relationship Id="rId3" Type="http://schemas.openxmlformats.org/officeDocument/2006/relationships/image" Target="../media/image2.png"/><Relationship Id="rId2" Type="http://schemas.openxmlformats.org/officeDocument/2006/relationships/tags" Target="../tags/tag369.xml"/><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72.xml"/><Relationship Id="rId3" Type="http://schemas.openxmlformats.org/officeDocument/2006/relationships/image" Target="../media/image2.png"/><Relationship Id="rId2" Type="http://schemas.openxmlformats.org/officeDocument/2006/relationships/tags" Target="../tags/tag371.xml"/><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374.xml"/><Relationship Id="rId3" Type="http://schemas.openxmlformats.org/officeDocument/2006/relationships/image" Target="../media/image2.png"/><Relationship Id="rId2" Type="http://schemas.openxmlformats.org/officeDocument/2006/relationships/tags" Target="../tags/tag373.xml"/><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image" Target="../media/image1.png"/><Relationship Id="rId2" Type="http://schemas.openxmlformats.org/officeDocument/2006/relationships/tags" Target="../tags/tag375.xml"/><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383.xml"/><Relationship Id="rId8" Type="http://schemas.openxmlformats.org/officeDocument/2006/relationships/tags" Target="../tags/tag382.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image" Target="../media/image3.png"/><Relationship Id="rId4" Type="http://schemas.openxmlformats.org/officeDocument/2006/relationships/tags" Target="../tags/tag379.xml"/><Relationship Id="rId3" Type="http://schemas.openxmlformats.org/officeDocument/2006/relationships/image" Target="../media/image2.png"/><Relationship Id="rId2" Type="http://schemas.openxmlformats.org/officeDocument/2006/relationships/tags" Target="../tags/tag378.xml"/><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9" Type="http://schemas.openxmlformats.org/officeDocument/2006/relationships/tags" Target="../tags/tag389.xml"/><Relationship Id="rId8" Type="http://schemas.openxmlformats.org/officeDocument/2006/relationships/tags" Target="../tags/tag388.xml"/><Relationship Id="rId7" Type="http://schemas.openxmlformats.org/officeDocument/2006/relationships/tags" Target="../tags/tag387.xml"/><Relationship Id="rId6" Type="http://schemas.openxmlformats.org/officeDocument/2006/relationships/image" Target="../media/image3.png"/><Relationship Id="rId5" Type="http://schemas.openxmlformats.org/officeDocument/2006/relationships/tags" Target="../tags/tag386.xml"/><Relationship Id="rId4" Type="http://schemas.openxmlformats.org/officeDocument/2006/relationships/image" Target="../media/image2.png"/><Relationship Id="rId3" Type="http://schemas.openxmlformats.org/officeDocument/2006/relationships/tags" Target="../tags/tag385.xml"/><Relationship Id="rId2" Type="http://schemas.openxmlformats.org/officeDocument/2006/relationships/tags" Target="../tags/tag384.xml"/><Relationship Id="rId11" Type="http://schemas.openxmlformats.org/officeDocument/2006/relationships/tags" Target="../tags/tag391.xml"/><Relationship Id="rId10" Type="http://schemas.openxmlformats.org/officeDocument/2006/relationships/tags" Target="../tags/tag390.xml"/><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image" Target="../media/image3.png"/><Relationship Id="rId5" Type="http://schemas.openxmlformats.org/officeDocument/2006/relationships/tags" Target="../tags/tag394.xml"/><Relationship Id="rId4" Type="http://schemas.openxmlformats.org/officeDocument/2006/relationships/image" Target="../media/image2.png"/><Relationship Id="rId3" Type="http://schemas.openxmlformats.org/officeDocument/2006/relationships/tags" Target="../tags/tag393.xml"/><Relationship Id="rId2" Type="http://schemas.openxmlformats.org/officeDocument/2006/relationships/tags" Target="../tags/tag392.xml"/><Relationship Id="rId12" Type="http://schemas.openxmlformats.org/officeDocument/2006/relationships/tags" Target="../tags/tag400.xml"/><Relationship Id="rId11" Type="http://schemas.openxmlformats.org/officeDocument/2006/relationships/tags" Target="../tags/tag399.xml"/><Relationship Id="rId10" Type="http://schemas.openxmlformats.org/officeDocument/2006/relationships/tags" Target="../tags/tag398.xml"/><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9" Type="http://schemas.openxmlformats.org/officeDocument/2006/relationships/tags" Target="../tags/tag406.xml"/><Relationship Id="rId8" Type="http://schemas.openxmlformats.org/officeDocument/2006/relationships/tags" Target="../tags/tag405.xml"/><Relationship Id="rId7" Type="http://schemas.openxmlformats.org/officeDocument/2006/relationships/tags" Target="../tags/tag404.xml"/><Relationship Id="rId6" Type="http://schemas.openxmlformats.org/officeDocument/2006/relationships/image" Target="../media/image3.png"/><Relationship Id="rId5" Type="http://schemas.openxmlformats.org/officeDocument/2006/relationships/tags" Target="../tags/tag403.xml"/><Relationship Id="rId4" Type="http://schemas.openxmlformats.org/officeDocument/2006/relationships/image" Target="../media/image2.png"/><Relationship Id="rId3" Type="http://schemas.openxmlformats.org/officeDocument/2006/relationships/tags" Target="../tags/tag402.xml"/><Relationship Id="rId2" Type="http://schemas.openxmlformats.org/officeDocument/2006/relationships/tags" Target="../tags/tag401.xml"/><Relationship Id="rId12" Type="http://schemas.openxmlformats.org/officeDocument/2006/relationships/tags" Target="../tags/tag409.xml"/><Relationship Id="rId11" Type="http://schemas.openxmlformats.org/officeDocument/2006/relationships/tags" Target="../tags/tag408.xml"/><Relationship Id="rId10" Type="http://schemas.openxmlformats.org/officeDocument/2006/relationships/tags" Target="../tags/tag407.xml"/><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9" Type="http://schemas.openxmlformats.org/officeDocument/2006/relationships/tags" Target="../tags/tag415.xml"/><Relationship Id="rId8" Type="http://schemas.openxmlformats.org/officeDocument/2006/relationships/tags" Target="../tags/tag414.xml"/><Relationship Id="rId7" Type="http://schemas.openxmlformats.org/officeDocument/2006/relationships/tags" Target="../tags/tag413.xml"/><Relationship Id="rId6" Type="http://schemas.openxmlformats.org/officeDocument/2006/relationships/image" Target="../media/image3.png"/><Relationship Id="rId5" Type="http://schemas.openxmlformats.org/officeDocument/2006/relationships/tags" Target="../tags/tag412.xml"/><Relationship Id="rId4" Type="http://schemas.openxmlformats.org/officeDocument/2006/relationships/image" Target="../media/image2.png"/><Relationship Id="rId3" Type="http://schemas.openxmlformats.org/officeDocument/2006/relationships/tags" Target="../tags/tag411.xml"/><Relationship Id="rId2" Type="http://schemas.openxmlformats.org/officeDocument/2006/relationships/tags" Target="../tags/tag410.xml"/><Relationship Id="rId12" Type="http://schemas.openxmlformats.org/officeDocument/2006/relationships/tags" Target="../tags/tag418.xml"/><Relationship Id="rId11" Type="http://schemas.openxmlformats.org/officeDocument/2006/relationships/tags" Target="../tags/tag417.xml"/><Relationship Id="rId10" Type="http://schemas.openxmlformats.org/officeDocument/2006/relationships/tags" Target="../tags/tag416.xml"/><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2976"/>
            <a:ext cx="3235350" cy="293203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9"/>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10"/>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08790" y="1440180"/>
            <a:ext cx="4389120" cy="39776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652270" y="3968736"/>
            <a:ext cx="8890064" cy="1818884"/>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6"/>
          <p:cNvSpPr>
            <a:spLocks noGrp="1"/>
          </p:cNvSpPr>
          <p:nvPr>
            <p:ph type="title" hasCustomPrompt="1"/>
            <p:custDataLst>
              <p:tags r:id="rId5"/>
            </p:custDataLst>
          </p:nvPr>
        </p:nvSpPr>
        <p:spPr>
          <a:xfrm>
            <a:off x="1652905" y="1676386"/>
            <a:ext cx="8889429" cy="215392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2976"/>
            <a:ext cx="3235350" cy="293203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9"/>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10"/>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08790" y="1440180"/>
            <a:ext cx="4389120" cy="39776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652270" y="3968736"/>
            <a:ext cx="8890064" cy="1818884"/>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6"/>
          <p:cNvSpPr>
            <a:spLocks noGrp="1"/>
          </p:cNvSpPr>
          <p:nvPr>
            <p:ph type="title" hasCustomPrompt="1"/>
            <p:custDataLst>
              <p:tags r:id="rId5"/>
            </p:custDataLst>
          </p:nvPr>
        </p:nvSpPr>
        <p:spPr>
          <a:xfrm>
            <a:off x="1652905" y="1676386"/>
            <a:ext cx="8889429" cy="215392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2976"/>
            <a:ext cx="3235350" cy="293203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9"/>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10"/>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08790" y="1440180"/>
            <a:ext cx="4389120" cy="39776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652270" y="3968736"/>
            <a:ext cx="8890064" cy="1818884"/>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6"/>
          <p:cNvSpPr>
            <a:spLocks noGrp="1"/>
          </p:cNvSpPr>
          <p:nvPr>
            <p:ph type="title" hasCustomPrompt="1"/>
            <p:custDataLst>
              <p:tags r:id="rId5"/>
            </p:custDataLst>
          </p:nvPr>
        </p:nvSpPr>
        <p:spPr>
          <a:xfrm>
            <a:off x="1652905" y="1676386"/>
            <a:ext cx="8889429" cy="215392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2976"/>
            <a:ext cx="3235350" cy="293203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9"/>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10"/>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08790" y="1440180"/>
            <a:ext cx="4389120" cy="39776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652270" y="3968736"/>
            <a:ext cx="8890064" cy="1818884"/>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6"/>
          <p:cNvSpPr>
            <a:spLocks noGrp="1"/>
          </p:cNvSpPr>
          <p:nvPr>
            <p:ph type="title" hasCustomPrompt="1"/>
            <p:custDataLst>
              <p:tags r:id="rId5"/>
            </p:custDataLst>
          </p:nvPr>
        </p:nvSpPr>
        <p:spPr>
          <a:xfrm>
            <a:off x="1652905" y="1676386"/>
            <a:ext cx="8889429" cy="215392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2976"/>
            <a:ext cx="3235350" cy="293203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9"/>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10"/>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08790" y="1440180"/>
            <a:ext cx="4389120" cy="39776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652270" y="3968736"/>
            <a:ext cx="8890064" cy="1818884"/>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6"/>
          <p:cNvSpPr>
            <a:spLocks noGrp="1"/>
          </p:cNvSpPr>
          <p:nvPr>
            <p:ph type="title" hasCustomPrompt="1"/>
            <p:custDataLst>
              <p:tags r:id="rId5"/>
            </p:custDataLst>
          </p:nvPr>
        </p:nvSpPr>
        <p:spPr>
          <a:xfrm>
            <a:off x="1652905" y="1676386"/>
            <a:ext cx="8889429" cy="215392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613791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436061" y="-10801"/>
            <a:ext cx="1753527" cy="1753527"/>
          </a:xfrm>
          <a:prstGeom prst="rect">
            <a:avLst/>
          </a:prstGeom>
        </p:spPr>
      </p:pic>
      <p:pic>
        <p:nvPicPr>
          <p:cNvPr id="6" name="图片 5"/>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0" y="5104461"/>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2742740" y="1591063"/>
            <a:ext cx="6709123" cy="1846659"/>
          </a:xfrm>
        </p:spPr>
        <p:txBody>
          <a:bodyPr vert="horz" wrap="square" lIns="0" tIns="0" rIns="0" bIns="0" rtlCol="0" anchor="b" anchorCtr="0">
            <a:normAutofit lnSpcReduction="10000"/>
          </a:bodyPr>
          <a:lstStyle>
            <a:lvl1pPr marL="0" marR="0" lvl="0" algn="ctr"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2789038" y="3773539"/>
            <a:ext cx="6616527" cy="1493396"/>
          </a:xfrm>
        </p:spPr>
        <p:txBody>
          <a:bodyPr vert="horz" wrap="square" lIns="0" tIns="0" rIns="0" bIns="0" rtlCol="0" anchor="t">
            <a:normAutofit/>
          </a:bodyPr>
          <a:lstStyle>
            <a:lvl1pPr marL="0" marR="0" lvl="0" indent="0" algn="ctr"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Arial" panose="020B0604020202020204" pitchFamily="34" charset="0"/>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215153" y="1962976"/>
            <a:ext cx="3235350" cy="293203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9"/>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10"/>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形 3"/>
          <p:cNvPicPr>
            <a:picLocks noChangeAspect="1"/>
          </p:cNvPicPr>
          <p:nvPr>
            <p:custDataLst>
              <p:tags r:id="rId2"/>
            </p:custDataLst>
          </p:nvPr>
        </p:nvPicPr>
        <p:blipFill>
          <a:blip r:embed="rId3">
            <a:extLst>
              <a:ext uri="{96DAC541-7B7A-43D3-8B79-37D633B846F1}">
                <asvg:svgBlip xmlns:asvg="http://schemas.microsoft.com/office/drawing/2016/SVG/main" r:embed="rId4"/>
              </a:ext>
            </a:extLst>
          </a:blip>
          <a:stretch>
            <a:fillRect/>
          </a:stretch>
        </p:blipFill>
        <p:spPr>
          <a:xfrm>
            <a:off x="408790" y="1440180"/>
            <a:ext cx="4389120" cy="397764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8" name="图片 7"/>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652270" y="3968736"/>
            <a:ext cx="8890064" cy="1818884"/>
          </a:xfrm>
        </p:spPr>
        <p:txBody>
          <a:bodyPr vert="horz" wrap="square" lIns="0" tIns="0" rIns="0" bIns="0" rtlCol="0" anchor="t" anchorCtr="0">
            <a:normAutofit/>
          </a:bodyPr>
          <a:lstStyle>
            <a:lvl1pPr marL="0" marR="0" lvl="0" indent="0" algn="dist"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4572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2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2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6"/>
          <p:cNvSpPr>
            <a:spLocks noGrp="1"/>
          </p:cNvSpPr>
          <p:nvPr>
            <p:ph type="title" hasCustomPrompt="1"/>
            <p:custDataLst>
              <p:tags r:id="rId5"/>
            </p:custDataLst>
          </p:nvPr>
        </p:nvSpPr>
        <p:spPr>
          <a:xfrm>
            <a:off x="1652905" y="1676386"/>
            <a:ext cx="8889429" cy="2153920"/>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7000"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0"/>
            <a:ext cx="720090" cy="72009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1471910" y="-5379"/>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147191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13.xml"/><Relationship Id="rId19" Type="http://schemas.openxmlformats.org/officeDocument/2006/relationships/tags" Target="../tags/tag8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2" Type="http://schemas.openxmlformats.org/officeDocument/2006/relationships/theme" Target="../theme/theme3.xml"/><Relationship Id="rId21" Type="http://schemas.openxmlformats.org/officeDocument/2006/relationships/tags" Target="../tags/tag176.xml"/><Relationship Id="rId20" Type="http://schemas.openxmlformats.org/officeDocument/2006/relationships/tags" Target="../tags/tag175.xml"/><Relationship Id="rId2" Type="http://schemas.openxmlformats.org/officeDocument/2006/relationships/slideLayout" Target="../slideLayouts/slideLayout31.xml"/><Relationship Id="rId19" Type="http://schemas.openxmlformats.org/officeDocument/2006/relationships/tags" Target="../tags/tag174.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2" Type="http://schemas.openxmlformats.org/officeDocument/2006/relationships/theme" Target="../theme/theme4.xml"/><Relationship Id="rId21" Type="http://schemas.openxmlformats.org/officeDocument/2006/relationships/tags" Target="../tags/tag264.xml"/><Relationship Id="rId20" Type="http://schemas.openxmlformats.org/officeDocument/2006/relationships/tags" Target="../tags/tag263.xml"/><Relationship Id="rId2" Type="http://schemas.openxmlformats.org/officeDocument/2006/relationships/slideLayout" Target="../slideLayouts/slideLayout49.xml"/><Relationship Id="rId19" Type="http://schemas.openxmlformats.org/officeDocument/2006/relationships/tags" Target="../tags/tag262.xml"/><Relationship Id="rId18" Type="http://schemas.openxmlformats.org/officeDocument/2006/relationships/slideLayout" Target="../slideLayouts/slideLayout65.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2" Type="http://schemas.openxmlformats.org/officeDocument/2006/relationships/theme" Target="../theme/theme5.xml"/><Relationship Id="rId21" Type="http://schemas.openxmlformats.org/officeDocument/2006/relationships/tags" Target="../tags/tag352.xml"/><Relationship Id="rId20" Type="http://schemas.openxmlformats.org/officeDocument/2006/relationships/tags" Target="../tags/tag351.xml"/><Relationship Id="rId2" Type="http://schemas.openxmlformats.org/officeDocument/2006/relationships/slideLayout" Target="../slideLayouts/slideLayout67.xml"/><Relationship Id="rId19" Type="http://schemas.openxmlformats.org/officeDocument/2006/relationships/tags" Target="../tags/tag350.xml"/><Relationship Id="rId18" Type="http://schemas.openxmlformats.org/officeDocument/2006/relationships/slideLayout" Target="../slideLayouts/slideLayout83.xml"/><Relationship Id="rId17" Type="http://schemas.openxmlformats.org/officeDocument/2006/relationships/slideLayout" Target="../slideLayouts/slideLayout82.xml"/><Relationship Id="rId16" Type="http://schemas.openxmlformats.org/officeDocument/2006/relationships/slideLayout" Target="../slideLayouts/slideLayout81.xml"/><Relationship Id="rId15" Type="http://schemas.openxmlformats.org/officeDocument/2006/relationships/slideLayout" Target="../slideLayouts/slideLayout80.xml"/><Relationship Id="rId14" Type="http://schemas.openxmlformats.org/officeDocument/2006/relationships/slideLayout" Target="../slideLayouts/slideLayout79.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2.xml"/><Relationship Id="rId8" Type="http://schemas.openxmlformats.org/officeDocument/2006/relationships/slideLayout" Target="../slideLayouts/slideLayout91.xml"/><Relationship Id="rId7" Type="http://schemas.openxmlformats.org/officeDocument/2006/relationships/slideLayout" Target="../slideLayouts/slideLayout90.xml"/><Relationship Id="rId6" Type="http://schemas.openxmlformats.org/officeDocument/2006/relationships/slideLayout" Target="../slideLayouts/slideLayout89.xml"/><Relationship Id="rId5" Type="http://schemas.openxmlformats.org/officeDocument/2006/relationships/slideLayout" Target="../slideLayouts/slideLayout88.xml"/><Relationship Id="rId4" Type="http://schemas.openxmlformats.org/officeDocument/2006/relationships/slideLayout" Target="../slideLayouts/slideLayout87.xml"/><Relationship Id="rId3" Type="http://schemas.openxmlformats.org/officeDocument/2006/relationships/slideLayout" Target="../slideLayouts/slideLayout86.xml"/><Relationship Id="rId22" Type="http://schemas.openxmlformats.org/officeDocument/2006/relationships/theme" Target="../theme/theme6.xml"/><Relationship Id="rId21" Type="http://schemas.openxmlformats.org/officeDocument/2006/relationships/tags" Target="../tags/tag440.xml"/><Relationship Id="rId20" Type="http://schemas.openxmlformats.org/officeDocument/2006/relationships/tags" Target="../tags/tag439.xml"/><Relationship Id="rId2" Type="http://schemas.openxmlformats.org/officeDocument/2006/relationships/slideLayout" Target="../slideLayouts/slideLayout85.xml"/><Relationship Id="rId19" Type="http://schemas.openxmlformats.org/officeDocument/2006/relationships/tags" Target="../tags/tag438.xml"/><Relationship Id="rId18" Type="http://schemas.openxmlformats.org/officeDocument/2006/relationships/slideLayout" Target="../slideLayouts/slideLayout101.xml"/><Relationship Id="rId17" Type="http://schemas.openxmlformats.org/officeDocument/2006/relationships/slideLayout" Target="../slideLayouts/slideLayout100.xml"/><Relationship Id="rId16" Type="http://schemas.openxmlformats.org/officeDocument/2006/relationships/slideLayout" Target="../slideLayouts/slideLayout99.xml"/><Relationship Id="rId15" Type="http://schemas.openxmlformats.org/officeDocument/2006/relationships/slideLayout" Target="../slideLayouts/slideLayout98.xml"/><Relationship Id="rId14" Type="http://schemas.openxmlformats.org/officeDocument/2006/relationships/slideLayout" Target="../slideLayouts/slideLayout97.xml"/><Relationship Id="rId13" Type="http://schemas.openxmlformats.org/officeDocument/2006/relationships/slideLayout" Target="../slideLayouts/slideLayout96.xml"/><Relationship Id="rId12" Type="http://schemas.openxmlformats.org/officeDocument/2006/relationships/slideLayout" Target="../slideLayouts/slideLayout95.xml"/><Relationship Id="rId11" Type="http://schemas.openxmlformats.org/officeDocument/2006/relationships/slideLayout" Target="../slideLayouts/slideLayout94.xml"/><Relationship Id="rId10" Type="http://schemas.openxmlformats.org/officeDocument/2006/relationships/slideLayout" Target="../slideLayouts/slideLayout93.xml"/><Relationship Id="rId1"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2" Type="http://schemas.openxmlformats.org/officeDocument/2006/relationships/theme" Target="../theme/theme7.xml"/><Relationship Id="rId21" Type="http://schemas.openxmlformats.org/officeDocument/2006/relationships/tags" Target="../tags/tag528.xml"/><Relationship Id="rId20" Type="http://schemas.openxmlformats.org/officeDocument/2006/relationships/tags" Target="../tags/tag527.xml"/><Relationship Id="rId2" Type="http://schemas.openxmlformats.org/officeDocument/2006/relationships/slideLayout" Target="../slideLayouts/slideLayout103.xml"/><Relationship Id="rId19" Type="http://schemas.openxmlformats.org/officeDocument/2006/relationships/tags" Target="../tags/tag526.xml"/><Relationship Id="rId18" Type="http://schemas.openxmlformats.org/officeDocument/2006/relationships/slideLayout" Target="../slideLayouts/slideLayout119.xml"/><Relationship Id="rId17" Type="http://schemas.openxmlformats.org/officeDocument/2006/relationships/slideLayout" Target="../slideLayouts/slideLayout118.xml"/><Relationship Id="rId16" Type="http://schemas.openxmlformats.org/officeDocument/2006/relationships/slideLayout" Target="../slideLayouts/slideLayout117.xml"/><Relationship Id="rId15" Type="http://schemas.openxmlformats.org/officeDocument/2006/relationships/slideLayout" Target="../slideLayouts/slideLayout116.xml"/><Relationship Id="rId14" Type="http://schemas.openxmlformats.org/officeDocument/2006/relationships/slideLayout" Target="../slideLayouts/slideLayout115.xml"/><Relationship Id="rId13" Type="http://schemas.openxmlformats.org/officeDocument/2006/relationships/slideLayout" Target="../slideLayouts/slideLayout114.xml"/><Relationship Id="rId12" Type="http://schemas.openxmlformats.org/officeDocument/2006/relationships/slideLayout" Target="../slideLayouts/slideLayout113.xml"/><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533.xml"/><Relationship Id="rId4" Type="http://schemas.openxmlformats.org/officeDocument/2006/relationships/tags" Target="../tags/tag532.xml"/><Relationship Id="rId3" Type="http://schemas.openxmlformats.org/officeDocument/2006/relationships/tags" Target="../tags/tag531.xml"/><Relationship Id="rId2" Type="http://schemas.openxmlformats.org/officeDocument/2006/relationships/tags" Target="../tags/tag530.xml"/><Relationship Id="rId1" Type="http://schemas.openxmlformats.org/officeDocument/2006/relationships/tags" Target="../tags/tag52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tags" Target="../tags/tag582.xml"/><Relationship Id="rId2" Type="http://schemas.openxmlformats.org/officeDocument/2006/relationships/image" Target="../media/image10.jpeg"/><Relationship Id="rId1" Type="http://schemas.openxmlformats.org/officeDocument/2006/relationships/tags" Target="../tags/tag58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tags" Target="../tags/tag584.xml"/><Relationship Id="rId2" Type="http://schemas.openxmlformats.org/officeDocument/2006/relationships/tags" Target="../tags/tag58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tags" Target="../tags/tag586.xml"/><Relationship Id="rId1" Type="http://schemas.openxmlformats.org/officeDocument/2006/relationships/tags" Target="../tags/tag58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8.xml"/><Relationship Id="rId2" Type="http://schemas.openxmlformats.org/officeDocument/2006/relationships/tags" Target="../tags/tag588.xml"/><Relationship Id="rId1" Type="http://schemas.openxmlformats.org/officeDocument/2006/relationships/tags" Target="../tags/tag58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86.xml"/><Relationship Id="rId4" Type="http://schemas.openxmlformats.org/officeDocument/2006/relationships/tags" Target="../tags/tag592.xml"/><Relationship Id="rId3" Type="http://schemas.openxmlformats.org/officeDocument/2006/relationships/tags" Target="../tags/tag591.xml"/><Relationship Id="rId2" Type="http://schemas.openxmlformats.org/officeDocument/2006/relationships/tags" Target="../tags/tag590.xml"/><Relationship Id="rId1" Type="http://schemas.openxmlformats.org/officeDocument/2006/relationships/tags" Target="../tags/tag589.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595.xml"/><Relationship Id="rId4" Type="http://schemas.openxmlformats.org/officeDocument/2006/relationships/tags" Target="../tags/tag59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593.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599.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image" Target="../media/image14.png"/><Relationship Id="rId1" Type="http://schemas.openxmlformats.org/officeDocument/2006/relationships/tags" Target="../tags/tag596.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image" Target="../media/image15.png"/><Relationship Id="rId1" Type="http://schemas.openxmlformats.org/officeDocument/2006/relationships/tags" Target="../tags/tag60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04.xml"/><Relationship Id="rId4" Type="http://schemas.openxmlformats.org/officeDocument/2006/relationships/tags" Target="../tags/tag606.xml"/><Relationship Id="rId3" Type="http://schemas.openxmlformats.org/officeDocument/2006/relationships/tags" Target="../tags/tag605.xml"/><Relationship Id="rId2" Type="http://schemas.openxmlformats.org/officeDocument/2006/relationships/tags" Target="../tags/tag604.xml"/><Relationship Id="rId1" Type="http://schemas.openxmlformats.org/officeDocument/2006/relationships/tags" Target="../tags/tag60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8.xml"/><Relationship Id="rId3" Type="http://schemas.openxmlformats.org/officeDocument/2006/relationships/tags" Target="../tags/tag609.xml"/><Relationship Id="rId2" Type="http://schemas.openxmlformats.org/officeDocument/2006/relationships/tags" Target="../tags/tag608.xml"/><Relationship Id="rId1" Type="http://schemas.openxmlformats.org/officeDocument/2006/relationships/tags" Target="../tags/tag607.xml"/></Relationships>
</file>

<file path=ppt/slides/_rels/slide2.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3" Type="http://schemas.openxmlformats.org/officeDocument/2006/relationships/tags" Target="../tags/tag536.xml"/><Relationship Id="rId2" Type="http://schemas.openxmlformats.org/officeDocument/2006/relationships/tags" Target="../tags/tag535.xml"/><Relationship Id="rId16" Type="http://schemas.openxmlformats.org/officeDocument/2006/relationships/notesSlide" Target="../notesSlides/notesSlide1.xml"/><Relationship Id="rId15" Type="http://schemas.openxmlformats.org/officeDocument/2006/relationships/slideLayout" Target="../slideLayouts/slideLayout35.xml"/><Relationship Id="rId14" Type="http://schemas.openxmlformats.org/officeDocument/2006/relationships/tags" Target="../tags/tag547.xml"/><Relationship Id="rId13" Type="http://schemas.openxmlformats.org/officeDocument/2006/relationships/tags" Target="../tags/tag546.xml"/><Relationship Id="rId12" Type="http://schemas.openxmlformats.org/officeDocument/2006/relationships/tags" Target="../tags/tag545.xml"/><Relationship Id="rId11" Type="http://schemas.openxmlformats.org/officeDocument/2006/relationships/tags" Target="../tags/tag544.xml"/><Relationship Id="rId10" Type="http://schemas.openxmlformats.org/officeDocument/2006/relationships/tags" Target="../tags/tag543.xml"/><Relationship Id="rId1" Type="http://schemas.openxmlformats.org/officeDocument/2006/relationships/tags" Target="../tags/tag53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611.xml"/><Relationship Id="rId1" Type="http://schemas.openxmlformats.org/officeDocument/2006/relationships/tags" Target="../tags/tag610.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tags" Target="../tags/tag551.xml"/><Relationship Id="rId3" Type="http://schemas.openxmlformats.org/officeDocument/2006/relationships/tags" Target="../tags/tag550.xml"/><Relationship Id="rId2" Type="http://schemas.openxmlformats.org/officeDocument/2006/relationships/tags" Target="../tags/tag549.xml"/><Relationship Id="rId1" Type="http://schemas.openxmlformats.org/officeDocument/2006/relationships/tags" Target="../tags/tag548.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556.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50.xml"/><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 Type="http://schemas.openxmlformats.org/officeDocument/2006/relationships/tags" Target="../tags/tag557.xml"/></Relationships>
</file>

<file path=ppt/slides/_rels/slide6.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tags" Target="../tags/tag566.xml"/><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6" Type="http://schemas.openxmlformats.org/officeDocument/2006/relationships/notesSlide" Target="../notesSlides/notesSlide2.xml"/><Relationship Id="rId15" Type="http://schemas.openxmlformats.org/officeDocument/2006/relationships/slideLayout" Target="../slideLayouts/slideLayout71.xml"/><Relationship Id="rId14" Type="http://schemas.openxmlformats.org/officeDocument/2006/relationships/tags" Target="../tags/tag574.xml"/><Relationship Id="rId13" Type="http://schemas.openxmlformats.org/officeDocument/2006/relationships/tags" Target="../tags/tag573.xml"/><Relationship Id="rId12" Type="http://schemas.openxmlformats.org/officeDocument/2006/relationships/tags" Target="../tags/tag572.xml"/><Relationship Id="rId11" Type="http://schemas.openxmlformats.org/officeDocument/2006/relationships/tags" Target="../tags/tag571.xml"/><Relationship Id="rId10" Type="http://schemas.openxmlformats.org/officeDocument/2006/relationships/tags" Target="../tags/tag570.xml"/><Relationship Id="rId1" Type="http://schemas.openxmlformats.org/officeDocument/2006/relationships/tags" Target="../tags/tag56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78.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580.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5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custDataLst>
              <p:tags r:id="rId1"/>
            </p:custDataLst>
          </p:nvPr>
        </p:nvSpPr>
        <p:spPr>
          <a:xfrm>
            <a:off x="1658620" y="1891495"/>
            <a:ext cx="45720" cy="1683944"/>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46" name="矩形 45"/>
          <p:cNvSpPr/>
          <p:nvPr>
            <p:custDataLst>
              <p:tags r:id="rId2"/>
            </p:custDataLst>
          </p:nvPr>
        </p:nvSpPr>
        <p:spPr>
          <a:xfrm>
            <a:off x="10490264" y="1891495"/>
            <a:ext cx="45720" cy="1683944"/>
          </a:xfrm>
          <a:prstGeom prst="rect">
            <a:avLst/>
          </a:prstGeom>
          <a:solidFill>
            <a:schemeClr val="dk1">
              <a:lumMod val="75000"/>
              <a:lumOff val="25000"/>
            </a:schemeClr>
          </a:solidFill>
          <a:ln>
            <a:solidFill>
              <a:schemeClr val="dk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5" name="标题 4"/>
          <p:cNvSpPr/>
          <p:nvPr>
            <p:ph type="ctrTitle" idx="2"/>
            <p:custDataLst>
              <p:tags r:id="rId3"/>
            </p:custDataLst>
          </p:nvPr>
        </p:nvSpPr>
        <p:spPr>
          <a:xfrm>
            <a:off x="2273300" y="1891665"/>
            <a:ext cx="7647940" cy="1846580"/>
          </a:xfrm>
        </p:spPr>
        <p:txBody>
          <a:bodyPr>
            <a:normAutofit fontScale="90000" lnSpcReduction="10000"/>
          </a:bodyPr>
          <a:p>
            <a:r>
              <a:rPr lang="zh-CN" altLang="en-US" sz="4890">
                <a:solidFill>
                  <a:schemeClr val="dk1">
                    <a:lumMod val="85000"/>
                    <a:lumOff val="15000"/>
                  </a:schemeClr>
                </a:solidFill>
              </a:rPr>
              <a:t>基于位点特异性得分矩阵的蛋白质二级结构预测</a:t>
            </a:r>
            <a:br>
              <a:rPr lang="zh-CN" altLang="en-US" sz="4890">
                <a:solidFill>
                  <a:schemeClr val="dk1">
                    <a:lumMod val="85000"/>
                    <a:lumOff val="15000"/>
                  </a:schemeClr>
                </a:solidFill>
              </a:rPr>
            </a:br>
            <a:r>
              <a:rPr lang="en-US" altLang="zh-CN" sz="4890">
                <a:solidFill>
                  <a:schemeClr val="dk1">
                    <a:lumMod val="85000"/>
                    <a:lumOff val="15000"/>
                  </a:schemeClr>
                </a:solidFill>
              </a:rPr>
              <a:t>-PSIPRED</a:t>
            </a:r>
            <a:endParaRPr lang="en-US" altLang="zh-CN" sz="4890">
              <a:solidFill>
                <a:schemeClr val="dk1">
                  <a:lumMod val="85000"/>
                  <a:lumOff val="15000"/>
                </a:schemeClr>
              </a:solidFill>
            </a:endParaRPr>
          </a:p>
        </p:txBody>
      </p:sp>
      <p:sp>
        <p:nvSpPr>
          <p:cNvPr id="6" name="副标题 5"/>
          <p:cNvSpPr/>
          <p:nvPr>
            <p:ph type="subTitle" idx="3"/>
            <p:custDataLst>
              <p:tags r:id="rId4"/>
            </p:custDataLst>
          </p:nvPr>
        </p:nvSpPr>
        <p:spPr>
          <a:xfrm>
            <a:off x="1838960" y="3946525"/>
            <a:ext cx="8514715" cy="1493520"/>
          </a:xfrm>
        </p:spPr>
        <p:txBody>
          <a:bodyPr>
            <a:normAutofit/>
          </a:bodyPr>
          <a:p>
            <a:r>
              <a:rPr lang="zh-CN" altLang="en-US">
                <a:solidFill>
                  <a:schemeClr val="dk1">
                    <a:lumMod val="65000"/>
                    <a:lumOff val="35000"/>
                  </a:schemeClr>
                </a:solidFill>
              </a:rPr>
              <a:t>小组成员：</a:t>
            </a:r>
            <a:endParaRPr lang="zh-CN" altLang="en-US">
              <a:solidFill>
                <a:schemeClr val="dk1">
                  <a:lumMod val="65000"/>
                  <a:lumOff val="35000"/>
                </a:schemeClr>
              </a:solidFill>
            </a:endParaRPr>
          </a:p>
          <a:p>
            <a:r>
              <a:rPr lang="en-US" altLang="zh-CN">
                <a:solidFill>
                  <a:schemeClr val="dk1">
                    <a:lumMod val="65000"/>
                    <a:lumOff val="35000"/>
                  </a:schemeClr>
                </a:solidFill>
              </a:rPr>
              <a:t>1910202</a:t>
            </a:r>
            <a:r>
              <a:rPr>
                <a:solidFill>
                  <a:schemeClr val="dk1">
                    <a:lumMod val="65000"/>
                    <a:lumOff val="35000"/>
                  </a:schemeClr>
                </a:solidFill>
              </a:rPr>
              <a:t>时境原</a:t>
            </a:r>
            <a:r>
              <a:rPr lang="en-US" altLang="zh-CN">
                <a:solidFill>
                  <a:schemeClr val="dk1">
                    <a:lumMod val="65000"/>
                    <a:lumOff val="35000"/>
                  </a:schemeClr>
                </a:solidFill>
              </a:rPr>
              <a:t>  1910178</a:t>
            </a:r>
            <a:r>
              <a:rPr>
                <a:solidFill>
                  <a:schemeClr val="dk1">
                    <a:lumMod val="65000"/>
                    <a:lumOff val="35000"/>
                  </a:schemeClr>
                </a:solidFill>
              </a:rPr>
              <a:t>陈硕</a:t>
            </a:r>
            <a:r>
              <a:rPr lang="en-US" altLang="zh-CN">
                <a:solidFill>
                  <a:schemeClr val="dk1">
                    <a:lumMod val="65000"/>
                    <a:lumOff val="35000"/>
                  </a:schemeClr>
                </a:solidFill>
              </a:rPr>
              <a:t>  1910182</a:t>
            </a:r>
            <a:r>
              <a:rPr>
                <a:solidFill>
                  <a:schemeClr val="dk1">
                    <a:lumMod val="65000"/>
                    <a:lumOff val="35000"/>
                  </a:schemeClr>
                </a:solidFill>
              </a:rPr>
              <a:t>郭乙璇</a:t>
            </a:r>
            <a:endParaRPr>
              <a:solidFill>
                <a:schemeClr val="dk1">
                  <a:lumMod val="65000"/>
                  <a:lumOff val="35000"/>
                </a:schemeClr>
              </a:solidFill>
            </a:endParaRPr>
          </a:p>
        </p:txBody>
      </p:sp>
      <p:sp>
        <p:nvSpPr>
          <p:cNvPr id="3" name="文本框 2"/>
          <p:cNvSpPr txBox="1"/>
          <p:nvPr/>
        </p:nvSpPr>
        <p:spPr>
          <a:xfrm>
            <a:off x="1704340" y="1315085"/>
            <a:ext cx="9073515" cy="368300"/>
          </a:xfrm>
          <a:prstGeom prst="rect">
            <a:avLst/>
          </a:prstGeom>
          <a:noFill/>
        </p:spPr>
        <p:txBody>
          <a:bodyPr wrap="square" rtlCol="0" anchor="t">
            <a:spAutoFit/>
          </a:bodyPr>
          <a:p>
            <a:r>
              <a:rPr lang="zh-CN" altLang="en-US"/>
              <a:t>Protein Secondary Structure Prediction Based on</a:t>
            </a:r>
            <a:r>
              <a:rPr lang="en-US" altLang="zh-CN"/>
              <a:t> </a:t>
            </a:r>
            <a:r>
              <a:rPr lang="zh-CN" altLang="en-US"/>
              <a:t>Position-specific Scoring Matrices</a:t>
            </a:r>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248990" y="3048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P</a:t>
            </a:r>
            <a:r>
              <a:rPr>
                <a:solidFill>
                  <a:srgbClr val="AE73CC"/>
                </a:solidFill>
                <a:latin typeface="Arial" panose="020B0604020202020204" pitchFamily="34" charset="0"/>
                <a:cs typeface="Arial" panose="020B0604020202020204" pitchFamily="34" charset="0"/>
                <a:sym typeface="Arial" panose="020B0604020202020204" pitchFamily="34" charset="0"/>
              </a:rPr>
              <a:t>rediction of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I</a:t>
            </a:r>
            <a:r>
              <a:rPr>
                <a:solidFill>
                  <a:srgbClr val="AE73CC"/>
                </a:solidFill>
                <a:latin typeface="Arial" panose="020B0604020202020204" pitchFamily="34" charset="0"/>
                <a:cs typeface="Arial" panose="020B0604020202020204" pitchFamily="34" charset="0"/>
                <a:sym typeface="Arial" panose="020B0604020202020204" pitchFamily="34" charset="0"/>
              </a:rPr>
              <a:t>nitial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S</a:t>
            </a:r>
            <a:r>
              <a:rPr>
                <a:solidFill>
                  <a:srgbClr val="AE73CC"/>
                </a:solidFill>
                <a:latin typeface="Arial" panose="020B0604020202020204" pitchFamily="34" charset="0"/>
                <a:cs typeface="Arial" panose="020B0604020202020204" pitchFamily="34" charset="0"/>
                <a:sym typeface="Arial" panose="020B0604020202020204" pitchFamily="34" charset="0"/>
              </a:rPr>
              <a:t>econdary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S</a:t>
            </a:r>
            <a:r>
              <a:rPr>
                <a:solidFill>
                  <a:srgbClr val="AE73CC"/>
                </a:solidFill>
                <a:latin typeface="Arial" panose="020B0604020202020204" pitchFamily="34" charset="0"/>
                <a:cs typeface="Arial" panose="020B0604020202020204" pitchFamily="34" charset="0"/>
                <a:sym typeface="Arial" panose="020B0604020202020204" pitchFamily="34" charset="0"/>
              </a:rPr>
              <a:t>tructure</a:t>
            </a:r>
            <a:endParaRPr>
              <a:solidFill>
                <a:srgbClr val="AE73CC"/>
              </a:solidFill>
              <a:latin typeface="Arial" panose="020B0604020202020204" pitchFamily="34" charset="0"/>
              <a:cs typeface="Arial" panose="020B0604020202020204" pitchFamily="34" charset="0"/>
              <a:sym typeface="Arial" panose="020B0604020202020204" pitchFamily="34" charset="0"/>
            </a:endParaRPr>
          </a:p>
        </p:txBody>
      </p:sp>
      <p:pic>
        <p:nvPicPr>
          <p:cNvPr id="5" name="图片 4" descr="神经网络"/>
          <p:cNvPicPr>
            <a:picLocks noChangeAspect="1"/>
          </p:cNvPicPr>
          <p:nvPr/>
        </p:nvPicPr>
        <p:blipFill>
          <a:blip r:embed="rId2"/>
          <a:stretch>
            <a:fillRect/>
          </a:stretch>
        </p:blipFill>
        <p:spPr>
          <a:xfrm>
            <a:off x="248920" y="1011555"/>
            <a:ext cx="6708140" cy="5846445"/>
          </a:xfrm>
          <a:prstGeom prst="rect">
            <a:avLst/>
          </a:prstGeom>
        </p:spPr>
      </p:pic>
      <p:sp>
        <p:nvSpPr>
          <p:cNvPr id="6" name="文本框 5"/>
          <p:cNvSpPr txBox="1"/>
          <p:nvPr/>
        </p:nvSpPr>
        <p:spPr>
          <a:xfrm>
            <a:off x="6898005" y="1318895"/>
            <a:ext cx="4990465" cy="4523105"/>
          </a:xfrm>
          <a:prstGeom prst="rect">
            <a:avLst/>
          </a:prstGeom>
          <a:noFill/>
        </p:spPr>
        <p:txBody>
          <a:bodyPr wrap="square" rtlCol="0">
            <a:spAutoFit/>
          </a:bodyPr>
          <a:p>
            <a:r>
              <a:rPr lang="zh-CN" altLang="en-US"/>
              <a:t>图一展示了</a:t>
            </a:r>
            <a:r>
              <a:rPr lang="en-US" altLang="zh-CN"/>
              <a:t>PSIPRED</a:t>
            </a:r>
            <a:r>
              <a:rPr lang="zh-CN" altLang="en-US"/>
              <a:t>方法中</a:t>
            </a:r>
            <a:r>
              <a:rPr lang="zh-CN" altLang="en-US"/>
              <a:t>如何处理</a:t>
            </a:r>
            <a:r>
              <a:rPr lang="en-US" altLang="zh-CN"/>
              <a:t>PSI-BLAST</a:t>
            </a:r>
            <a:r>
              <a:rPr lang="zh-CN" altLang="en-US"/>
              <a:t>得分矩阵。</a:t>
            </a:r>
            <a:endParaRPr lang="zh-CN" altLang="en-US"/>
          </a:p>
          <a:p>
            <a:r>
              <a:rPr lang="zh-CN" altLang="en-US"/>
              <a:t>PSIPRED需要使用一个标准的带有单个隐层的前馈反向传播网络结构。</a:t>
            </a:r>
            <a:endParaRPr lang="zh-CN" altLang="en-US"/>
          </a:p>
          <a:p>
            <a:endParaRPr lang="zh-CN" altLang="en-US"/>
          </a:p>
          <a:p>
            <a:pPr>
              <a:lnSpc>
                <a:spcPct val="110000"/>
              </a:lnSpc>
            </a:pPr>
            <a:r>
              <a:rPr lang="zh-CN" altLang="en-US" sz="2000"/>
              <a:t>实验显示，一个视窗显示15个氨基酸残基是最佳的（得到了Q</a:t>
            </a:r>
            <a:r>
              <a:rPr lang="en-US" altLang="zh-CN" sz="2000" baseline="-25000"/>
              <a:t>3</a:t>
            </a:r>
            <a:r>
              <a:rPr lang="zh-CN" altLang="en-US" sz="2000"/>
              <a:t>总分为80.1%的结果），因此最终的输入层由315个输入单元组成，这315个输入单元分成15组，每组21个单元。每个氨基酸的多余单元被用来标识该蛋白质链的</a:t>
            </a:r>
            <a:r>
              <a:rPr lang="en-US" altLang="zh-CN" sz="2000"/>
              <a:t>N</a:t>
            </a:r>
            <a:r>
              <a:rPr lang="zh-CN" altLang="en-US" sz="2000"/>
              <a:t>端或</a:t>
            </a:r>
            <a:r>
              <a:rPr lang="en-US" altLang="zh-CN" sz="2000"/>
              <a:t>C</a:t>
            </a:r>
            <a:r>
              <a:rPr lang="zh-CN" altLang="en-US" sz="2000"/>
              <a:t>端跨越的窗口。隐藏层很大，用了75个单元，同时还有另外三个单元构成了输出层，分别表示二级结构的三个状态（helix，strand，coil）。</a:t>
            </a:r>
            <a:endParaRPr lang="zh-CN" altLang="en-US" sz="200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rcRect l="5891" t="76661" r="-1871"/>
          <a:stretch>
            <a:fillRect/>
          </a:stretch>
        </p:blipFill>
        <p:spPr>
          <a:xfrm>
            <a:off x="1718310" y="2830195"/>
            <a:ext cx="8032115" cy="1626235"/>
          </a:xfrm>
          <a:prstGeom prst="rect">
            <a:avLst/>
          </a:prstGeom>
        </p:spPr>
      </p:pic>
      <p:sp>
        <p:nvSpPr>
          <p:cNvPr id="16" name="文本框 15"/>
          <p:cNvSpPr txBox="1"/>
          <p:nvPr>
            <p:custDataLst>
              <p:tags r:id="rId2"/>
            </p:custDataLst>
          </p:nvPr>
        </p:nvSpPr>
        <p:spPr>
          <a:xfrm>
            <a:off x="248990" y="3048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P</a:t>
            </a:r>
            <a:r>
              <a:rPr>
                <a:solidFill>
                  <a:srgbClr val="AE73CC"/>
                </a:solidFill>
                <a:latin typeface="Arial" panose="020B0604020202020204" pitchFamily="34" charset="0"/>
                <a:cs typeface="Arial" panose="020B0604020202020204" pitchFamily="34" charset="0"/>
                <a:sym typeface="Arial" panose="020B0604020202020204" pitchFamily="34" charset="0"/>
              </a:rPr>
              <a:t>rediction of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I</a:t>
            </a:r>
            <a:r>
              <a:rPr>
                <a:solidFill>
                  <a:srgbClr val="AE73CC"/>
                </a:solidFill>
                <a:latin typeface="Arial" panose="020B0604020202020204" pitchFamily="34" charset="0"/>
                <a:cs typeface="Arial" panose="020B0604020202020204" pitchFamily="34" charset="0"/>
                <a:sym typeface="Arial" panose="020B0604020202020204" pitchFamily="34" charset="0"/>
              </a:rPr>
              <a:t>nitial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S</a:t>
            </a:r>
            <a:r>
              <a:rPr>
                <a:solidFill>
                  <a:srgbClr val="AE73CC"/>
                </a:solidFill>
                <a:latin typeface="Arial" panose="020B0604020202020204" pitchFamily="34" charset="0"/>
                <a:cs typeface="Arial" panose="020B0604020202020204" pitchFamily="34" charset="0"/>
                <a:sym typeface="Arial" panose="020B0604020202020204" pitchFamily="34" charset="0"/>
              </a:rPr>
              <a:t>econdary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S</a:t>
            </a:r>
            <a:r>
              <a:rPr>
                <a:solidFill>
                  <a:srgbClr val="AE73CC"/>
                </a:solidFill>
                <a:latin typeface="Arial" panose="020B0604020202020204" pitchFamily="34" charset="0"/>
                <a:cs typeface="Arial" panose="020B0604020202020204" pitchFamily="34" charset="0"/>
                <a:sym typeface="Arial" panose="020B0604020202020204" pitchFamily="34" charset="0"/>
              </a:rPr>
              <a:t>tructure</a:t>
            </a:r>
            <a:endParaRPr>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
        <p:nvSpPr>
          <p:cNvPr id="2" name="文本框 1"/>
          <p:cNvSpPr txBox="1"/>
          <p:nvPr/>
        </p:nvSpPr>
        <p:spPr>
          <a:xfrm>
            <a:off x="367665" y="1321435"/>
            <a:ext cx="11067415" cy="1198880"/>
          </a:xfrm>
          <a:prstGeom prst="rect">
            <a:avLst/>
          </a:prstGeom>
          <a:noFill/>
        </p:spPr>
        <p:txBody>
          <a:bodyPr wrap="square" rtlCol="0">
            <a:spAutoFit/>
          </a:bodyPr>
          <a:p>
            <a:pPr>
              <a:lnSpc>
                <a:spcPct val="120000"/>
              </a:lnSpc>
            </a:pPr>
            <a:r>
              <a:rPr lang="zh-CN" altLang="en-US" sz="2000"/>
              <a:t>第二个网络中，每个氨基酸位置只需要三个输入量，它的输入层由60个输入单元组成，分成15组，每组4个。同样的，每一组中的多余单元用于标识蛋白质链端跨越的窗口。对于这个网络，隐藏层较小，只有60个单元。</a:t>
            </a:r>
            <a:endParaRPr lang="zh-CN" altLang="en-US" sz="2000"/>
          </a:p>
        </p:txBody>
      </p:sp>
      <p:sp>
        <p:nvSpPr>
          <p:cNvPr id="4" name="文本框 3"/>
          <p:cNvSpPr txBox="1"/>
          <p:nvPr/>
        </p:nvSpPr>
        <p:spPr>
          <a:xfrm>
            <a:off x="561975" y="4687570"/>
            <a:ext cx="11067415" cy="1568450"/>
          </a:xfrm>
          <a:prstGeom prst="rect">
            <a:avLst/>
          </a:prstGeom>
          <a:noFill/>
        </p:spPr>
        <p:txBody>
          <a:bodyPr wrap="square" rtlCol="0">
            <a:spAutoFit/>
          </a:bodyPr>
          <a:p>
            <a:pPr>
              <a:lnSpc>
                <a:spcPct val="130000"/>
              </a:lnSpc>
            </a:pPr>
            <a:r>
              <a:rPr lang="zh-CN" altLang="en-US" sz="2000"/>
              <a:t>成功构建神经网络后，需要采用一个在线反向传播训练程序用来优化网络中的权值，即在每次模式展示结果后更新网络中的权值，同时引入动量项以防止结果出现振荡。</a:t>
            </a:r>
            <a:endParaRPr lang="zh-CN" altLang="en-US" sz="2000"/>
          </a:p>
          <a:p>
            <a:pPr>
              <a:lnSpc>
                <a:spcPct val="110000"/>
              </a:lnSpc>
            </a:pPr>
            <a:r>
              <a:rPr lang="zh-CN" altLang="en-US" sz="2000"/>
              <a:t>经过多次调试发现，动量项为0.9，学习率为0.005，是最有效的参数。</a:t>
            </a:r>
            <a:endParaRPr lang="zh-CN" altLang="en-US" sz="2000"/>
          </a:p>
          <a:p>
            <a:pPr>
              <a:lnSpc>
                <a:spcPct val="110000"/>
              </a:lnSpc>
            </a:pPr>
            <a:endParaRPr lang="zh-CN" altLang="en-US" sz="200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custDataLst>
              <p:tags r:id="rId1"/>
            </p:custDataLst>
          </p:nvPr>
        </p:nvSpPr>
        <p:spPr>
          <a:xfrm>
            <a:off x="388055" y="2794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F</a:t>
            </a:r>
            <a:r>
              <a:rPr>
                <a:solidFill>
                  <a:srgbClr val="AE73CC"/>
                </a:solidFill>
                <a:latin typeface="Arial" panose="020B0604020202020204" pitchFamily="34" charset="0"/>
                <a:cs typeface="Arial" panose="020B0604020202020204" pitchFamily="34" charset="0"/>
                <a:sym typeface="Arial" panose="020B0604020202020204" pitchFamily="34" charset="0"/>
              </a:rPr>
              <a:t>iltering of the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P</a:t>
            </a:r>
            <a:r>
              <a:rPr>
                <a:solidFill>
                  <a:srgbClr val="AE73CC"/>
                </a:solidFill>
                <a:latin typeface="Arial" panose="020B0604020202020204" pitchFamily="34" charset="0"/>
                <a:cs typeface="Arial" panose="020B0604020202020204" pitchFamily="34" charset="0"/>
                <a:sym typeface="Arial" panose="020B0604020202020204" pitchFamily="34" charset="0"/>
              </a:rPr>
              <a:t>redicted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S</a:t>
            </a:r>
            <a:r>
              <a:rPr>
                <a:solidFill>
                  <a:srgbClr val="AE73CC"/>
                </a:solidFill>
                <a:latin typeface="Arial" panose="020B0604020202020204" pitchFamily="34" charset="0"/>
                <a:cs typeface="Arial" panose="020B0604020202020204" pitchFamily="34" charset="0"/>
                <a:sym typeface="Arial" panose="020B0604020202020204" pitchFamily="34" charset="0"/>
              </a:rPr>
              <a:t>tructure</a:t>
            </a:r>
            <a:endParaRPr>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
        <p:nvSpPr>
          <p:cNvPr id="5" name="文本框 4"/>
          <p:cNvSpPr txBox="1"/>
          <p:nvPr/>
        </p:nvSpPr>
        <p:spPr>
          <a:xfrm>
            <a:off x="537210" y="1289685"/>
            <a:ext cx="11117580" cy="4831080"/>
          </a:xfrm>
          <a:prstGeom prst="rect">
            <a:avLst/>
          </a:prstGeom>
          <a:noFill/>
        </p:spPr>
        <p:txBody>
          <a:bodyPr wrap="square" rtlCol="0">
            <a:spAutoFit/>
          </a:bodyPr>
          <a:p>
            <a:pPr algn="l">
              <a:lnSpc>
                <a:spcPct val="150000"/>
              </a:lnSpc>
            </a:pPr>
            <a:r>
              <a:rPr lang="zh-CN" altLang="en-US" sz="2000"/>
              <a:t>通过一个结构相似性准则来筛查训练集和测试集，移除与测试集中任何成员有相似折叠的蛋白质。</a:t>
            </a:r>
            <a:endParaRPr lang="zh-CN" altLang="en-US" sz="2000"/>
          </a:p>
          <a:p>
            <a:pPr>
              <a:lnSpc>
                <a:spcPct val="130000"/>
              </a:lnSpc>
            </a:pPr>
            <a:r>
              <a:rPr lang="zh-CN" altLang="en-US" sz="2000"/>
              <a:t>这是目前所能达到的最严格的交叉验证方式，而且更简便。</a:t>
            </a:r>
            <a:endParaRPr lang="zh-CN" altLang="en-US" sz="2000"/>
          </a:p>
          <a:p>
            <a:pPr>
              <a:lnSpc>
                <a:spcPct val="130000"/>
              </a:lnSpc>
            </a:pPr>
            <a:endParaRPr lang="zh-CN" altLang="en-US" sz="2000"/>
          </a:p>
          <a:p>
            <a:pPr>
              <a:lnSpc>
                <a:spcPct val="130000"/>
              </a:lnSpc>
            </a:pPr>
            <a:r>
              <a:rPr lang="zh-CN" altLang="en-US" sz="2000"/>
              <a:t>训练集和测试集的每对蛋白质都会先通过CATH分类确定它们的结构域，筛选训练集中的蛋白质，若有与测试集中的任意蛋白质相同结构</a:t>
            </a:r>
            <a:r>
              <a:rPr lang="zh-CN" altLang="en-US" sz="2000"/>
              <a:t>域的都会被删除。</a:t>
            </a:r>
            <a:endParaRPr lang="zh-CN" altLang="en-US" sz="2000"/>
          </a:p>
          <a:p>
            <a:pPr>
              <a:lnSpc>
                <a:spcPct val="130000"/>
              </a:lnSpc>
            </a:pPr>
            <a:r>
              <a:rPr lang="zh-CN" altLang="en-US" sz="2000"/>
              <a:t>使用PSI-BLAST的五次迭代来深度搜索CATH分类方法中可能表现不出来的细微关系，没有得出任何结果，也就是说此时在训练集和测试集中不存在相同部分。</a:t>
            </a:r>
            <a:endParaRPr lang="zh-CN" altLang="en-US" sz="2000"/>
          </a:p>
          <a:p>
            <a:pPr>
              <a:lnSpc>
                <a:spcPct val="130000"/>
              </a:lnSpc>
            </a:pPr>
            <a:endParaRPr lang="zh-CN" altLang="en-US" sz="2000"/>
          </a:p>
          <a:p>
            <a:pPr>
              <a:lnSpc>
                <a:spcPct val="120000"/>
              </a:lnSpc>
            </a:pPr>
            <a:r>
              <a:rPr lang="zh-CN" altLang="en-US" sz="2000">
                <a:sym typeface="+mn-ea"/>
              </a:rPr>
              <a:t>用这种方法，三个独立的训练和测试集就建立出来了。由于测试集建立在CATH T-level的基础上，所以包含一些特别的蛋白质折叠。但是，最终的训练集和测试集中只包含高</a:t>
            </a:r>
            <a:r>
              <a:rPr lang="zh-CN" altLang="en-US" sz="2000">
                <a:sym typeface="+mn-ea"/>
              </a:rPr>
              <a:t>分辨率的结构（分辨率&lt;1.8Å）。</a:t>
            </a:r>
            <a:endParaRPr lang="zh-CN" altLang="en-US" sz="2000"/>
          </a:p>
          <a:p>
            <a:pPr>
              <a:lnSpc>
                <a:spcPct val="120000"/>
              </a:lnSpc>
            </a:pPr>
            <a:endParaRPr lang="zh-CN" altLang="en-US" sz="20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p:cNvSpPr txBox="1"/>
          <p:nvPr>
            <p:custDataLst>
              <p:tags r:id="rId1"/>
            </p:custDataLst>
          </p:nvPr>
        </p:nvSpPr>
        <p:spPr>
          <a:xfrm>
            <a:off x="388055" y="2794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F</a:t>
            </a:r>
            <a:r>
              <a:rPr>
                <a:solidFill>
                  <a:srgbClr val="AE73CC"/>
                </a:solidFill>
                <a:latin typeface="Arial" panose="020B0604020202020204" pitchFamily="34" charset="0"/>
                <a:cs typeface="Arial" panose="020B0604020202020204" pitchFamily="34" charset="0"/>
                <a:sym typeface="Arial" panose="020B0604020202020204" pitchFamily="34" charset="0"/>
              </a:rPr>
              <a:t>iltering of the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P</a:t>
            </a:r>
            <a:r>
              <a:rPr>
                <a:solidFill>
                  <a:srgbClr val="AE73CC"/>
                </a:solidFill>
                <a:latin typeface="Arial" panose="020B0604020202020204" pitchFamily="34" charset="0"/>
                <a:cs typeface="Arial" panose="020B0604020202020204" pitchFamily="34" charset="0"/>
                <a:sym typeface="Arial" panose="020B0604020202020204" pitchFamily="34" charset="0"/>
              </a:rPr>
              <a:t>redicted </a:t>
            </a:r>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S</a:t>
            </a:r>
            <a:r>
              <a:rPr>
                <a:solidFill>
                  <a:srgbClr val="AE73CC"/>
                </a:solidFill>
                <a:latin typeface="Arial" panose="020B0604020202020204" pitchFamily="34" charset="0"/>
                <a:cs typeface="Arial" panose="020B0604020202020204" pitchFamily="34" charset="0"/>
                <a:sym typeface="Arial" panose="020B0604020202020204" pitchFamily="34" charset="0"/>
              </a:rPr>
              <a:t>tructure</a:t>
            </a:r>
            <a:endParaRPr>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
        <p:nvSpPr>
          <p:cNvPr id="5" name="文本框 4"/>
          <p:cNvSpPr txBox="1"/>
          <p:nvPr/>
        </p:nvSpPr>
        <p:spPr>
          <a:xfrm>
            <a:off x="537210" y="1137920"/>
            <a:ext cx="11117580" cy="2748280"/>
          </a:xfrm>
          <a:prstGeom prst="rect">
            <a:avLst/>
          </a:prstGeom>
          <a:noFill/>
        </p:spPr>
        <p:txBody>
          <a:bodyPr wrap="square" rtlCol="0">
            <a:spAutoFit/>
          </a:bodyPr>
          <a:p>
            <a:pPr>
              <a:lnSpc>
                <a:spcPct val="120000"/>
              </a:lnSpc>
            </a:pPr>
            <a:r>
              <a:rPr lang="zh-CN" altLang="en-US"/>
              <a:t>其中测试集中总计有187个蛋白质链，分成三个部分，每个部分分别为62,62和63个链。最终结果</a:t>
            </a:r>
            <a:r>
              <a:rPr lang="zh-CN" altLang="en-US"/>
              <a:t>显示，用于有限搜索最佳网络结构的16个蛋白质都没有出现在所得测试集中。</a:t>
            </a:r>
            <a:endParaRPr lang="zh-CN" altLang="en-US"/>
          </a:p>
          <a:p>
            <a:pPr>
              <a:lnSpc>
                <a:spcPct val="120000"/>
              </a:lnSpc>
            </a:pPr>
            <a:r>
              <a:rPr lang="zh-CN" altLang="en-US"/>
              <a:t>训练和测试集中的每个结构的二级结构的表达（</a:t>
            </a:r>
            <a:r>
              <a:rPr lang="en-US" altLang="zh-CN"/>
              <a:t>α-</a:t>
            </a:r>
            <a:r>
              <a:rPr lang="zh-CN" altLang="en-US"/>
              <a:t>螺旋，</a:t>
            </a:r>
            <a:r>
              <a:rPr lang="en-US" altLang="zh-CN"/>
              <a:t>β-</a:t>
            </a:r>
            <a:r>
              <a:rPr lang="zh-CN" altLang="en-US"/>
              <a:t>折叠和卷曲）是根据DSSP基本确定的。</a:t>
            </a:r>
            <a:endParaRPr lang="zh-CN" altLang="en-US"/>
          </a:p>
          <a:p>
            <a:pPr>
              <a:lnSpc>
                <a:spcPct val="120000"/>
              </a:lnSpc>
            </a:pPr>
            <a:endParaRPr lang="zh-CN" altLang="en-US"/>
          </a:p>
          <a:p>
            <a:pPr>
              <a:lnSpc>
                <a:spcPct val="120000"/>
              </a:lnSpc>
            </a:pPr>
            <a:r>
              <a:rPr lang="en-US" altLang="zh-CN"/>
              <a:t>DSSP</a:t>
            </a:r>
            <a:r>
              <a:rPr lang="zh-CN" altLang="en-US"/>
              <a:t>中的八种状态（H,I,G,E,B,S,T,-）根据1993年Rost和Sander提出的方案减少到了三种，H和G为</a:t>
            </a:r>
            <a:r>
              <a:rPr lang="en-US" altLang="zh-CN"/>
              <a:t>α-</a:t>
            </a:r>
            <a:r>
              <a:rPr lang="zh-CN" altLang="en-US"/>
              <a:t>螺旋状态，E和B为</a:t>
            </a:r>
            <a:r>
              <a:rPr lang="en-US" altLang="zh-CN"/>
              <a:t>β-</a:t>
            </a:r>
            <a:r>
              <a:rPr lang="zh-CN" altLang="en-US"/>
              <a:t>折叠状态，其他为卷曲状态。</a:t>
            </a:r>
            <a:endParaRPr lang="zh-CN" altLang="en-US"/>
          </a:p>
          <a:p>
            <a:pPr>
              <a:lnSpc>
                <a:spcPct val="120000"/>
              </a:lnSpc>
            </a:pPr>
            <a:r>
              <a:rPr lang="zh-CN" altLang="en-US"/>
              <a:t>为了得到一个更高的准确度，也有一种更简单的映射方案，只有DSSP中的H被映射为</a:t>
            </a:r>
            <a:r>
              <a:rPr lang="en-US" altLang="zh-CN"/>
              <a:t>α-</a:t>
            </a:r>
            <a:r>
              <a:rPr lang="zh-CN" altLang="en-US"/>
              <a:t>螺旋，E被映射为</a:t>
            </a:r>
            <a:r>
              <a:rPr lang="en-US" altLang="zh-CN"/>
              <a:t>β-</a:t>
            </a:r>
            <a:r>
              <a:rPr lang="zh-CN" altLang="en-US"/>
              <a:t>折叠。</a:t>
            </a:r>
            <a:endParaRPr lang="zh-CN" altLang="en-US"/>
          </a:p>
        </p:txBody>
      </p:sp>
      <p:sp>
        <p:nvSpPr>
          <p:cNvPr id="2" name="圆角矩形 1"/>
          <p:cNvSpPr/>
          <p:nvPr/>
        </p:nvSpPr>
        <p:spPr>
          <a:xfrm>
            <a:off x="1450975" y="4426585"/>
            <a:ext cx="1363980" cy="222377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3" name="文本框 2"/>
          <p:cNvSpPr txBox="1"/>
          <p:nvPr/>
        </p:nvSpPr>
        <p:spPr>
          <a:xfrm>
            <a:off x="1816735" y="4791075"/>
            <a:ext cx="922655" cy="368300"/>
          </a:xfrm>
          <a:prstGeom prst="rect">
            <a:avLst/>
          </a:prstGeom>
          <a:noFill/>
        </p:spPr>
        <p:txBody>
          <a:bodyPr wrap="square" rtlCol="0">
            <a:spAutoFit/>
          </a:bodyPr>
          <a:p>
            <a:r>
              <a:rPr lang="en-US" altLang="zh-CN"/>
              <a:t>H G</a:t>
            </a:r>
            <a:endParaRPr lang="en-US" altLang="zh-CN"/>
          </a:p>
        </p:txBody>
      </p:sp>
      <p:sp>
        <p:nvSpPr>
          <p:cNvPr id="4" name="文本框 3"/>
          <p:cNvSpPr txBox="1"/>
          <p:nvPr/>
        </p:nvSpPr>
        <p:spPr>
          <a:xfrm>
            <a:off x="1816735" y="5866765"/>
            <a:ext cx="922655" cy="368300"/>
          </a:xfrm>
          <a:prstGeom prst="rect">
            <a:avLst/>
          </a:prstGeom>
          <a:noFill/>
        </p:spPr>
        <p:txBody>
          <a:bodyPr wrap="square" rtlCol="0">
            <a:spAutoFit/>
          </a:bodyPr>
          <a:p>
            <a:r>
              <a:rPr lang="en-US" altLang="zh-CN"/>
              <a:t>T  -</a:t>
            </a:r>
            <a:endParaRPr lang="en-US" altLang="zh-CN"/>
          </a:p>
        </p:txBody>
      </p:sp>
      <p:sp>
        <p:nvSpPr>
          <p:cNvPr id="6" name="文本框 5"/>
          <p:cNvSpPr txBox="1"/>
          <p:nvPr/>
        </p:nvSpPr>
        <p:spPr>
          <a:xfrm>
            <a:off x="1816735" y="5284470"/>
            <a:ext cx="922655" cy="368300"/>
          </a:xfrm>
          <a:prstGeom prst="rect">
            <a:avLst/>
          </a:prstGeom>
          <a:noFill/>
        </p:spPr>
        <p:txBody>
          <a:bodyPr wrap="square" rtlCol="0">
            <a:spAutoFit/>
          </a:bodyPr>
          <a:p>
            <a:r>
              <a:rPr lang="en-US" altLang="zh-CN"/>
              <a:t>E B</a:t>
            </a:r>
            <a:endParaRPr lang="en-US" altLang="zh-CN"/>
          </a:p>
        </p:txBody>
      </p:sp>
      <p:sp>
        <p:nvSpPr>
          <p:cNvPr id="7" name="圆角矩形 6"/>
          <p:cNvSpPr/>
          <p:nvPr/>
        </p:nvSpPr>
        <p:spPr>
          <a:xfrm>
            <a:off x="3674745" y="4426585"/>
            <a:ext cx="1363980" cy="222377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8" name="文本框 7"/>
          <p:cNvSpPr txBox="1"/>
          <p:nvPr/>
        </p:nvSpPr>
        <p:spPr>
          <a:xfrm>
            <a:off x="3785235" y="4791075"/>
            <a:ext cx="1143000" cy="368300"/>
          </a:xfrm>
          <a:prstGeom prst="rect">
            <a:avLst/>
          </a:prstGeom>
          <a:noFill/>
        </p:spPr>
        <p:txBody>
          <a:bodyPr wrap="square" rtlCol="0">
            <a:spAutoFit/>
          </a:bodyPr>
          <a:p>
            <a:pPr algn="ctr"/>
            <a:r>
              <a:rPr lang="en-US" altLang="zh-CN"/>
              <a:t>α-</a:t>
            </a:r>
            <a:r>
              <a:rPr lang="zh-CN" altLang="en-US"/>
              <a:t>螺旋</a:t>
            </a:r>
            <a:endParaRPr lang="zh-CN" altLang="en-US"/>
          </a:p>
        </p:txBody>
      </p:sp>
      <p:sp>
        <p:nvSpPr>
          <p:cNvPr id="9" name="文本框 8"/>
          <p:cNvSpPr txBox="1"/>
          <p:nvPr/>
        </p:nvSpPr>
        <p:spPr>
          <a:xfrm>
            <a:off x="3785235" y="5284470"/>
            <a:ext cx="1143000" cy="368300"/>
          </a:xfrm>
          <a:prstGeom prst="rect">
            <a:avLst/>
          </a:prstGeom>
          <a:noFill/>
        </p:spPr>
        <p:txBody>
          <a:bodyPr wrap="square" rtlCol="0">
            <a:spAutoFit/>
          </a:bodyPr>
          <a:p>
            <a:pPr algn="ctr"/>
            <a:r>
              <a:rPr lang="en-US" altLang="zh-CN"/>
              <a:t>β-</a:t>
            </a:r>
            <a:r>
              <a:rPr lang="zh-CN" altLang="en-US"/>
              <a:t>折叠</a:t>
            </a:r>
            <a:endParaRPr lang="zh-CN" altLang="en-US"/>
          </a:p>
        </p:txBody>
      </p:sp>
      <p:sp>
        <p:nvSpPr>
          <p:cNvPr id="10" name="文本框 9"/>
          <p:cNvSpPr txBox="1"/>
          <p:nvPr/>
        </p:nvSpPr>
        <p:spPr>
          <a:xfrm>
            <a:off x="3785235" y="5866765"/>
            <a:ext cx="1143000" cy="368300"/>
          </a:xfrm>
          <a:prstGeom prst="rect">
            <a:avLst/>
          </a:prstGeom>
          <a:noFill/>
        </p:spPr>
        <p:txBody>
          <a:bodyPr wrap="square" rtlCol="0">
            <a:spAutoFit/>
          </a:bodyPr>
          <a:p>
            <a:pPr algn="ctr"/>
            <a:r>
              <a:rPr lang="zh-CN" altLang="en-US"/>
              <a:t>卷曲状态</a:t>
            </a:r>
            <a:endParaRPr lang="zh-CN" altLang="en-US"/>
          </a:p>
        </p:txBody>
      </p:sp>
      <p:cxnSp>
        <p:nvCxnSpPr>
          <p:cNvPr id="12" name="直接箭头连接符 11"/>
          <p:cNvCxnSpPr>
            <a:endCxn id="8" idx="1"/>
          </p:cNvCxnSpPr>
          <p:nvPr/>
        </p:nvCxnSpPr>
        <p:spPr>
          <a:xfrm flipV="1">
            <a:off x="2411095" y="4975225"/>
            <a:ext cx="1374140" cy="76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2334895" y="5462905"/>
            <a:ext cx="1617345" cy="247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2322195" y="6094095"/>
            <a:ext cx="151638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6783070" y="4426585"/>
            <a:ext cx="1363980" cy="222377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16" name="文本框 15"/>
          <p:cNvSpPr txBox="1"/>
          <p:nvPr/>
        </p:nvSpPr>
        <p:spPr>
          <a:xfrm>
            <a:off x="7004050" y="4791075"/>
            <a:ext cx="922655" cy="368300"/>
          </a:xfrm>
          <a:prstGeom prst="rect">
            <a:avLst/>
          </a:prstGeom>
          <a:noFill/>
        </p:spPr>
        <p:txBody>
          <a:bodyPr wrap="square" rtlCol="0">
            <a:spAutoFit/>
          </a:bodyPr>
          <a:p>
            <a:pPr algn="ctr"/>
            <a:r>
              <a:rPr lang="en-US" altLang="zh-CN"/>
              <a:t>H</a:t>
            </a:r>
            <a:endParaRPr lang="en-US" altLang="zh-CN"/>
          </a:p>
        </p:txBody>
      </p:sp>
      <p:sp>
        <p:nvSpPr>
          <p:cNvPr id="17" name="文本框 16"/>
          <p:cNvSpPr txBox="1"/>
          <p:nvPr/>
        </p:nvSpPr>
        <p:spPr>
          <a:xfrm>
            <a:off x="7004050" y="5815965"/>
            <a:ext cx="922655" cy="645160"/>
          </a:xfrm>
          <a:prstGeom prst="rect">
            <a:avLst/>
          </a:prstGeom>
          <a:noFill/>
        </p:spPr>
        <p:txBody>
          <a:bodyPr wrap="square" rtlCol="0">
            <a:spAutoFit/>
          </a:bodyPr>
          <a:p>
            <a:pPr algn="ctr"/>
            <a:r>
              <a:rPr lang="en-US" altLang="zh-CN"/>
              <a:t>G B</a:t>
            </a:r>
            <a:endParaRPr lang="en-US" altLang="zh-CN"/>
          </a:p>
          <a:p>
            <a:pPr algn="ctr"/>
            <a:r>
              <a:rPr lang="en-US" altLang="zh-CN"/>
              <a:t>T  -</a:t>
            </a:r>
            <a:endParaRPr lang="en-US" altLang="zh-CN"/>
          </a:p>
        </p:txBody>
      </p:sp>
      <p:sp>
        <p:nvSpPr>
          <p:cNvPr id="18" name="文本框 17"/>
          <p:cNvSpPr txBox="1"/>
          <p:nvPr/>
        </p:nvSpPr>
        <p:spPr>
          <a:xfrm>
            <a:off x="7004050" y="5284470"/>
            <a:ext cx="922655" cy="368300"/>
          </a:xfrm>
          <a:prstGeom prst="rect">
            <a:avLst/>
          </a:prstGeom>
          <a:noFill/>
        </p:spPr>
        <p:txBody>
          <a:bodyPr wrap="square" rtlCol="0">
            <a:spAutoFit/>
          </a:bodyPr>
          <a:p>
            <a:pPr algn="ctr"/>
            <a:r>
              <a:rPr lang="en-US" altLang="zh-CN"/>
              <a:t>E</a:t>
            </a:r>
            <a:endParaRPr lang="en-US" altLang="zh-CN"/>
          </a:p>
        </p:txBody>
      </p:sp>
      <p:sp>
        <p:nvSpPr>
          <p:cNvPr id="19" name="圆角矩形 18"/>
          <p:cNvSpPr/>
          <p:nvPr/>
        </p:nvSpPr>
        <p:spPr>
          <a:xfrm>
            <a:off x="9006840" y="4426585"/>
            <a:ext cx="1363980" cy="222377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0" name="文本框 19"/>
          <p:cNvSpPr txBox="1"/>
          <p:nvPr/>
        </p:nvSpPr>
        <p:spPr>
          <a:xfrm>
            <a:off x="9117330" y="4791075"/>
            <a:ext cx="1143000" cy="368300"/>
          </a:xfrm>
          <a:prstGeom prst="rect">
            <a:avLst/>
          </a:prstGeom>
          <a:noFill/>
        </p:spPr>
        <p:txBody>
          <a:bodyPr wrap="square" rtlCol="0">
            <a:spAutoFit/>
          </a:bodyPr>
          <a:p>
            <a:pPr algn="ctr"/>
            <a:r>
              <a:rPr lang="en-US" altLang="zh-CN"/>
              <a:t>α-</a:t>
            </a:r>
            <a:r>
              <a:rPr lang="zh-CN" altLang="en-US"/>
              <a:t>螺旋</a:t>
            </a:r>
            <a:endParaRPr lang="zh-CN" altLang="en-US"/>
          </a:p>
        </p:txBody>
      </p:sp>
      <p:sp>
        <p:nvSpPr>
          <p:cNvPr id="21" name="文本框 20"/>
          <p:cNvSpPr txBox="1"/>
          <p:nvPr/>
        </p:nvSpPr>
        <p:spPr>
          <a:xfrm>
            <a:off x="9117330" y="5284470"/>
            <a:ext cx="1143000" cy="368300"/>
          </a:xfrm>
          <a:prstGeom prst="rect">
            <a:avLst/>
          </a:prstGeom>
          <a:noFill/>
        </p:spPr>
        <p:txBody>
          <a:bodyPr wrap="square" rtlCol="0">
            <a:spAutoFit/>
          </a:bodyPr>
          <a:p>
            <a:pPr algn="ctr"/>
            <a:r>
              <a:rPr lang="en-US" altLang="zh-CN"/>
              <a:t>β-</a:t>
            </a:r>
            <a:r>
              <a:rPr lang="zh-CN" altLang="en-US"/>
              <a:t>折叠</a:t>
            </a:r>
            <a:endParaRPr lang="zh-CN" altLang="en-US"/>
          </a:p>
        </p:txBody>
      </p:sp>
      <p:sp>
        <p:nvSpPr>
          <p:cNvPr id="22" name="文本框 21"/>
          <p:cNvSpPr txBox="1"/>
          <p:nvPr/>
        </p:nvSpPr>
        <p:spPr>
          <a:xfrm>
            <a:off x="9117330" y="5866765"/>
            <a:ext cx="1143000" cy="368300"/>
          </a:xfrm>
          <a:prstGeom prst="rect">
            <a:avLst/>
          </a:prstGeom>
          <a:noFill/>
        </p:spPr>
        <p:txBody>
          <a:bodyPr wrap="square" rtlCol="0">
            <a:spAutoFit/>
          </a:bodyPr>
          <a:p>
            <a:pPr algn="ctr"/>
            <a:r>
              <a:rPr lang="zh-CN" altLang="en-US"/>
              <a:t>卷曲状态</a:t>
            </a:r>
            <a:endParaRPr lang="zh-CN" altLang="en-US"/>
          </a:p>
        </p:txBody>
      </p:sp>
      <p:cxnSp>
        <p:nvCxnSpPr>
          <p:cNvPr id="23" name="直接箭头连接符 22"/>
          <p:cNvCxnSpPr>
            <a:endCxn id="20" idx="1"/>
          </p:cNvCxnSpPr>
          <p:nvPr/>
        </p:nvCxnSpPr>
        <p:spPr>
          <a:xfrm flipV="1">
            <a:off x="7743190" y="4975225"/>
            <a:ext cx="1374140" cy="76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p:nvPr/>
        </p:nvCxnSpPr>
        <p:spPr>
          <a:xfrm>
            <a:off x="7666990" y="5462905"/>
            <a:ext cx="1617345" cy="247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a:off x="7654290" y="6094095"/>
            <a:ext cx="151638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右箭头 27"/>
          <p:cNvSpPr/>
          <p:nvPr/>
        </p:nvSpPr>
        <p:spPr>
          <a:xfrm>
            <a:off x="5203190" y="5184775"/>
            <a:ext cx="1351915" cy="619125"/>
          </a:xfrm>
          <a:prstGeom prst="rightArrow">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en-US" altLang="zh-CN">
                <a:solidFill>
                  <a:schemeClr val="dk1">
                    <a:lumMod val="85000"/>
                    <a:lumOff val="15000"/>
                  </a:schemeClr>
                </a:solidFill>
              </a:rPr>
              <a:t>Results</a:t>
            </a:r>
            <a:endParaRPr lang="en-US" altLang="zh-CN">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03</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4521835" y="3305175"/>
            <a:ext cx="953770"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Three</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5"/>
          <p:cNvSpPr txBox="1"/>
          <p:nvPr>
            <p:custDataLst>
              <p:tags r:id="rId1"/>
            </p:custDataLst>
          </p:nvPr>
        </p:nvSpPr>
        <p:spPr>
          <a:xfrm>
            <a:off x="6069965" y="986155"/>
            <a:ext cx="5656580" cy="5354320"/>
          </a:xfrm>
          <a:prstGeom prst="rect">
            <a:avLst/>
          </a:prstGeom>
        </p:spPr>
        <p:txBody>
          <a:bodyPr anchor="t" anchorCtr="0">
            <a:no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Clr>
                <a:srgbClr val="595959"/>
              </a:buClr>
              <a:buFont typeface="+mj-lt"/>
              <a:buNone/>
            </a:pPr>
            <a:r>
              <a:rPr lang="zh-CN" altLang="en-US" sz="1900" dirty="0">
                <a:solidFill>
                  <a:schemeClr val="tx1"/>
                </a:solidFill>
                <a:latin typeface="Arial" panose="020B0604020202020204" pitchFamily="34" charset="0"/>
                <a:ea typeface="微软雅黑" panose="020B0503020204020204" charset="-122"/>
                <a:sym typeface="+mn-ea"/>
              </a:rPr>
              <a:t>图中展示了187个蛋白质链的测试集的</a:t>
            </a:r>
            <a:r>
              <a:rPr lang="en-US" altLang="zh-CN" sz="1900" dirty="0">
                <a:solidFill>
                  <a:schemeClr val="tx1"/>
                </a:solidFill>
                <a:latin typeface="Arial" panose="020B0604020202020204" pitchFamily="34" charset="0"/>
                <a:ea typeface="微软雅黑" panose="020B0503020204020204" charset="-122"/>
                <a:sym typeface="+mn-ea"/>
              </a:rPr>
              <a:t>Q</a:t>
            </a:r>
            <a:r>
              <a:rPr lang="en-US" altLang="zh-CN" sz="1900" baseline="-25000" dirty="0">
                <a:solidFill>
                  <a:schemeClr val="tx1"/>
                </a:solidFill>
                <a:latin typeface="Arial" panose="020B0604020202020204" pitchFamily="34" charset="0"/>
                <a:ea typeface="微软雅黑" panose="020B0503020204020204" charset="-122"/>
                <a:sym typeface="+mn-ea"/>
              </a:rPr>
              <a:t>3</a:t>
            </a:r>
            <a:r>
              <a:rPr lang="zh-CN" altLang="en-US" sz="1900" baseline="-25000" dirty="0">
                <a:solidFill>
                  <a:schemeClr val="tx1"/>
                </a:solidFill>
                <a:latin typeface="Arial" panose="020B0604020202020204" pitchFamily="34" charset="0"/>
                <a:ea typeface="微软雅黑" panose="020B0503020204020204" charset="-122"/>
                <a:sym typeface="+mn-ea"/>
              </a:rPr>
              <a:t> </a:t>
            </a:r>
            <a:r>
              <a:rPr lang="zh-CN" altLang="en-US" sz="1900" dirty="0">
                <a:solidFill>
                  <a:schemeClr val="tx1"/>
                </a:solidFill>
                <a:latin typeface="Arial" panose="020B0604020202020204" pitchFamily="34" charset="0"/>
                <a:ea typeface="微软雅黑" panose="020B0503020204020204" charset="-122"/>
                <a:sym typeface="+mn-ea"/>
              </a:rPr>
              <a:t>score和Sov</a:t>
            </a:r>
            <a:r>
              <a:rPr lang="zh-CN" altLang="en-US" sz="1900" baseline="-25000" dirty="0">
                <a:solidFill>
                  <a:schemeClr val="tx1"/>
                </a:solidFill>
                <a:latin typeface="Arial" panose="020B0604020202020204" pitchFamily="34" charset="0"/>
                <a:ea typeface="微软雅黑" panose="020B0503020204020204" charset="-122"/>
                <a:sym typeface="+mn-ea"/>
              </a:rPr>
              <a:t>3 </a:t>
            </a:r>
            <a:r>
              <a:rPr lang="zh-CN" altLang="en-US" sz="1900" dirty="0">
                <a:solidFill>
                  <a:schemeClr val="tx1"/>
                </a:solidFill>
                <a:latin typeface="Arial" panose="020B0604020202020204" pitchFamily="34" charset="0"/>
                <a:ea typeface="微软雅黑" panose="020B0503020204020204" charset="-122"/>
                <a:sym typeface="+mn-ea"/>
              </a:rPr>
              <a:t>score的分布。</a:t>
            </a:r>
            <a:endParaRPr lang="zh-CN" altLang="en-US" sz="1900" dirty="0">
              <a:solidFill>
                <a:schemeClr val="tx1"/>
              </a:solidFill>
              <a:latin typeface="Arial" panose="020B0604020202020204" pitchFamily="34" charset="0"/>
              <a:ea typeface="微软雅黑" panose="020B0503020204020204" charset="-122"/>
              <a:sym typeface="+mn-ea"/>
            </a:endParaRPr>
          </a:p>
          <a:p>
            <a:pPr marL="0" indent="0">
              <a:buClr>
                <a:srgbClr val="595959"/>
              </a:buClr>
              <a:buFont typeface="+mj-lt"/>
              <a:buNone/>
            </a:pPr>
            <a:r>
              <a:rPr lang="zh-CN" altLang="en-US" sz="1900" dirty="0">
                <a:solidFill>
                  <a:schemeClr val="tx1"/>
                </a:solidFill>
                <a:latin typeface="Arial" panose="020B0604020202020204" pitchFamily="34" charset="0"/>
                <a:ea typeface="微软雅黑" panose="020B0503020204020204" charset="-122"/>
                <a:sym typeface="+mn-ea"/>
              </a:rPr>
              <a:t>这187个蛋白质的平均Q</a:t>
            </a:r>
            <a:r>
              <a:rPr lang="zh-CN" altLang="en-US" sz="1900" baseline="-25000" dirty="0">
                <a:solidFill>
                  <a:schemeClr val="tx1"/>
                </a:solidFill>
                <a:latin typeface="Arial" panose="020B0604020202020204" pitchFamily="34" charset="0"/>
                <a:ea typeface="微软雅黑" panose="020B0503020204020204" charset="-122"/>
                <a:sym typeface="+mn-ea"/>
              </a:rPr>
              <a:t>3 </a:t>
            </a:r>
            <a:r>
              <a:rPr lang="zh-CN" altLang="en-US" sz="1900" dirty="0">
                <a:solidFill>
                  <a:schemeClr val="tx1"/>
                </a:solidFill>
                <a:latin typeface="Arial" panose="020B0604020202020204" pitchFamily="34" charset="0"/>
                <a:ea typeface="微软雅黑" panose="020B0503020204020204" charset="-122"/>
                <a:sym typeface="+mn-ea"/>
              </a:rPr>
              <a:t>score是76%，标准差为7.8%；平均Sov</a:t>
            </a:r>
            <a:r>
              <a:rPr lang="zh-CN" altLang="en-US" sz="1900" baseline="-25000" dirty="0">
                <a:solidFill>
                  <a:schemeClr val="tx1"/>
                </a:solidFill>
                <a:latin typeface="Arial" panose="020B0604020202020204" pitchFamily="34" charset="0"/>
                <a:ea typeface="微软雅黑" panose="020B0503020204020204" charset="-122"/>
                <a:sym typeface="+mn-ea"/>
              </a:rPr>
              <a:t>3 </a:t>
            </a:r>
            <a:r>
              <a:rPr lang="zh-CN" altLang="en-US" sz="1900" dirty="0">
                <a:solidFill>
                  <a:schemeClr val="tx1"/>
                </a:solidFill>
                <a:latin typeface="Arial" panose="020B0604020202020204" pitchFamily="34" charset="0"/>
                <a:ea typeface="微软雅黑" panose="020B0503020204020204" charset="-122"/>
                <a:sym typeface="+mn-ea"/>
              </a:rPr>
              <a:t>score是73.4%，标准差为12.7%。</a:t>
            </a:r>
            <a:endParaRPr lang="zh-CN" altLang="en-US" sz="1900" dirty="0">
              <a:solidFill>
                <a:schemeClr val="tx1"/>
              </a:solidFill>
              <a:latin typeface="Arial" panose="020B0604020202020204" pitchFamily="34" charset="0"/>
              <a:ea typeface="微软雅黑" panose="020B0503020204020204" charset="-122"/>
              <a:sym typeface="+mn-ea"/>
            </a:endParaRPr>
          </a:p>
          <a:p>
            <a:pPr marL="0" indent="0">
              <a:buClr>
                <a:srgbClr val="595959"/>
              </a:buClr>
              <a:buFont typeface="+mj-lt"/>
              <a:buNone/>
            </a:pPr>
            <a:r>
              <a:rPr lang="zh-CN" altLang="en-US" sz="1900" dirty="0">
                <a:solidFill>
                  <a:schemeClr val="tx1"/>
                </a:solidFill>
                <a:latin typeface="Arial" panose="020B0604020202020204" pitchFamily="34" charset="0"/>
                <a:ea typeface="微软雅黑" panose="020B0503020204020204" charset="-122"/>
                <a:sym typeface="+mn-ea"/>
              </a:rPr>
              <a:t>对于残基（即按序列长度加权平均），平均Q</a:t>
            </a:r>
            <a:r>
              <a:rPr lang="zh-CN" altLang="en-US" sz="1900" baseline="-25000" dirty="0">
                <a:solidFill>
                  <a:schemeClr val="tx1"/>
                </a:solidFill>
                <a:latin typeface="Arial" panose="020B0604020202020204" pitchFamily="34" charset="0"/>
                <a:ea typeface="微软雅黑" panose="020B0503020204020204" charset="-122"/>
                <a:sym typeface="+mn-ea"/>
              </a:rPr>
              <a:t>3 </a:t>
            </a:r>
            <a:r>
              <a:rPr lang="zh-CN" altLang="en-US" sz="1900" dirty="0">
                <a:solidFill>
                  <a:schemeClr val="tx1"/>
                </a:solidFill>
                <a:latin typeface="Arial" panose="020B0604020202020204" pitchFamily="34" charset="0"/>
                <a:ea typeface="微软雅黑" panose="020B0503020204020204" charset="-122"/>
                <a:sym typeface="+mn-ea"/>
              </a:rPr>
              <a:t>score是76.5%。</a:t>
            </a:r>
            <a:endParaRPr lang="zh-CN" altLang="en-US" sz="1900" dirty="0">
              <a:solidFill>
                <a:schemeClr val="tx1"/>
              </a:solidFill>
              <a:latin typeface="Arial" panose="020B0604020202020204" pitchFamily="34" charset="0"/>
              <a:ea typeface="微软雅黑" panose="020B0503020204020204" charset="-122"/>
              <a:sym typeface="+mn-ea"/>
            </a:endParaRPr>
          </a:p>
          <a:p>
            <a:pPr marL="0" indent="0">
              <a:buClr>
                <a:srgbClr val="595959"/>
              </a:buClr>
              <a:buFont typeface="+mj-lt"/>
              <a:buNone/>
            </a:pPr>
            <a:r>
              <a:rPr lang="zh-CN" altLang="en-US" sz="1900" dirty="0">
                <a:solidFill>
                  <a:schemeClr val="tx1"/>
                </a:solidFill>
                <a:latin typeface="Arial" panose="020B0604020202020204" pitchFamily="34" charset="0"/>
                <a:ea typeface="微软雅黑" panose="020B0503020204020204" charset="-122"/>
                <a:sym typeface="+mn-ea"/>
              </a:rPr>
              <a:t>使用更简单的DSSP映射时，卷曲状态的占比更大，残基Q</a:t>
            </a:r>
            <a:r>
              <a:rPr lang="zh-CN" altLang="en-US" sz="1900" baseline="-25000" dirty="0">
                <a:solidFill>
                  <a:schemeClr val="tx1"/>
                </a:solidFill>
                <a:latin typeface="Arial" panose="020B0604020202020204" pitchFamily="34" charset="0"/>
                <a:ea typeface="微软雅黑" panose="020B0503020204020204" charset="-122"/>
                <a:sym typeface="+mn-ea"/>
              </a:rPr>
              <a:t>3 </a:t>
            </a:r>
            <a:r>
              <a:rPr lang="zh-CN" altLang="en-US" sz="1900" dirty="0">
                <a:solidFill>
                  <a:schemeClr val="tx1"/>
                </a:solidFill>
                <a:latin typeface="Arial" panose="020B0604020202020204" pitchFamily="34" charset="0"/>
                <a:ea typeface="微软雅黑" panose="020B0503020204020204" charset="-122"/>
                <a:sym typeface="+mn-ea"/>
              </a:rPr>
              <a:t>score高达78.3%。</a:t>
            </a:r>
            <a:endParaRPr lang="zh-CN" altLang="en-US" sz="1900" dirty="0">
              <a:solidFill>
                <a:schemeClr val="tx1"/>
              </a:solidFill>
              <a:latin typeface="Arial" panose="020B0604020202020204" pitchFamily="34" charset="0"/>
              <a:ea typeface="微软雅黑" panose="020B0503020204020204" charset="-122"/>
              <a:sym typeface="+mn-ea"/>
            </a:endParaRPr>
          </a:p>
          <a:p>
            <a:pPr marL="0" indent="0">
              <a:buClr>
                <a:srgbClr val="595959"/>
              </a:buClr>
              <a:buFont typeface="+mj-lt"/>
              <a:buNone/>
            </a:pPr>
            <a:r>
              <a:rPr lang="zh-CN" altLang="en-US" sz="1900" dirty="0">
                <a:solidFill>
                  <a:schemeClr val="tx1"/>
                </a:solidFill>
                <a:latin typeface="Arial" panose="020B0604020202020204" pitchFamily="34" charset="0"/>
                <a:ea typeface="微软雅黑" panose="020B0503020204020204" charset="-122"/>
                <a:sym typeface="+mn-ea"/>
              </a:rPr>
              <a:t>这些结果表明，这里介绍的方法，进行了非常严格的交叉验证策略之后，在二级结构预测方法中仍然属于准确度最高水平的。</a:t>
            </a:r>
            <a:endParaRPr lang="zh-CN" altLang="en-US" sz="1900" dirty="0">
              <a:solidFill>
                <a:schemeClr val="tx1"/>
              </a:solidFill>
              <a:latin typeface="Arial" panose="020B0604020202020204" pitchFamily="34" charset="0"/>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826770" y="986155"/>
            <a:ext cx="4076700" cy="2581275"/>
          </a:xfrm>
          <a:prstGeom prst="rect">
            <a:avLst/>
          </a:prstGeom>
        </p:spPr>
      </p:pic>
      <p:pic>
        <p:nvPicPr>
          <p:cNvPr id="3" name="图片 2"/>
          <p:cNvPicPr>
            <a:picLocks noChangeAspect="1"/>
          </p:cNvPicPr>
          <p:nvPr/>
        </p:nvPicPr>
        <p:blipFill>
          <a:blip r:embed="rId3"/>
          <a:stretch>
            <a:fillRect/>
          </a:stretch>
        </p:blipFill>
        <p:spPr>
          <a:xfrm>
            <a:off x="840105" y="3799205"/>
            <a:ext cx="4063365" cy="2310765"/>
          </a:xfrm>
          <a:prstGeom prst="rect">
            <a:avLst/>
          </a:prstGeom>
        </p:spPr>
      </p:pic>
      <p:sp>
        <p:nvSpPr>
          <p:cNvPr id="24" name="文本框 23"/>
          <p:cNvSpPr txBox="1"/>
          <p:nvPr>
            <p:custDataLst>
              <p:tags r:id="rId4"/>
            </p:custDataLst>
          </p:nvPr>
        </p:nvSpPr>
        <p:spPr>
          <a:xfrm>
            <a:off x="388055" y="2794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Results</a:t>
            </a:r>
            <a:endParaRPr lang="en-US" altLang="zh-CN">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303530" y="1254125"/>
            <a:ext cx="3376295" cy="1960880"/>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dirty="0">
                <a:solidFill>
                  <a:schemeClr val="dk1">
                    <a:lumMod val="65000"/>
                    <a:lumOff val="35000"/>
                  </a:schemeClr>
                </a:solidFill>
                <a:latin typeface="Arial" panose="020B0604020202020204" pitchFamily="34" charset="0"/>
                <a:ea typeface="微软雅黑" panose="020B0503020204020204" charset="-122"/>
                <a:sym typeface="+mn-ea"/>
              </a:rPr>
              <a:t>CASP</a:t>
            </a:r>
            <a:r>
              <a:rPr lang="zh-CN" altLang="en-US" sz="1600" dirty="0">
                <a:solidFill>
                  <a:schemeClr val="dk1">
                    <a:lumMod val="65000"/>
                    <a:lumOff val="35000"/>
                  </a:schemeClr>
                </a:solidFill>
                <a:latin typeface="Arial" panose="020B0604020202020204" pitchFamily="34" charset="0"/>
                <a:ea typeface="微软雅黑" panose="020B0503020204020204" charset="-122"/>
                <a:sym typeface="+mn-ea"/>
              </a:rPr>
              <a:t>比赛服务器的预测的评价结果。这些评价结果是由独立评判员做出的。为了能够在CASP3会议上讨论，评判员们使用了最难的目标蛋白质（也</a:t>
            </a:r>
            <a:r>
              <a:rPr lang="zh-CN" altLang="en-US" sz="1600" dirty="0">
                <a:solidFill>
                  <a:schemeClr val="dk1">
                    <a:lumMod val="65000"/>
                    <a:lumOff val="35000"/>
                  </a:schemeClr>
                </a:solidFill>
                <a:latin typeface="Arial" panose="020B0604020202020204" pitchFamily="34" charset="0"/>
                <a:ea typeface="微软雅黑" panose="020B0503020204020204" charset="-122"/>
                <a:sym typeface="+mn-ea"/>
              </a:rPr>
              <a:t>即其他组预测效果最差的）。</a:t>
            </a:r>
            <a:endParaRPr lang="zh-CN" altLang="en-US" sz="1600" dirty="0">
              <a:solidFill>
                <a:schemeClr val="dk1">
                  <a:lumMod val="65000"/>
                  <a:lumOff val="35000"/>
                </a:schemeClr>
              </a:solidFill>
              <a:latin typeface="Arial" panose="020B0604020202020204" pitchFamily="34" charset="0"/>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4175125" y="352425"/>
            <a:ext cx="7680960" cy="4276090"/>
          </a:xfrm>
          <a:prstGeom prst="rect">
            <a:avLst/>
          </a:prstGeom>
        </p:spPr>
      </p:pic>
      <p:sp>
        <p:nvSpPr>
          <p:cNvPr id="5" name="文本框 4"/>
          <p:cNvSpPr txBox="1"/>
          <p:nvPr>
            <p:custDataLst>
              <p:tags r:id="rId3"/>
            </p:custDataLst>
          </p:nvPr>
        </p:nvSpPr>
        <p:spPr>
          <a:xfrm>
            <a:off x="473710" y="4791710"/>
            <a:ext cx="11136630" cy="168846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2000" dirty="0">
                <a:solidFill>
                  <a:schemeClr val="tx1"/>
                </a:solidFill>
                <a:latin typeface="Arial" panose="020B0604020202020204" pitchFamily="34" charset="0"/>
                <a:ea typeface="微软雅黑" panose="020B0503020204020204" charset="-122"/>
                <a:sym typeface="+mn-ea"/>
              </a:rPr>
              <a:t>PSIPRED在这些目标下的平均的Q</a:t>
            </a:r>
            <a:r>
              <a:rPr lang="en-US" altLang="zh-CN" sz="2000" baseline="-25000" dirty="0">
                <a:solidFill>
                  <a:schemeClr val="tx1"/>
                </a:solidFill>
                <a:latin typeface="Arial" panose="020B0604020202020204" pitchFamily="34" charset="0"/>
                <a:ea typeface="微软雅黑" panose="020B0503020204020204" charset="-122"/>
                <a:sym typeface="+mn-ea"/>
              </a:rPr>
              <a:t>3</a:t>
            </a:r>
            <a:r>
              <a:rPr lang="zh-CN" altLang="en-US" sz="2000" dirty="0">
                <a:solidFill>
                  <a:schemeClr val="tx1"/>
                </a:solidFill>
                <a:latin typeface="Arial" panose="020B0604020202020204" pitchFamily="34" charset="0"/>
                <a:ea typeface="微软雅黑" panose="020B0503020204020204" charset="-122"/>
                <a:sym typeface="+mn-ea"/>
              </a:rPr>
              <a:t>和Sov</a:t>
            </a:r>
            <a:r>
              <a:rPr lang="en-US" altLang="zh-CN" sz="2000" baseline="-25000" dirty="0">
                <a:solidFill>
                  <a:schemeClr val="tx1"/>
                </a:solidFill>
                <a:latin typeface="Arial" panose="020B0604020202020204" pitchFamily="34" charset="0"/>
                <a:ea typeface="微软雅黑" panose="020B0503020204020204" charset="-122"/>
                <a:sym typeface="+mn-ea"/>
              </a:rPr>
              <a:t>3</a:t>
            </a:r>
            <a:r>
              <a:rPr lang="zh-CN" altLang="en-US" sz="2000" baseline="-25000" dirty="0">
                <a:solidFill>
                  <a:schemeClr val="tx1"/>
                </a:solidFill>
                <a:latin typeface="Arial" panose="020B0604020202020204" pitchFamily="34" charset="0"/>
                <a:ea typeface="微软雅黑" panose="020B0503020204020204" charset="-122"/>
                <a:sym typeface="+mn-ea"/>
              </a:rPr>
              <a:t> </a:t>
            </a:r>
            <a:r>
              <a:rPr lang="zh-CN" altLang="en-US" sz="2000" dirty="0">
                <a:solidFill>
                  <a:schemeClr val="tx1"/>
                </a:solidFill>
                <a:latin typeface="Arial" panose="020B0604020202020204" pitchFamily="34" charset="0"/>
                <a:ea typeface="微软雅黑" panose="020B0503020204020204" charset="-122"/>
                <a:sym typeface="+mn-ea"/>
              </a:rPr>
              <a:t>score分别是73.4%和71.9%。对于相同的目标，其他方法所得结果的最高平均Q</a:t>
            </a:r>
            <a:r>
              <a:rPr lang="zh-CN" altLang="en-US" sz="2000" baseline="-25000" dirty="0">
                <a:solidFill>
                  <a:schemeClr val="tx1"/>
                </a:solidFill>
                <a:latin typeface="Arial" panose="020B0604020202020204" pitchFamily="34" charset="0"/>
                <a:ea typeface="微软雅黑" panose="020B0503020204020204" charset="-122"/>
                <a:sym typeface="+mn-ea"/>
              </a:rPr>
              <a:t>3 </a:t>
            </a:r>
            <a:r>
              <a:rPr lang="zh-CN" altLang="en-US" sz="2000" dirty="0">
                <a:solidFill>
                  <a:schemeClr val="tx1"/>
                </a:solidFill>
                <a:latin typeface="Arial" panose="020B0604020202020204" pitchFamily="34" charset="0"/>
                <a:ea typeface="微软雅黑" panose="020B0503020204020204" charset="-122"/>
                <a:sym typeface="+mn-ea"/>
              </a:rPr>
              <a:t>score是69.0%，最高平均Sov</a:t>
            </a:r>
            <a:r>
              <a:rPr lang="zh-CN" altLang="en-US" sz="2000" baseline="-25000" dirty="0">
                <a:solidFill>
                  <a:schemeClr val="tx1"/>
                </a:solidFill>
                <a:latin typeface="Arial" panose="020B0604020202020204" pitchFamily="34" charset="0"/>
                <a:ea typeface="微软雅黑" panose="020B0503020204020204" charset="-122"/>
                <a:sym typeface="+mn-ea"/>
              </a:rPr>
              <a:t>3 </a:t>
            </a:r>
            <a:r>
              <a:rPr lang="zh-CN" altLang="en-US" sz="2000" dirty="0">
                <a:solidFill>
                  <a:schemeClr val="tx1"/>
                </a:solidFill>
                <a:latin typeface="Arial" panose="020B0604020202020204" pitchFamily="34" charset="0"/>
                <a:ea typeface="微软雅黑" panose="020B0503020204020204" charset="-122"/>
                <a:sym typeface="+mn-ea"/>
              </a:rPr>
              <a:t>score是65.7%。作为对比，广泛使用的PHD方法的Q</a:t>
            </a:r>
            <a:r>
              <a:rPr lang="en-US" altLang="zh-CN" sz="2000" baseline="-25000" dirty="0">
                <a:solidFill>
                  <a:schemeClr val="tx1"/>
                </a:solidFill>
                <a:latin typeface="Arial" panose="020B0604020202020204" pitchFamily="34" charset="0"/>
                <a:ea typeface="微软雅黑" panose="020B0503020204020204" charset="-122"/>
                <a:sym typeface="+mn-ea"/>
              </a:rPr>
              <a:t>3</a:t>
            </a:r>
            <a:r>
              <a:rPr lang="zh-CN" altLang="en-US" sz="2000" baseline="-25000" dirty="0">
                <a:solidFill>
                  <a:schemeClr val="tx1"/>
                </a:solidFill>
                <a:latin typeface="Arial" panose="020B0604020202020204" pitchFamily="34" charset="0"/>
                <a:ea typeface="微软雅黑" panose="020B0503020204020204" charset="-122"/>
                <a:sym typeface="+mn-ea"/>
              </a:rPr>
              <a:t> </a:t>
            </a:r>
            <a:r>
              <a:rPr lang="zh-CN" altLang="en-US" sz="2000" dirty="0">
                <a:solidFill>
                  <a:schemeClr val="tx1"/>
                </a:solidFill>
                <a:latin typeface="Arial" panose="020B0604020202020204" pitchFamily="34" charset="0"/>
                <a:ea typeface="微软雅黑" panose="020B0503020204020204" charset="-122"/>
                <a:sym typeface="+mn-ea"/>
              </a:rPr>
              <a:t>score是66.7%，Sov</a:t>
            </a:r>
            <a:r>
              <a:rPr lang="zh-CN" altLang="en-US" sz="2000" baseline="-25000" dirty="0">
                <a:solidFill>
                  <a:schemeClr val="tx1"/>
                </a:solidFill>
                <a:latin typeface="Arial" panose="020B0604020202020204" pitchFamily="34" charset="0"/>
                <a:ea typeface="微软雅黑" panose="020B0503020204020204" charset="-122"/>
                <a:sym typeface="+mn-ea"/>
              </a:rPr>
              <a:t>3 </a:t>
            </a:r>
            <a:r>
              <a:rPr lang="zh-CN" altLang="en-US" sz="2000" dirty="0">
                <a:solidFill>
                  <a:schemeClr val="tx1"/>
                </a:solidFill>
                <a:latin typeface="Arial" panose="020B0604020202020204" pitchFamily="34" charset="0"/>
                <a:ea typeface="微软雅黑" panose="020B0503020204020204" charset="-122"/>
                <a:sym typeface="+mn-ea"/>
              </a:rPr>
              <a:t>score是63.8%，显然，PSIPRED对于PHD在CASP3的改进很明显。</a:t>
            </a:r>
            <a:endParaRPr lang="zh-CN" altLang="en-US" sz="2000" dirty="0">
              <a:solidFill>
                <a:schemeClr val="tx1"/>
              </a:solidFill>
              <a:latin typeface="Arial" panose="020B0604020202020204" pitchFamily="34" charset="0"/>
              <a:ea typeface="微软雅黑" panose="020B0503020204020204" charset="-122"/>
              <a:sym typeface="+mn-ea"/>
            </a:endParaRPr>
          </a:p>
        </p:txBody>
      </p:sp>
      <p:sp>
        <p:nvSpPr>
          <p:cNvPr id="24" name="文本框 23"/>
          <p:cNvSpPr txBox="1"/>
          <p:nvPr>
            <p:custDataLst>
              <p:tags r:id="rId4"/>
            </p:custDataLst>
          </p:nvPr>
        </p:nvSpPr>
        <p:spPr>
          <a:xfrm>
            <a:off x="388055" y="2794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Results</a:t>
            </a:r>
            <a:endParaRPr lang="en-US" altLang="zh-CN">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40055" y="1125220"/>
            <a:ext cx="4876800" cy="4745355"/>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dirty="0">
                <a:solidFill>
                  <a:schemeClr val="tx1"/>
                </a:solidFill>
                <a:latin typeface="Arial" panose="020B0604020202020204" pitchFamily="34" charset="0"/>
                <a:ea typeface="微软雅黑" panose="020B0503020204020204" charset="-122"/>
                <a:sym typeface="+mn-ea"/>
              </a:rPr>
              <a:t>图表对比了PSIPRED、JPRED和DSC模式通过CASP3测出的Q</a:t>
            </a:r>
            <a:r>
              <a:rPr lang="zh-CN" altLang="en-US" sz="1600" baseline="-25000" dirty="0">
                <a:solidFill>
                  <a:schemeClr val="tx1"/>
                </a:solidFill>
                <a:latin typeface="Arial" panose="020B0604020202020204" pitchFamily="34" charset="0"/>
                <a:ea typeface="微软雅黑" panose="020B0503020204020204" charset="-122"/>
                <a:sym typeface="+mn-ea"/>
              </a:rPr>
              <a:t>3 </a:t>
            </a:r>
            <a:r>
              <a:rPr lang="zh-CN" altLang="en-US" sz="1600" dirty="0">
                <a:solidFill>
                  <a:schemeClr val="tx1"/>
                </a:solidFill>
                <a:latin typeface="Arial" panose="020B0604020202020204" pitchFamily="34" charset="0"/>
                <a:ea typeface="微软雅黑" panose="020B0503020204020204" charset="-122"/>
                <a:sym typeface="+mn-ea"/>
              </a:rPr>
              <a:t>score。对于上述目标蛋白质，这三个模式的平均Q</a:t>
            </a:r>
            <a:r>
              <a:rPr lang="zh-CN" altLang="en-US" sz="1600" baseline="-25000" dirty="0">
                <a:solidFill>
                  <a:schemeClr val="tx1"/>
                </a:solidFill>
                <a:latin typeface="Arial" panose="020B0604020202020204" pitchFamily="34" charset="0"/>
                <a:ea typeface="微软雅黑" panose="020B0503020204020204" charset="-122"/>
                <a:sym typeface="+mn-ea"/>
              </a:rPr>
              <a:t>3 </a:t>
            </a:r>
            <a:r>
              <a:rPr lang="zh-CN" altLang="en-US" sz="1600" dirty="0">
                <a:solidFill>
                  <a:schemeClr val="tx1"/>
                </a:solidFill>
                <a:latin typeface="Arial" panose="020B0604020202020204" pitchFamily="34" charset="0"/>
                <a:ea typeface="微软雅黑" panose="020B0503020204020204" charset="-122"/>
                <a:sym typeface="+mn-ea"/>
              </a:rPr>
              <a:t>score分别是76.3%（PSIPRED），72.4%（JPRED），67.3%（DSC）。</a:t>
            </a:r>
            <a:endParaRPr lang="zh-CN" altLang="en-US" sz="1600" dirty="0">
              <a:solidFill>
                <a:schemeClr val="tx1"/>
              </a:solidFill>
              <a:latin typeface="Arial" panose="020B0604020202020204" pitchFamily="34" charset="0"/>
              <a:ea typeface="微软雅黑" panose="020B0503020204020204" charset="-122"/>
              <a:sym typeface="+mn-ea"/>
            </a:endParaRP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dirty="0">
                <a:solidFill>
                  <a:schemeClr val="tx1"/>
                </a:solidFill>
                <a:latin typeface="Arial" panose="020B0604020202020204" pitchFamily="34" charset="0"/>
                <a:ea typeface="微软雅黑" panose="020B0503020204020204" charset="-122"/>
                <a:sym typeface="+mn-ea"/>
              </a:rPr>
              <a:t>除了一种情况之外，PSIPRED的准确性都达到了至少60%。所有的准确性均不低于55%。23个PSIPRED预测中的17个都达到了至少70%的准确性，而JPRED只有12个。</a:t>
            </a:r>
            <a:endParaRPr lang="zh-CN" altLang="en-US" sz="1600" dirty="0">
              <a:solidFill>
                <a:schemeClr val="tx1"/>
              </a:solidFill>
              <a:latin typeface="Arial" panose="020B0604020202020204" pitchFamily="34" charset="0"/>
              <a:ea typeface="微软雅黑" panose="020B0503020204020204" charset="-122"/>
              <a:sym typeface="+mn-ea"/>
            </a:endParaRPr>
          </a:p>
          <a:p>
            <a:pPr marL="342900" indent="-342900">
              <a:lnSpc>
                <a:spcPct val="150000"/>
              </a:lnSpc>
              <a:spcAft>
                <a:spcPts val="1000"/>
              </a:spcAft>
              <a:buClr>
                <a:schemeClr val="tx1">
                  <a:lumMod val="65000"/>
                  <a:lumOff val="35000"/>
                </a:schemeClr>
              </a:buClr>
              <a:buFont typeface="Wingdings" panose="05000000000000000000" charset="0"/>
              <a:buChar char=""/>
            </a:pPr>
            <a:r>
              <a:rPr lang="zh-CN" altLang="en-US" sz="1600" dirty="0">
                <a:solidFill>
                  <a:schemeClr val="tx1"/>
                </a:solidFill>
                <a:latin typeface="Arial" panose="020B0604020202020204" pitchFamily="34" charset="0"/>
                <a:ea typeface="微软雅黑" panose="020B0503020204020204" charset="-122"/>
                <a:sym typeface="+mn-ea"/>
              </a:rPr>
              <a:t>尽管PSIPRED在整体表现上准确率最高，但在七种情况下仍然有至少一种其他的预测模式能得出更准确的预测。这说明PSIPRED还可以向别的模式学习。</a:t>
            </a:r>
            <a:endParaRPr lang="zh-CN" altLang="en-US" sz="1600" dirty="0">
              <a:solidFill>
                <a:schemeClr val="tx1"/>
              </a:solidFill>
              <a:latin typeface="Arial" panose="020B0604020202020204" pitchFamily="34" charset="0"/>
              <a:ea typeface="微软雅黑" panose="020B0503020204020204" charset="-122"/>
              <a:sym typeface="+mn-ea"/>
            </a:endParaRPr>
          </a:p>
        </p:txBody>
      </p:sp>
      <p:pic>
        <p:nvPicPr>
          <p:cNvPr id="3" name="图片 2"/>
          <p:cNvPicPr>
            <a:picLocks noChangeAspect="1"/>
          </p:cNvPicPr>
          <p:nvPr/>
        </p:nvPicPr>
        <p:blipFill>
          <a:blip r:embed="rId2"/>
          <a:stretch>
            <a:fillRect/>
          </a:stretch>
        </p:blipFill>
        <p:spPr>
          <a:xfrm>
            <a:off x="5624195" y="1478280"/>
            <a:ext cx="6241415" cy="3283585"/>
          </a:xfrm>
          <a:prstGeom prst="rect">
            <a:avLst/>
          </a:prstGeom>
        </p:spPr>
      </p:pic>
      <p:sp>
        <p:nvSpPr>
          <p:cNvPr id="24" name="文本框 23"/>
          <p:cNvSpPr txBox="1"/>
          <p:nvPr>
            <p:custDataLst>
              <p:tags r:id="rId3"/>
            </p:custDataLst>
          </p:nvPr>
        </p:nvSpPr>
        <p:spPr>
          <a:xfrm>
            <a:off x="388055" y="27947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Results</a:t>
            </a:r>
            <a:endParaRPr lang="en-US" altLang="zh-CN">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en-US" altLang="zh-CN">
                <a:solidFill>
                  <a:schemeClr val="dk1">
                    <a:lumMod val="85000"/>
                    <a:lumOff val="15000"/>
                  </a:schemeClr>
                </a:solidFill>
              </a:rPr>
              <a:t>Conclusion</a:t>
            </a:r>
            <a:endParaRPr lang="en-US" altLang="zh-CN">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04</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4521835" y="3305175"/>
            <a:ext cx="979805"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Four</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59765" y="621030"/>
            <a:ext cx="3426460" cy="706755"/>
          </a:xfrm>
          <a:prstGeom prst="rect">
            <a:avLst/>
          </a:prstGeom>
        </p:spPr>
        <p:txBody>
          <a:bodyPr vert="horz" lIns="90000" tIns="46800" rIns="90000" bIns="4680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ysClr val="windowText" lastClr="000000">
                    <a:lumMod val="85000"/>
                    <a:lumOff val="15000"/>
                  </a:sysClr>
                </a:solidFill>
                <a:uFillTx/>
                <a:latin typeface="微软雅黑" panose="020B0503020204020204" charset="-122"/>
                <a:ea typeface="微软雅黑" panose="020B0503020204020204" charset="-122"/>
                <a:cs typeface="+mj-cs"/>
                <a:sym typeface="+mn-ea"/>
              </a:defRPr>
            </a:lvl1pPr>
          </a:lstStyle>
          <a:p>
            <a:r>
              <a:rPr lang="en-US" altLang="zh-CN" dirty="0">
                <a:solidFill>
                  <a:srgbClr val="AE73CC"/>
                </a:solidFill>
                <a:latin typeface="Arial" panose="020B0604020202020204" pitchFamily="34" charset="0"/>
                <a:sym typeface="Arial" panose="020B0604020202020204" pitchFamily="34" charset="0"/>
              </a:rPr>
              <a:t>Conclusion</a:t>
            </a:r>
            <a:endParaRPr lang="en-US" altLang="zh-CN" dirty="0">
              <a:solidFill>
                <a:srgbClr val="AE73CC"/>
              </a:solidFill>
              <a:latin typeface="Arial" panose="020B0604020202020204" pitchFamily="34" charset="0"/>
              <a:sym typeface="Arial" panose="020B0604020202020204" pitchFamily="34" charset="0"/>
            </a:endParaRPr>
          </a:p>
        </p:txBody>
      </p:sp>
      <p:sp>
        <p:nvSpPr>
          <p:cNvPr id="10" name="文本 Rectangle 960"/>
          <p:cNvSpPr>
            <a:spLocks noChangeArrowheads="1"/>
          </p:cNvSpPr>
          <p:nvPr>
            <p:custDataLst>
              <p:tags r:id="rId2"/>
            </p:custDataLst>
          </p:nvPr>
        </p:nvSpPr>
        <p:spPr bwMode="auto">
          <a:xfrm>
            <a:off x="836295" y="1454150"/>
            <a:ext cx="10161270" cy="517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50000"/>
              </a:lnSpc>
            </a:pPr>
            <a:r>
              <a:rPr lang="zh-CN" altLang="en-US" sz="2000" spc="300">
                <a:solidFill>
                  <a:schemeClr val="tx1"/>
                </a:solidFill>
                <a:ea typeface="微软雅黑" panose="020B0503020204020204" charset="-122"/>
                <a:sym typeface="Arial" panose="020B0604020202020204" pitchFamily="34" charset="0"/>
              </a:rPr>
              <a:t>PSI-BLAST程序中有三步是</a:t>
            </a:r>
            <a:r>
              <a:rPr lang="zh-CN" altLang="en-US" sz="2000" spc="300">
                <a:solidFill>
                  <a:schemeClr val="tx1"/>
                </a:solidFill>
                <a:ea typeface="微软雅黑" panose="020B0503020204020204" charset="-122"/>
                <a:sym typeface="Arial" panose="020B0604020202020204" pitchFamily="34" charset="0"/>
              </a:rPr>
              <a:t>很关键的，一是PSI-BLAST的比对是建立在双序列之间局部的比对。之前的研究已经表明，使用可靠的局部序列对提高二级结构预测准确性有很大帮助。二是对profile的迭代，很大程度上强化了PSI-BLAST的灵敏度。三是发现PSI-BLAST比对的准确性明显比其他尝试过的自动多序列比对的高。</a:t>
            </a:r>
            <a:endParaRPr lang="zh-CN" altLang="en-US" sz="2000" spc="300">
              <a:solidFill>
                <a:schemeClr val="tx1"/>
              </a:solidFill>
              <a:ea typeface="微软雅黑" panose="020B0503020204020204" charset="-122"/>
              <a:sym typeface="Arial" panose="020B0604020202020204" pitchFamily="34" charset="0"/>
            </a:endParaRPr>
          </a:p>
          <a:p>
            <a:pPr lvl="0">
              <a:lnSpc>
                <a:spcPct val="150000"/>
              </a:lnSpc>
            </a:pPr>
            <a:r>
              <a:rPr lang="zh-CN" altLang="en-US" sz="2000" spc="300">
                <a:solidFill>
                  <a:schemeClr val="tx1"/>
                </a:solidFill>
                <a:ea typeface="微软雅黑" panose="020B0503020204020204" charset="-122"/>
                <a:sym typeface="Arial" panose="020B0604020202020204" pitchFamily="34" charset="0"/>
              </a:rPr>
              <a:t>从目前的结果中可以得到的最重要的结论是，使用一个非常简单的由PSI-BLAST profile直接赋值的神经网络，可以让这个模式成为现有预测模式中效果最好的。这个想法可以运用到其他预测方法中。使用PSI-BLAST profile而非传统的多序列比对，也许很快就能得到一个更有效的二级结构预测方法。</a:t>
            </a:r>
            <a:endParaRPr lang="zh-CN" altLang="en-US" sz="2000" spc="300">
              <a:solidFill>
                <a:schemeClr val="tx1"/>
              </a:solidFill>
              <a:ea typeface="微软雅黑" panose="020B0503020204020204" charset="-122"/>
              <a:sym typeface="Arial" panose="020B0604020202020204" pitchFamily="34" charset="0"/>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5181641" y="457200"/>
            <a:ext cx="1659467" cy="1066800"/>
          </a:xfrm>
          <a:prstGeom prst="rect">
            <a:avLst/>
          </a:prstGeom>
          <a:noFill/>
        </p:spPr>
        <p:txBody>
          <a:bodyPr wrap="square" lIns="0" rtlCol="0" anchor="ctr" anchorCtr="0">
            <a:normAutofit/>
          </a:bodyPr>
          <a:p>
            <a:pPr algn="l">
              <a:lnSpc>
                <a:spcPct val="120000"/>
              </a:lnSpc>
            </a:pPr>
            <a:r>
              <a:rPr lang="zh-CN" altLang="en-US"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目录</a:t>
            </a:r>
            <a:endParaRPr lang="zh-CN" altLang="en-US"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endParaRPr>
          </a:p>
        </p:txBody>
      </p:sp>
      <p:cxnSp>
        <p:nvCxnSpPr>
          <p:cNvPr id="16" name="Straight Connector 7"/>
          <p:cNvCxnSpPr/>
          <p:nvPr>
            <p:custDataLst>
              <p:tags r:id="rId2"/>
            </p:custDataLst>
          </p:nvPr>
        </p:nvCxnSpPr>
        <p:spPr>
          <a:xfrm>
            <a:off x="5367061" y="4621396"/>
            <a:ext cx="0" cy="116967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
        <p:nvSpPr>
          <p:cNvPr id="25" name="Shape 22"/>
          <p:cNvSpPr/>
          <p:nvPr>
            <p:custDataLst>
              <p:tags r:id="rId3"/>
            </p:custDataLst>
          </p:nvPr>
        </p:nvSpPr>
        <p:spPr>
          <a:xfrm>
            <a:off x="5183546" y="4105141"/>
            <a:ext cx="368300" cy="368300"/>
          </a:xfrm>
          <a:prstGeom prst="rect">
            <a:avLst/>
          </a:prstGeom>
          <a:solidFill>
            <a:schemeClr val="dk1"/>
          </a:solidFill>
          <a:ln w="9525">
            <a:noFill/>
            <a:miter lim="400000"/>
          </a:ln>
        </p:spPr>
        <p:txBody>
          <a:bodyPr wrap="square" lIns="45719" rIns="45719" anchor="ctr">
            <a:normAutofit/>
          </a:bodyPr>
          <a:p>
            <a:pPr algn="ctr">
              <a:lnSpc>
                <a:spcPct val="100000"/>
              </a:lnSpc>
            </a:pPr>
            <a:r>
              <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rPr>
              <a:t>3</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26" name="Rectangle 7"/>
          <p:cNvSpPr/>
          <p:nvPr>
            <p:custDataLst>
              <p:tags r:id="rId4"/>
            </p:custDataLst>
          </p:nvPr>
        </p:nvSpPr>
        <p:spPr>
          <a:xfrm>
            <a:off x="5551846" y="5004301"/>
            <a:ext cx="2588895" cy="4032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p>
            <a:pPr lvl="0" algn="l">
              <a:lnSpc>
                <a:spcPct val="100000"/>
              </a:lnSpc>
              <a:buClrTx/>
              <a:buSzTx/>
              <a:buFontTx/>
            </a:pPr>
            <a:r>
              <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Results</a:t>
            </a:r>
            <a:endPar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28" name="Straight Connector 7"/>
          <p:cNvCxnSpPr/>
          <p:nvPr>
            <p:custDataLst>
              <p:tags r:id="rId5"/>
            </p:custDataLst>
          </p:nvPr>
        </p:nvCxnSpPr>
        <p:spPr>
          <a:xfrm>
            <a:off x="5363251" y="2370956"/>
            <a:ext cx="0" cy="116967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4" name="Straight Connector 7"/>
          <p:cNvCxnSpPr/>
          <p:nvPr>
            <p:custDataLst>
              <p:tags r:id="rId6"/>
            </p:custDataLst>
          </p:nvPr>
        </p:nvCxnSpPr>
        <p:spPr>
          <a:xfrm>
            <a:off x="8686206" y="4621396"/>
            <a:ext cx="0" cy="116967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
        <p:nvSpPr>
          <p:cNvPr id="5" name="Shape 22"/>
          <p:cNvSpPr/>
          <p:nvPr>
            <p:custDataLst>
              <p:tags r:id="rId7"/>
            </p:custDataLst>
          </p:nvPr>
        </p:nvSpPr>
        <p:spPr>
          <a:xfrm>
            <a:off x="8503326" y="4105141"/>
            <a:ext cx="368300" cy="368300"/>
          </a:xfrm>
          <a:prstGeom prst="rect">
            <a:avLst/>
          </a:prstGeom>
          <a:solidFill>
            <a:schemeClr val="dk1"/>
          </a:solidFill>
          <a:ln w="9525">
            <a:noFill/>
            <a:miter lim="400000"/>
          </a:ln>
        </p:spPr>
        <p:txBody>
          <a:bodyPr wrap="square" lIns="45719" rIns="45719" anchor="ctr">
            <a:normAutofit/>
          </a:bodyPr>
          <a:p>
            <a:pPr algn="ctr">
              <a:lnSpc>
                <a:spcPct val="100000"/>
              </a:lnSpc>
            </a:pPr>
            <a:r>
              <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rPr>
              <a:t>4</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6" name="Rectangle 7"/>
          <p:cNvSpPr/>
          <p:nvPr>
            <p:custDataLst>
              <p:tags r:id="rId8"/>
            </p:custDataLst>
          </p:nvPr>
        </p:nvSpPr>
        <p:spPr>
          <a:xfrm>
            <a:off x="8871626" y="5004301"/>
            <a:ext cx="2190115" cy="40322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p>
            <a:pPr lvl="0" algn="l">
              <a:lnSpc>
                <a:spcPct val="100000"/>
              </a:lnSpc>
              <a:buClrTx/>
              <a:buSzTx/>
              <a:buFontTx/>
            </a:pPr>
            <a:r>
              <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Conclusion</a:t>
            </a:r>
            <a:endPar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cxnSp>
        <p:nvCxnSpPr>
          <p:cNvPr id="37" name="Straight Connector 7"/>
          <p:cNvCxnSpPr/>
          <p:nvPr>
            <p:custDataLst>
              <p:tags r:id="rId9"/>
            </p:custDataLst>
          </p:nvPr>
        </p:nvCxnSpPr>
        <p:spPr>
          <a:xfrm>
            <a:off x="8682396" y="2370956"/>
            <a:ext cx="0" cy="116967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
        <p:nvSpPr>
          <p:cNvPr id="21" name="Shape 22"/>
          <p:cNvSpPr/>
          <p:nvPr>
            <p:custDataLst>
              <p:tags r:id="rId10"/>
            </p:custDataLst>
          </p:nvPr>
        </p:nvSpPr>
        <p:spPr>
          <a:xfrm>
            <a:off x="5181641" y="1854701"/>
            <a:ext cx="368300" cy="368300"/>
          </a:xfrm>
          <a:prstGeom prst="rect">
            <a:avLst/>
          </a:prstGeom>
          <a:solidFill>
            <a:schemeClr val="dk1"/>
          </a:solidFill>
          <a:ln w="9525">
            <a:noFill/>
            <a:miter lim="400000"/>
          </a:ln>
        </p:spPr>
        <p:txBody>
          <a:bodyPr wrap="square" lIns="45719" rIns="45719" anchor="ctr">
            <a:normAutofit/>
          </a:bodyPr>
          <a:p>
            <a:pPr algn="ctr">
              <a:lnSpc>
                <a:spcPct val="100000"/>
              </a:lnSpc>
            </a:pPr>
            <a:r>
              <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rPr>
              <a:t>1</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22" name="Rectangle 7"/>
          <p:cNvSpPr/>
          <p:nvPr>
            <p:custDataLst>
              <p:tags r:id="rId11"/>
            </p:custDataLst>
          </p:nvPr>
        </p:nvSpPr>
        <p:spPr>
          <a:xfrm>
            <a:off x="5549941" y="2651626"/>
            <a:ext cx="2190115" cy="43815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p>
            <a:pPr lvl="0" algn="l">
              <a:lnSpc>
                <a:spcPct val="100000"/>
              </a:lnSpc>
              <a:buClrTx/>
              <a:buSzTx/>
              <a:buFontTx/>
            </a:pPr>
            <a:r>
              <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Introduction</a:t>
            </a:r>
            <a:endPar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3" name="Shape 22"/>
          <p:cNvSpPr/>
          <p:nvPr>
            <p:custDataLst>
              <p:tags r:id="rId12"/>
            </p:custDataLst>
          </p:nvPr>
        </p:nvSpPr>
        <p:spPr>
          <a:xfrm>
            <a:off x="8499516" y="1854701"/>
            <a:ext cx="368300" cy="368300"/>
          </a:xfrm>
          <a:prstGeom prst="rect">
            <a:avLst/>
          </a:prstGeom>
          <a:solidFill>
            <a:schemeClr val="dk1"/>
          </a:solidFill>
          <a:ln w="9525">
            <a:noFill/>
            <a:miter lim="400000"/>
          </a:ln>
        </p:spPr>
        <p:txBody>
          <a:bodyPr wrap="square" lIns="45719" rIns="45719" anchor="ctr">
            <a:normAutofit/>
          </a:bodyPr>
          <a:p>
            <a:pPr algn="ctr">
              <a:lnSpc>
                <a:spcPct val="100000"/>
              </a:lnSpc>
            </a:pPr>
            <a:r>
              <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rPr>
              <a:t>2</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24" name="Rectangle 7"/>
          <p:cNvSpPr/>
          <p:nvPr>
            <p:custDataLst>
              <p:tags r:id="rId13"/>
            </p:custDataLst>
          </p:nvPr>
        </p:nvSpPr>
        <p:spPr>
          <a:xfrm>
            <a:off x="8799871" y="2651626"/>
            <a:ext cx="2190115" cy="43815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p>
            <a:pPr lvl="0" algn="l">
              <a:lnSpc>
                <a:spcPct val="100000"/>
              </a:lnSpc>
              <a:buClrTx/>
              <a:buSzTx/>
              <a:buFontTx/>
            </a:pPr>
            <a:r>
              <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Method</a:t>
            </a:r>
            <a:endParaRPr lang="en-US" altLang="zh-CN"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custDataLst>
              <p:tags r:id="rId1"/>
            </p:custDataLst>
          </p:nvPr>
        </p:nvSpPr>
        <p:spPr>
          <a:xfrm>
            <a:off x="3052445" y="2741930"/>
            <a:ext cx="5641340" cy="1226185"/>
          </a:xfrm>
        </p:spPr>
        <p:txBody>
          <a:bodyPr/>
          <a:p>
            <a:r>
              <a:rPr lang="zh-CN" altLang="en-US">
                <a:solidFill>
                  <a:schemeClr val="dk1">
                    <a:lumMod val="85000"/>
                    <a:lumOff val="15000"/>
                  </a:schemeClr>
                </a:solidFill>
              </a:rPr>
              <a:t>谢谢观看</a:t>
            </a:r>
            <a:endParaRPr lang="zh-CN" altLang="en-US">
              <a:solidFill>
                <a:schemeClr val="dk1">
                  <a:lumMod val="85000"/>
                  <a:lumOff val="15000"/>
                </a:schemeClr>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en-US" altLang="zh-CN">
                <a:solidFill>
                  <a:schemeClr val="dk1">
                    <a:lumMod val="85000"/>
                    <a:lumOff val="15000"/>
                  </a:schemeClr>
                </a:solidFill>
              </a:rPr>
              <a:t>Introduction</a:t>
            </a:r>
            <a:endParaRPr lang="en-US" altLang="zh-CN">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01</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4521871" y="3305131"/>
            <a:ext cx="816610"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One</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3"/>
          <p:cNvSpPr txBox="1"/>
          <p:nvPr>
            <p:custDataLst>
              <p:tags r:id="rId1"/>
            </p:custDataLst>
          </p:nvPr>
        </p:nvSpPr>
        <p:spPr>
          <a:xfrm>
            <a:off x="603330" y="1420051"/>
            <a:ext cx="5176442" cy="4749539"/>
          </a:xfrm>
          <a:prstGeom prst="rect">
            <a:avLst/>
          </a:prstGeom>
        </p:spPr>
        <p:txBody>
          <a:bodyPr>
            <a:no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dirty="0">
                <a:solidFill>
                  <a:schemeClr val="tx1"/>
                </a:solidFill>
                <a:latin typeface="Arial" panose="020B0604020202020204" pitchFamily="34" charset="0"/>
                <a:ea typeface="微软雅黑" panose="020B0503020204020204" charset="-122"/>
                <a:cs typeface="微软雅黑" panose="020B0503020204020204" charset="-122"/>
                <a:sym typeface="+mn-ea"/>
              </a:rPr>
              <a:t>目前，通过比较建模预测未知蛋白质结构的是最可靠的技术方法，但是只有当目标蛋白质能够找到序列相似度较高的模板蛋白质结构时，成功率较高。</a:t>
            </a:r>
            <a:endParaRPr lang="zh-CN" altLang="en-US" dirty="0">
              <a:solidFill>
                <a:schemeClr val="tx1"/>
              </a:solidFill>
              <a:uFillTx/>
              <a:latin typeface="Arial" panose="020B0604020202020204" pitchFamily="34" charset="0"/>
              <a:ea typeface="微软雅黑" panose="020B0503020204020204" charset="-122"/>
              <a:cs typeface="微软雅黑" panose="020B0503020204020204" charset="-122"/>
              <a:sym typeface="+mn-ea"/>
            </a:endParaRPr>
          </a:p>
          <a:p>
            <a:pPr marL="285750" indent="-285750">
              <a:buClr>
                <a:schemeClr val="tx1">
                  <a:lumMod val="65000"/>
                  <a:lumOff val="35000"/>
                </a:schemeClr>
              </a:buClr>
              <a:buFont typeface="Wingdings" panose="05000000000000000000" charset="0"/>
              <a:buChar char=""/>
            </a:pPr>
            <a:r>
              <a:rPr lang="zh-CN" altLang="en-US" dirty="0">
                <a:solidFill>
                  <a:schemeClr val="tx1"/>
                </a:solidFill>
                <a:uFillTx/>
                <a:latin typeface="Arial" panose="020B0604020202020204" pitchFamily="34" charset="0"/>
                <a:ea typeface="微软雅黑" panose="020B0503020204020204" charset="-122"/>
                <a:cs typeface="微软雅黑" panose="020B0503020204020204" charset="-122"/>
                <a:sym typeface="+mn-ea"/>
              </a:rPr>
              <a:t>除了基于蛋白质相似性识别的方法之外，还有不参考模板结构的“ab initio”三级方法，最常见的是要预测蛋白质的二级结构要素。</a:t>
            </a:r>
            <a:endParaRPr lang="zh-CN" altLang="en-US" dirty="0">
              <a:solidFill>
                <a:schemeClr val="tx1"/>
              </a:solidFill>
              <a:uFillTx/>
              <a:latin typeface="Arial" panose="020B0604020202020204" pitchFamily="34" charset="0"/>
              <a:ea typeface="微软雅黑" panose="020B0503020204020204" charset="-122"/>
              <a:cs typeface="微软雅黑" panose="020B0503020204020204" charset="-122"/>
              <a:sym typeface="+mn-ea"/>
            </a:endParaRPr>
          </a:p>
          <a:p>
            <a:pPr marL="285750" indent="-285750">
              <a:buClr>
                <a:schemeClr val="tx1">
                  <a:lumMod val="65000"/>
                  <a:lumOff val="35000"/>
                </a:schemeClr>
              </a:buClr>
              <a:buFont typeface="Wingdings" panose="05000000000000000000" charset="0"/>
              <a:buChar char=""/>
            </a:pPr>
            <a:r>
              <a:rPr lang="zh-CN" altLang="en-US" dirty="0">
                <a:solidFill>
                  <a:schemeClr val="tx1"/>
                </a:solidFill>
                <a:uFillTx/>
                <a:latin typeface="Arial" panose="020B0604020202020204" pitchFamily="34" charset="0"/>
                <a:ea typeface="微软雅黑" panose="020B0503020204020204" charset="-122"/>
                <a:cs typeface="微软雅黑" panose="020B0503020204020204" charset="-122"/>
                <a:sym typeface="+mn-ea"/>
              </a:rPr>
              <a:t>二级结构预测方法一般不单独运用，而是为三级结构预测提供约束条件，或作为蛋白质折叠识别方法的一部分。</a:t>
            </a:r>
            <a:endParaRPr lang="zh-CN" altLang="en-US" dirty="0">
              <a:solidFill>
                <a:schemeClr val="tx1"/>
              </a:solidFill>
              <a:uFillTx/>
              <a:latin typeface="Arial" panose="020B0604020202020204" pitchFamily="34" charset="0"/>
              <a:ea typeface="微软雅黑" panose="020B0503020204020204" charset="-122"/>
              <a:cs typeface="微软雅黑" panose="020B0503020204020204" charset="-122"/>
              <a:sym typeface="+mn-ea"/>
            </a:endParaRPr>
          </a:p>
          <a:p>
            <a:pPr marL="285750" indent="-285750">
              <a:buClr>
                <a:schemeClr val="tx1">
                  <a:lumMod val="65000"/>
                  <a:lumOff val="35000"/>
                </a:schemeClr>
              </a:buClr>
              <a:buFont typeface="Wingdings" panose="05000000000000000000" charset="0"/>
              <a:buChar char=""/>
            </a:pPr>
            <a:r>
              <a:rPr lang="zh-CN" altLang="en-US" dirty="0">
                <a:solidFill>
                  <a:schemeClr val="tx1"/>
                </a:solidFill>
                <a:latin typeface="Arial" panose="020B0604020202020204" pitchFamily="34" charset="0"/>
                <a:ea typeface="微软雅黑" panose="020B0503020204020204" charset="-122"/>
                <a:sym typeface="+mn-ea"/>
              </a:rPr>
              <a:t>早期二级结构预测基于简单的立体化学原理或统计学。GOR方法因为对于软件中的实现方法简单而广受欢迎。</a:t>
            </a:r>
            <a:endParaRPr lang="zh-CN" altLang="en-US" dirty="0">
              <a:solidFill>
                <a:schemeClr val="tx1"/>
              </a:solidFill>
              <a:latin typeface="Arial" panose="020B0604020202020204" pitchFamily="34" charset="0"/>
              <a:ea typeface="微软雅黑" panose="020B0503020204020204" charset="-122"/>
              <a:sym typeface="+mn-ea"/>
            </a:endParaRPr>
          </a:p>
          <a:p>
            <a:pPr marL="285750" indent="-285750">
              <a:buClr>
                <a:schemeClr val="tx1">
                  <a:lumMod val="65000"/>
                  <a:lumOff val="35000"/>
                </a:schemeClr>
              </a:buClr>
              <a:buFont typeface="Wingdings" panose="05000000000000000000" charset="0"/>
              <a:buChar char=""/>
            </a:pPr>
            <a:endParaRPr lang="zh-CN" altLang="en-US" sz="1400" dirty="0">
              <a:solidFill>
                <a:schemeClr val="tx1"/>
              </a:solidFill>
              <a:uFillTx/>
              <a:latin typeface="Arial" panose="020B0604020202020204" pitchFamily="34" charset="0"/>
              <a:ea typeface="微软雅黑" panose="020B0503020204020204" charset="-122"/>
              <a:cs typeface="微软雅黑" panose="020B0503020204020204" charset="-122"/>
              <a:sym typeface="+mn-ea"/>
            </a:endParaRPr>
          </a:p>
        </p:txBody>
      </p:sp>
      <p:sp>
        <p:nvSpPr>
          <p:cNvPr id="4" name="文本占位符 5"/>
          <p:cNvSpPr txBox="1"/>
          <p:nvPr>
            <p:custDataLst>
              <p:tags r:id="rId2"/>
            </p:custDataLst>
          </p:nvPr>
        </p:nvSpPr>
        <p:spPr>
          <a:xfrm>
            <a:off x="6400800" y="1419860"/>
            <a:ext cx="5173980" cy="4509135"/>
          </a:xfrm>
          <a:prstGeom prst="rect">
            <a:avLst/>
          </a:prstGeom>
        </p:spPr>
        <p:txBody>
          <a:bodyPr>
            <a:noAutofit/>
          </a:bodyPr>
          <a:lstStyle>
            <a:lvl1pPr marL="2286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5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5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1">
                  <a:lumMod val="65000"/>
                  <a:lumOff val="35000"/>
                </a:schemeClr>
              </a:buClr>
              <a:buFont typeface="Wingdings" panose="05000000000000000000" charset="0"/>
              <a:buChar char=""/>
            </a:pPr>
            <a:r>
              <a:rPr lang="zh-CN" altLang="en-US" dirty="0">
                <a:solidFill>
                  <a:schemeClr val="tx1"/>
                </a:solidFill>
                <a:latin typeface="Arial" panose="020B0604020202020204" pitchFamily="34" charset="0"/>
                <a:ea typeface="微软雅黑" panose="020B0503020204020204" charset="-122"/>
                <a:sym typeface="+mn-ea"/>
              </a:rPr>
              <a:t>随着技术发展，可以通过构造多序列比对，从观察到的序列变异以及插入和删除的位置获得更多的信息。</a:t>
            </a:r>
            <a:endParaRPr lang="zh-CN" altLang="en-US" dirty="0">
              <a:solidFill>
                <a:schemeClr val="tx1"/>
              </a:solidFill>
              <a:latin typeface="Arial" panose="020B0604020202020204" pitchFamily="34" charset="0"/>
              <a:ea typeface="微软雅黑" panose="020B0503020204020204" charset="-122"/>
              <a:sym typeface="+mn-ea"/>
            </a:endParaRPr>
          </a:p>
          <a:p>
            <a:pPr marL="285750" indent="-285750">
              <a:buClr>
                <a:schemeClr val="tx1">
                  <a:lumMod val="65000"/>
                  <a:lumOff val="35000"/>
                </a:schemeClr>
              </a:buClr>
              <a:buFont typeface="Wingdings" panose="05000000000000000000" charset="0"/>
              <a:buChar char=""/>
            </a:pPr>
            <a:r>
              <a:rPr lang="zh-CN" altLang="en-US" dirty="0">
                <a:solidFill>
                  <a:schemeClr val="tx1"/>
                </a:solidFill>
                <a:latin typeface="Arial" panose="020B0604020202020204" pitchFamily="34" charset="0"/>
                <a:ea typeface="微软雅黑" panose="020B0503020204020204" charset="-122"/>
                <a:sym typeface="+mn-ea"/>
              </a:rPr>
              <a:t>这种方法的核心信息来源是，通过观察可以知道，蛋白质序列中最保守的区域对应于</a:t>
            </a:r>
            <a:r>
              <a:rPr lang="zh-CN" altLang="en-US" dirty="0">
                <a:solidFill>
                  <a:schemeClr val="tx1"/>
                </a:solidFill>
                <a:latin typeface="Arial" panose="020B0604020202020204" pitchFamily="34" charset="0"/>
                <a:ea typeface="微软雅黑" panose="020B0503020204020204" charset="-122"/>
                <a:sym typeface="+mn-ea"/>
              </a:rPr>
              <a:t>蛋白质功能最重要的区域和/或隐藏在蛋白质核心中的区域。相反地，可以确切地推断，变异可能性高的序列部分是对应存在于蛋白质表面。</a:t>
            </a:r>
            <a:endParaRPr lang="zh-CN" altLang="en-US" dirty="0">
              <a:solidFill>
                <a:schemeClr val="tx1"/>
              </a:solidFill>
              <a:latin typeface="Arial" panose="020B0604020202020204" pitchFamily="34" charset="0"/>
              <a:ea typeface="微软雅黑" panose="020B0503020204020204" charset="-122"/>
              <a:sym typeface="+mn-ea"/>
            </a:endParaRPr>
          </a:p>
          <a:p>
            <a:pPr marL="285750" indent="-285750">
              <a:buClr>
                <a:schemeClr val="tx1">
                  <a:lumMod val="65000"/>
                  <a:lumOff val="35000"/>
                </a:schemeClr>
              </a:buClr>
              <a:buFont typeface="Wingdings" panose="05000000000000000000" charset="0"/>
              <a:buChar char=""/>
            </a:pPr>
            <a:r>
              <a:rPr lang="zh-CN" altLang="en-US" dirty="0">
                <a:solidFill>
                  <a:schemeClr val="tx1"/>
                </a:solidFill>
                <a:uFillTx/>
                <a:latin typeface="Arial" panose="020B0604020202020204" pitchFamily="34" charset="0"/>
                <a:ea typeface="微软雅黑" panose="020B0503020204020204" charset="-122"/>
                <a:sym typeface="+mn-ea"/>
              </a:rPr>
              <a:t>1993年Rost和Sander提出的PHD方法使用一组由反向传播训练的前馈神经网络来取代Benner和Gerloff提出的方法中“人类专家”的成分，成为了</a:t>
            </a:r>
            <a:r>
              <a:rPr lang="zh-CN" altLang="en-US" dirty="0">
                <a:solidFill>
                  <a:schemeClr val="tx1"/>
                </a:solidFill>
                <a:uFillTx/>
                <a:latin typeface="Arial" panose="020B0604020202020204" pitchFamily="34" charset="0"/>
                <a:ea typeface="微软雅黑" panose="020B0503020204020204" charset="-122"/>
                <a:sym typeface="+mn-ea"/>
              </a:rPr>
              <a:t>实际意义上的标准二级结构预测方法。</a:t>
            </a:r>
            <a:endParaRPr lang="zh-CN" altLang="en-US" dirty="0">
              <a:solidFill>
                <a:schemeClr val="tx1"/>
              </a:solidFill>
              <a:uFillTx/>
              <a:latin typeface="Arial" panose="020B0604020202020204" pitchFamily="34" charset="0"/>
              <a:ea typeface="微软雅黑" panose="020B0503020204020204" charset="-122"/>
              <a:sym typeface="+mn-ea"/>
            </a:endParaRPr>
          </a:p>
          <a:p>
            <a:pPr marL="0" indent="0">
              <a:buClr>
                <a:schemeClr val="tx1">
                  <a:lumMod val="65000"/>
                  <a:lumOff val="35000"/>
                </a:schemeClr>
              </a:buClr>
              <a:buFont typeface="Wingdings" panose="05000000000000000000" charset="0"/>
              <a:buNone/>
            </a:pPr>
            <a:endParaRPr lang="zh-CN" altLang="en-US" dirty="0">
              <a:solidFill>
                <a:schemeClr val="tx1"/>
              </a:solidFill>
              <a:uFillTx/>
              <a:latin typeface="Arial" panose="020B0604020202020204" pitchFamily="34" charset="0"/>
              <a:ea typeface="微软雅黑" panose="020B0503020204020204" charset="-122"/>
              <a:sym typeface="+mn-ea"/>
            </a:endParaRPr>
          </a:p>
        </p:txBody>
      </p:sp>
      <p:cxnSp>
        <p:nvCxnSpPr>
          <p:cNvPr id="5" name="直接连接符 4"/>
          <p:cNvCxnSpPr/>
          <p:nvPr>
            <p:custDataLst>
              <p:tags r:id="rId3"/>
            </p:custDataLst>
          </p:nvPr>
        </p:nvCxnSpPr>
        <p:spPr>
          <a:xfrm>
            <a:off x="6096000" y="1727200"/>
            <a:ext cx="0" cy="444246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4"/>
            </p:custDataLst>
          </p:nvPr>
        </p:nvSpPr>
        <p:spPr>
          <a:xfrm>
            <a:off x="608400" y="60840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dirty="0">
                <a:solidFill>
                  <a:srgbClr val="AE73CC"/>
                </a:solidFill>
                <a:uFillTx/>
                <a:latin typeface="Arial" panose="020B0604020202020204" pitchFamily="34" charset="0"/>
              </a:rPr>
              <a:t>Background</a:t>
            </a:r>
            <a:endParaRPr lang="en-US" altLang="zh-CN" dirty="0">
              <a:solidFill>
                <a:srgbClr val="AE73CC"/>
              </a:solidFill>
              <a:uFillTx/>
              <a:latin typeface="Arial" panose="020B0604020202020204" pitchFamily="34" charset="0"/>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en-US" altLang="zh-CN">
                <a:solidFill>
                  <a:schemeClr val="dk1">
                    <a:lumMod val="85000"/>
                    <a:lumOff val="15000"/>
                  </a:schemeClr>
                </a:solidFill>
              </a:rPr>
              <a:t>Method</a:t>
            </a:r>
            <a:endParaRPr lang="en-US" altLang="zh-CN">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02</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4521871" y="3305131"/>
            <a:ext cx="816610" cy="24828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Two</a:t>
            </a:r>
            <a:endParaRPr lang="en-US" altLang="zh-CN" spc="200" dirty="0">
              <a:solidFill>
                <a:schemeClr val="dk1">
                  <a:lumMod val="85000"/>
                  <a:lumOff val="15000"/>
                </a:schemeClr>
              </a:solidFill>
              <a:uFillTx/>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7"/>
          <p:cNvCxnSpPr/>
          <p:nvPr>
            <p:custDataLst>
              <p:tags r:id="rId1"/>
            </p:custDataLst>
          </p:nvPr>
        </p:nvCxnSpPr>
        <p:spPr>
          <a:xfrm>
            <a:off x="5373411" y="2407469"/>
            <a:ext cx="0" cy="68199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
        <p:nvSpPr>
          <p:cNvPr id="10" name="Shape 22"/>
          <p:cNvSpPr/>
          <p:nvPr>
            <p:custDataLst>
              <p:tags r:id="rId2"/>
            </p:custDataLst>
          </p:nvPr>
        </p:nvSpPr>
        <p:spPr>
          <a:xfrm>
            <a:off x="5181641" y="1860734"/>
            <a:ext cx="386715" cy="386715"/>
          </a:xfrm>
          <a:prstGeom prst="rect">
            <a:avLst/>
          </a:prstGeom>
          <a:solidFill>
            <a:schemeClr val="dk1"/>
          </a:solidFill>
          <a:ln w="9525">
            <a:noFill/>
            <a:miter lim="400000"/>
          </a:ln>
        </p:spPr>
        <p:txBody>
          <a:bodyPr wrap="square" lIns="45719" rIns="45719" anchor="ctr" anchorCtr="0">
            <a:normAutofit/>
          </a:bodyPr>
          <a:p>
            <a:pPr algn="ctr">
              <a:lnSpc>
                <a:spcPct val="100000"/>
              </a:lnSpc>
            </a:pPr>
            <a:r>
              <a:rPr lang="en-US" altLang="zh-CN" sz="1600" b="1" dirty="0">
                <a:solidFill>
                  <a:schemeClr val="lt1"/>
                </a:solidFill>
                <a:latin typeface="Arial" panose="020B0604020202020204" pitchFamily="34" charset="0"/>
                <a:ea typeface="微软雅黑" panose="020B0503020204020204" charset="-122"/>
                <a:sym typeface="Arial" panose="020B0604020202020204" pitchFamily="34" charset="0"/>
              </a:rPr>
              <a:t>1</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11" name="Rectangle 7"/>
          <p:cNvSpPr/>
          <p:nvPr>
            <p:custDataLst>
              <p:tags r:id="rId3"/>
            </p:custDataLst>
          </p:nvPr>
        </p:nvSpPr>
        <p:spPr>
          <a:xfrm>
            <a:off x="5638841" y="1827079"/>
            <a:ext cx="5184775" cy="42989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p>
            <a:pPr lvl="0" algn="l">
              <a:lnSpc>
                <a:spcPct val="100000"/>
              </a:lnSpc>
              <a:buClrTx/>
              <a:buSzTx/>
              <a:buFontTx/>
            </a:pPr>
            <a:r>
              <a:rPr lang="zh-CN" altLang="en-US"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生成序列谱</a:t>
            </a:r>
            <a:endParaRPr lang="zh-CN" altLang="en-US"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 name="文本框 1"/>
          <p:cNvSpPr txBox="1"/>
          <p:nvPr>
            <p:custDataLst>
              <p:tags r:id="rId4"/>
            </p:custDataLst>
          </p:nvPr>
        </p:nvSpPr>
        <p:spPr>
          <a:xfrm>
            <a:off x="5638841" y="2303329"/>
            <a:ext cx="5184775" cy="786130"/>
          </a:xfrm>
          <a:prstGeom prst="rect">
            <a:avLst/>
          </a:prstGeom>
          <a:noFill/>
        </p:spPr>
        <p:txBody>
          <a:bodyPr wrap="square" rtlCol="0" anchor="t" anchorCtr="0">
            <a:normAutofit/>
          </a:bodyPr>
          <a:p>
            <a:pPr>
              <a:lnSpc>
                <a:spcPct val="120000"/>
              </a:lnSpc>
            </a:pPr>
            <a:r>
              <a:rPr lang="zh-CN" altLang="en-US"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（generation of a sequence profile）</a:t>
            </a:r>
            <a:endParaRPr kumimoji="1" lang="zh-CN" altLang="en-US" spc="150" dirty="0">
              <a:solidFill>
                <a:schemeClr val="dk1"/>
              </a:solidFill>
              <a:uFillTx/>
              <a:latin typeface="Arial" panose="020B0604020202020204" pitchFamily="34" charset="0"/>
              <a:ea typeface="微软雅黑" panose="020B0503020204020204" charset="-122"/>
              <a:sym typeface="Arial" panose="020B0604020202020204" pitchFamily="34" charset="0"/>
            </a:endParaRPr>
          </a:p>
        </p:txBody>
      </p:sp>
      <p:cxnSp>
        <p:nvCxnSpPr>
          <p:cNvPr id="18" name="Straight Connector 7"/>
          <p:cNvCxnSpPr/>
          <p:nvPr>
            <p:custDataLst>
              <p:tags r:id="rId5"/>
            </p:custDataLst>
          </p:nvPr>
        </p:nvCxnSpPr>
        <p:spPr>
          <a:xfrm>
            <a:off x="5373411" y="5546274"/>
            <a:ext cx="0" cy="68199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
        <p:nvSpPr>
          <p:cNvPr id="19" name="Shape 22"/>
          <p:cNvSpPr/>
          <p:nvPr>
            <p:custDataLst>
              <p:tags r:id="rId6"/>
            </p:custDataLst>
          </p:nvPr>
        </p:nvSpPr>
        <p:spPr>
          <a:xfrm>
            <a:off x="5181641" y="4998904"/>
            <a:ext cx="386715" cy="386715"/>
          </a:xfrm>
          <a:prstGeom prst="rect">
            <a:avLst/>
          </a:prstGeom>
          <a:solidFill>
            <a:schemeClr val="dk1"/>
          </a:solidFill>
          <a:ln w="9525">
            <a:noFill/>
            <a:miter lim="400000"/>
          </a:ln>
        </p:spPr>
        <p:txBody>
          <a:bodyPr wrap="square" lIns="45719" rIns="45719" anchor="ctr" anchorCtr="0">
            <a:normAutofit/>
          </a:bodyPr>
          <a:p>
            <a:pPr algn="ctr">
              <a:lnSpc>
                <a:spcPct val="100000"/>
              </a:lnSpc>
            </a:pPr>
            <a:r>
              <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rPr>
              <a:t>3</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20" name="Rectangle 7"/>
          <p:cNvSpPr/>
          <p:nvPr>
            <p:custDataLst>
              <p:tags r:id="rId7"/>
            </p:custDataLst>
          </p:nvPr>
        </p:nvSpPr>
        <p:spPr>
          <a:xfrm>
            <a:off x="5638841" y="4965884"/>
            <a:ext cx="5184775" cy="42989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p>
            <a:pPr lvl="0" algn="l">
              <a:lnSpc>
                <a:spcPct val="100000"/>
              </a:lnSpc>
              <a:buClrTx/>
              <a:buSzTx/>
              <a:buFontTx/>
            </a:pPr>
            <a:r>
              <a:rPr lang="zh-CN" altLang="en-US"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对预测结构进行过滤</a:t>
            </a:r>
            <a:endParaRPr lang="zh-CN" altLang="en-US"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1" name="文本框 20"/>
          <p:cNvSpPr txBox="1"/>
          <p:nvPr>
            <p:custDataLst>
              <p:tags r:id="rId8"/>
            </p:custDataLst>
          </p:nvPr>
        </p:nvSpPr>
        <p:spPr>
          <a:xfrm>
            <a:off x="5638841" y="5442134"/>
            <a:ext cx="5184775" cy="786130"/>
          </a:xfrm>
          <a:prstGeom prst="rect">
            <a:avLst/>
          </a:prstGeom>
          <a:noFill/>
        </p:spPr>
        <p:txBody>
          <a:bodyPr wrap="square" rtlCol="0" anchor="t" anchorCtr="0">
            <a:normAutofit/>
          </a:bodyPr>
          <a:p>
            <a:pPr>
              <a:lnSpc>
                <a:spcPct val="120000"/>
              </a:lnSpc>
            </a:pPr>
            <a:r>
              <a:rPr kumimoji="1" lang="zh-CN" altLang="en-US" b="1" spc="150">
                <a:solidFill>
                  <a:schemeClr val="dk1"/>
                </a:solidFill>
                <a:uFillTx/>
                <a:latin typeface="Arial" panose="020B0604020202020204" pitchFamily="34" charset="0"/>
                <a:ea typeface="微软雅黑" panose="020B0503020204020204" charset="-122"/>
                <a:sym typeface="Arial" panose="020B0604020202020204" pitchFamily="34" charset="0"/>
              </a:rPr>
              <a:t>（filtering of the predicted structure）</a:t>
            </a:r>
            <a:endParaRPr kumimoji="1" lang="zh-CN" altLang="en-US" spc="150">
              <a:solidFill>
                <a:schemeClr val="dk1"/>
              </a:solidFill>
              <a:uFillTx/>
              <a:latin typeface="Arial" panose="020B0604020202020204" pitchFamily="34" charset="0"/>
              <a:ea typeface="微软雅黑" panose="020B0503020204020204" charset="-122"/>
              <a:sym typeface="Arial" panose="020B0604020202020204" pitchFamily="34" charset="0"/>
            </a:endParaRPr>
          </a:p>
        </p:txBody>
      </p:sp>
      <p:cxnSp>
        <p:nvCxnSpPr>
          <p:cNvPr id="23" name="Straight Connector 7"/>
          <p:cNvCxnSpPr/>
          <p:nvPr>
            <p:custDataLst>
              <p:tags r:id="rId9"/>
            </p:custDataLst>
          </p:nvPr>
        </p:nvCxnSpPr>
        <p:spPr>
          <a:xfrm>
            <a:off x="5373411" y="3976554"/>
            <a:ext cx="0" cy="68199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
        <p:nvSpPr>
          <p:cNvPr id="24" name="Shape 22"/>
          <p:cNvSpPr/>
          <p:nvPr>
            <p:custDataLst>
              <p:tags r:id="rId10"/>
            </p:custDataLst>
          </p:nvPr>
        </p:nvSpPr>
        <p:spPr>
          <a:xfrm>
            <a:off x="5181641" y="3429819"/>
            <a:ext cx="386715" cy="386715"/>
          </a:xfrm>
          <a:prstGeom prst="rect">
            <a:avLst/>
          </a:prstGeom>
          <a:solidFill>
            <a:schemeClr val="dk1"/>
          </a:solidFill>
          <a:ln w="9525">
            <a:noFill/>
            <a:miter lim="400000"/>
          </a:ln>
        </p:spPr>
        <p:txBody>
          <a:bodyPr wrap="square" lIns="45719" rIns="45719" anchor="ctr" anchorCtr="0">
            <a:normAutofit/>
          </a:bodyPr>
          <a:p>
            <a:pPr algn="ctr">
              <a:lnSpc>
                <a:spcPct val="100000"/>
              </a:lnSpc>
            </a:pPr>
            <a:r>
              <a:rPr lang="en-US" altLang="zh-CN" sz="1600" b="1" dirty="0">
                <a:solidFill>
                  <a:schemeClr val="lt1"/>
                </a:solidFill>
                <a:latin typeface="Arial" panose="020B0604020202020204" pitchFamily="34" charset="0"/>
                <a:ea typeface="微软雅黑" panose="020B0503020204020204" charset="-122"/>
                <a:sym typeface="Arial" panose="020B0604020202020204" pitchFamily="34" charset="0"/>
              </a:rPr>
              <a:t>2</a:t>
            </a:r>
            <a:endParaRPr lang="en-US" altLang="zh-CN" sz="1600" b="1" dirty="0">
              <a:solidFill>
                <a:schemeClr val="lt1"/>
              </a:solidFill>
              <a:uFillTx/>
              <a:latin typeface="Arial" panose="020B0604020202020204" pitchFamily="34" charset="0"/>
              <a:ea typeface="微软雅黑" panose="020B0503020204020204" charset="-122"/>
              <a:sym typeface="Arial" panose="020B0604020202020204" pitchFamily="34" charset="0"/>
            </a:endParaRPr>
          </a:p>
        </p:txBody>
      </p:sp>
      <p:sp>
        <p:nvSpPr>
          <p:cNvPr id="25" name="Rectangle 7"/>
          <p:cNvSpPr/>
          <p:nvPr>
            <p:custDataLst>
              <p:tags r:id="rId11"/>
            </p:custDataLst>
          </p:nvPr>
        </p:nvSpPr>
        <p:spPr>
          <a:xfrm>
            <a:off x="5638841" y="3396799"/>
            <a:ext cx="5184775" cy="42989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p>
            <a:pPr lvl="0" algn="l">
              <a:lnSpc>
                <a:spcPct val="100000"/>
              </a:lnSpc>
              <a:buClrTx/>
              <a:buSzTx/>
              <a:buFontTx/>
            </a:pPr>
            <a:r>
              <a:rPr lang="zh-CN" altLang="en-US"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预测初始二级结构</a:t>
            </a:r>
            <a:endParaRPr lang="zh-CN" altLang="en-US" sz="2000" b="1" spc="300">
              <a:solidFill>
                <a:schemeClr val="dk1"/>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6" name="文本框 25"/>
          <p:cNvSpPr txBox="1"/>
          <p:nvPr>
            <p:custDataLst>
              <p:tags r:id="rId12"/>
            </p:custDataLst>
          </p:nvPr>
        </p:nvSpPr>
        <p:spPr>
          <a:xfrm>
            <a:off x="5638841" y="3873049"/>
            <a:ext cx="5184775" cy="786130"/>
          </a:xfrm>
          <a:prstGeom prst="rect">
            <a:avLst/>
          </a:prstGeom>
          <a:noFill/>
        </p:spPr>
        <p:txBody>
          <a:bodyPr wrap="square" rtlCol="0" anchor="t" anchorCtr="0">
            <a:normAutofit/>
          </a:bodyPr>
          <a:p>
            <a:pPr>
              <a:lnSpc>
                <a:spcPct val="120000"/>
              </a:lnSpc>
            </a:pPr>
            <a:r>
              <a:rPr kumimoji="1" lang="zh-CN" altLang="en-US" b="1" spc="150">
                <a:solidFill>
                  <a:schemeClr val="dk1"/>
                </a:solidFill>
                <a:uFillTx/>
                <a:latin typeface="Arial" panose="020B0604020202020204" pitchFamily="34" charset="0"/>
                <a:ea typeface="微软雅黑" panose="020B0503020204020204" charset="-122"/>
                <a:sym typeface="Arial" panose="020B0604020202020204" pitchFamily="34" charset="0"/>
              </a:rPr>
              <a:t>（prediction of initial secondary structure）</a:t>
            </a:r>
            <a:endParaRPr kumimoji="1" lang="zh-CN" altLang="en-US" spc="150" dirty="0">
              <a:solidFill>
                <a:schemeClr val="dk1"/>
              </a:solidFill>
              <a:uFillTx/>
              <a:latin typeface="Arial" panose="020B0604020202020204" pitchFamily="34" charset="0"/>
              <a:ea typeface="微软雅黑" panose="020B0503020204020204" charset="-122"/>
              <a:sym typeface="Arial" panose="020B0604020202020204" pitchFamily="34" charset="0"/>
            </a:endParaRPr>
          </a:p>
        </p:txBody>
      </p:sp>
      <p:sp>
        <p:nvSpPr>
          <p:cNvPr id="3" name="文本框 2"/>
          <p:cNvSpPr txBox="1"/>
          <p:nvPr>
            <p:custDataLst>
              <p:tags r:id="rId13"/>
            </p:custDataLst>
          </p:nvPr>
        </p:nvSpPr>
        <p:spPr>
          <a:xfrm>
            <a:off x="5373370" y="365125"/>
            <a:ext cx="2090420" cy="1154430"/>
          </a:xfrm>
          <a:prstGeom prst="rect">
            <a:avLst/>
          </a:prstGeom>
          <a:noFill/>
        </p:spPr>
        <p:txBody>
          <a:bodyPr wrap="square" lIns="0" rtlCol="0" anchor="ctr" anchorCtr="0">
            <a:normAutofit fontScale="70000"/>
          </a:bodyPr>
          <a:p>
            <a:pPr algn="l">
              <a:lnSpc>
                <a:spcPct val="120000"/>
              </a:lnSpc>
            </a:pPr>
            <a:r>
              <a:rPr lang="en-US" altLang="zh-CN"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rPr>
              <a:t>Method</a:t>
            </a:r>
            <a:endParaRPr lang="en-US" altLang="zh-CN" sz="4800" b="1" spc="600" dirty="0">
              <a:solidFill>
                <a:schemeClr val="accent1"/>
              </a:solidFill>
              <a:uFillTx/>
              <a:latin typeface="Arial" panose="020B0604020202020204" pitchFamily="34" charset="0"/>
              <a:ea typeface="汉仪旗黑-85S" panose="00020600040101010101" pitchFamily="18" charset="-122"/>
              <a:sym typeface="Arial" panose="020B0604020202020204" pitchFamily="34" charset="0"/>
            </a:endParaRPr>
          </a:p>
        </p:txBody>
      </p:sp>
    </p:spTree>
    <p:custDataLst>
      <p:tags r:id="rId1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560070" y="1189355"/>
            <a:ext cx="11208149" cy="570801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en-US" altLang="zh-CN" sz="2000">
                <a:solidFill>
                  <a:schemeClr val="tx1"/>
                </a:solidFill>
                <a:uFillTx/>
                <a:latin typeface="Arial" panose="020B0604020202020204" pitchFamily="34" charset="0"/>
                <a:ea typeface="微软雅黑" panose="020B0503020204020204" charset="-122"/>
                <a:sym typeface="+mn-ea"/>
              </a:rPr>
              <a:t>PSI-BLAST</a:t>
            </a:r>
            <a:r>
              <a:rPr lang="zh-CN" altLang="en-US" sz="2000">
                <a:solidFill>
                  <a:schemeClr val="tx1"/>
                </a:solidFill>
                <a:uFillTx/>
                <a:latin typeface="Arial" panose="020B0604020202020204" pitchFamily="34" charset="0"/>
                <a:ea typeface="微软雅黑" panose="020B0503020204020204" charset="-122"/>
                <a:sym typeface="+mn-ea"/>
              </a:rPr>
              <a:t>生成序列谱是作为研究过程的一部分，这里我们试图探索使用这些中间的序列谱，来直接输入二级结构预测方法，取消了提取序列，并产生一个显式的多重序列比对这一个单独的步骤。通过直接使用PSI-BLAST生成的序列谱，消除了十分耗时的多序列比对阶段，这大大减少了从目标序列到预测二级结构所需的总时间。</a:t>
            </a:r>
            <a:endParaRPr lang="zh-CN" altLang="en-US" sz="2000">
              <a:solidFill>
                <a:schemeClr val="tx1"/>
              </a:solidFill>
              <a:uFillTx/>
              <a:latin typeface="Arial" panose="020B0604020202020204" pitchFamily="34" charset="0"/>
              <a:ea typeface="微软雅黑" panose="020B0503020204020204" charset="-122"/>
              <a:sym typeface="+mn-ea"/>
            </a:endParaRPr>
          </a:p>
          <a:p>
            <a:pPr fontAlgn="auto">
              <a:lnSpc>
                <a:spcPct val="150000"/>
              </a:lnSpc>
              <a:spcBef>
                <a:spcPts val="1000"/>
              </a:spcBef>
            </a:pPr>
            <a:r>
              <a:rPr lang="zh-CN" altLang="en-US" sz="2000">
                <a:solidFill>
                  <a:schemeClr val="tx1"/>
                </a:solidFill>
                <a:uFillTx/>
                <a:latin typeface="Arial" panose="020B0604020202020204" pitchFamily="34" charset="0"/>
                <a:ea typeface="微软雅黑" panose="020B0503020204020204" charset="-122"/>
                <a:sym typeface="+mn-ea"/>
              </a:rPr>
              <a:t>为了最大化PSI-BLAST在生成灵敏度较高的谱上的作用，构建了一个自定义的序列数据库来实际应用。</a:t>
            </a:r>
            <a:endParaRPr lang="zh-CN" altLang="en-US" sz="2000">
              <a:solidFill>
                <a:schemeClr val="tx1"/>
              </a:solidFill>
              <a:uFillTx/>
              <a:latin typeface="Arial" panose="020B0604020202020204" pitchFamily="34" charset="0"/>
              <a:ea typeface="微软雅黑" panose="020B0503020204020204" charset="-122"/>
              <a:sym typeface="+mn-ea"/>
            </a:endParaRPr>
          </a:p>
          <a:p>
            <a:pPr fontAlgn="auto">
              <a:lnSpc>
                <a:spcPct val="150000"/>
              </a:lnSpc>
              <a:spcBef>
                <a:spcPts val="1000"/>
              </a:spcBef>
            </a:pPr>
            <a:r>
              <a:rPr lang="zh-CN" altLang="en-US" sz="2000">
                <a:solidFill>
                  <a:schemeClr val="tx1"/>
                </a:solidFill>
                <a:uFillTx/>
                <a:latin typeface="Arial" panose="020B0604020202020204" pitchFamily="34" charset="0"/>
                <a:ea typeface="微软雅黑" panose="020B0503020204020204" charset="-122"/>
                <a:sym typeface="+mn-ea"/>
              </a:rPr>
              <a:t>首先，通过从公开的数据库中提取非相同的蛋白质序列，构建一个大型的非冗余蛋白质序列数据库。然后使用SEG程序进行过滤，删除信息含量低的部分。使用自定义程序再次过滤数据库，来删除跨膜段以及会产生coiled-coil（卷曲螺旋）结构的部分。</a:t>
            </a:r>
            <a:endParaRPr lang="zh-CN" altLang="en-US" sz="2000">
              <a:solidFill>
                <a:schemeClr val="tx1"/>
              </a:solidFill>
              <a:uFillTx/>
              <a:latin typeface="Arial" panose="020B0604020202020204" pitchFamily="34" charset="0"/>
              <a:ea typeface="微软雅黑" panose="020B0503020204020204" charset="-122"/>
              <a:sym typeface="+mn-ea"/>
            </a:endParaRPr>
          </a:p>
          <a:p>
            <a:pPr fontAlgn="auto">
              <a:lnSpc>
                <a:spcPct val="150000"/>
              </a:lnSpc>
              <a:spcBef>
                <a:spcPts val="1000"/>
              </a:spcBef>
            </a:pPr>
            <a:endParaRPr lang="zh-CN" altLang="en-US" sz="2000">
              <a:solidFill>
                <a:schemeClr val="tx1"/>
              </a:solidFill>
              <a:uFillTx/>
              <a:latin typeface="Arial" panose="020B0604020202020204" pitchFamily="34" charset="0"/>
              <a:ea typeface="微软雅黑" panose="020B0503020204020204" charset="-122"/>
              <a:sym typeface="+mn-ea"/>
            </a:endParaRPr>
          </a:p>
        </p:txBody>
      </p:sp>
      <p:sp>
        <p:nvSpPr>
          <p:cNvPr id="10" name="文本框 9"/>
          <p:cNvSpPr txBox="1"/>
          <p:nvPr>
            <p:custDataLst>
              <p:tags r:id="rId2"/>
            </p:custDataLst>
          </p:nvPr>
        </p:nvSpPr>
        <p:spPr>
          <a:xfrm>
            <a:off x="191840" y="153740"/>
            <a:ext cx="10970823" cy="706755"/>
          </a:xfrm>
          <a:prstGeom prst="rect">
            <a:avLst/>
          </a:prstGeom>
        </p:spPr>
        <p:txBody>
          <a:bodyPr vert="horz"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en-US" altLang="zh-CN">
                <a:solidFill>
                  <a:srgbClr val="AE73CC"/>
                </a:solidFill>
                <a:latin typeface="Arial" panose="020B0604020202020204" pitchFamily="34" charset="0"/>
                <a:cs typeface="Arial" panose="020B0604020202020204" pitchFamily="34" charset="0"/>
                <a:sym typeface="Arial" panose="020B0604020202020204" pitchFamily="34" charset="0"/>
              </a:rPr>
              <a:t>Generation of a Sequence Profile</a:t>
            </a:r>
            <a:endParaRPr lang="en-US" altLang="zh-CN">
              <a:solidFill>
                <a:srgbClr val="AE73CC"/>
              </a:solidFill>
              <a:latin typeface="Arial" panose="020B0604020202020204" pitchFamily="34" charset="0"/>
              <a:cs typeface="Arial" panose="020B0604020202020204" pitchFamily="34" charset="0"/>
              <a:sym typeface="Arial" panose="020B0604020202020204" pitchFamily="34" charset="0"/>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7580630" y="1188085"/>
            <a:ext cx="4157980" cy="4338320"/>
          </a:xfrm>
          <a:prstGeom prst="rect">
            <a:avLst/>
          </a:prstGeom>
          <a:noFill/>
          <a:ln w="9525">
            <a:noFill/>
          </a:ln>
        </p:spPr>
        <p:txBody>
          <a:bodyPr wrap="square">
            <a:spAutoFit/>
          </a:bodyPr>
          <a:p>
            <a:pPr indent="0"/>
            <a:r>
              <a:rPr lang="zh-CN" sz="1600" b="0">
                <a:latin typeface="+mn-ea"/>
                <a:cs typeface="+mn-ea"/>
              </a:rPr>
              <a:t>首先</a:t>
            </a:r>
            <a:r>
              <a:rPr lang="zh-CN" sz="1600" b="0">
                <a:latin typeface="+mn-ea"/>
                <a:cs typeface="+mn-ea"/>
              </a:rPr>
              <a:t>我们需要将来自</a:t>
            </a:r>
            <a:r>
              <a:rPr lang="en-US" sz="1600" b="0">
                <a:latin typeface="+mn-ea"/>
                <a:cs typeface="+mn-ea"/>
              </a:rPr>
              <a:t>PSI-BLAST</a:t>
            </a:r>
            <a:r>
              <a:rPr lang="zh-CN" sz="1600" b="0">
                <a:latin typeface="+mn-ea"/>
                <a:cs typeface="+mn-ea"/>
              </a:rPr>
              <a:t>（经过三次迭代）的最终的位置特定得分矩阵输入神经网络。</a:t>
            </a:r>
            <a:r>
              <a:rPr lang="zh-CN" altLang="en-US" sz="1600">
                <a:latin typeface="+mn-ea"/>
                <a:cs typeface="+mn-ea"/>
              </a:rPr>
              <a:t>为了得到这个得分矩阵，使用POSIT模块中“debug”来编译PSI-BLAST，从而解析PSI-BLAST生成的谱中的矩阵。</a:t>
            </a:r>
            <a:endParaRPr lang="zh-CN" altLang="en-US" sz="1600">
              <a:latin typeface="+mn-ea"/>
              <a:cs typeface="+mn-ea"/>
            </a:endParaRPr>
          </a:p>
          <a:p>
            <a:pPr indent="0"/>
            <a:endParaRPr lang="zh-CN" altLang="en-US" sz="1600">
              <a:latin typeface="+mn-ea"/>
              <a:cs typeface="+mn-ea"/>
            </a:endParaRPr>
          </a:p>
          <a:p>
            <a:pPr indent="0"/>
            <a:r>
              <a:rPr lang="zh-CN" altLang="en-US">
                <a:latin typeface="+mn-ea"/>
                <a:cs typeface="+mn-ea"/>
              </a:rPr>
              <a:t>这个矩阵有20XM个元素，M是目标序列的长度，每个元素代表了模板中该位置特定残基替换的对数比（基于给定对齐位置的BLOSUM62矩阵得分的加权平均值）。</a:t>
            </a:r>
            <a:endParaRPr lang="zh-CN" altLang="en-US">
              <a:latin typeface="+mn-ea"/>
              <a:cs typeface="+mn-ea"/>
            </a:endParaRPr>
          </a:p>
          <a:p>
            <a:pPr indent="0"/>
            <a:r>
              <a:rPr lang="zh-CN" altLang="en-US">
                <a:latin typeface="+mn-ea"/>
                <a:cs typeface="+mn-ea"/>
              </a:rPr>
              <a:t>矩阵谱的不同部分可能基于多个序列，或仅仅是查询序列本身（在这种情况下，矩阵谱元素与BLOSUM62矩阵中相应的行和列相同）。</a:t>
            </a:r>
            <a:endParaRPr lang="zh-CN" altLang="en-US">
              <a:latin typeface="+mn-ea"/>
              <a:cs typeface="+mn-ea"/>
            </a:endParaRPr>
          </a:p>
          <a:p>
            <a:pPr indent="0"/>
            <a:endParaRPr lang="zh-CN" altLang="en-US">
              <a:latin typeface="+mn-ea"/>
              <a:cs typeface="+mn-ea"/>
            </a:endParaRPr>
          </a:p>
        </p:txBody>
      </p:sp>
      <p:sp>
        <p:nvSpPr>
          <p:cNvPr id="3" name="文本框 2"/>
          <p:cNvSpPr txBox="1"/>
          <p:nvPr/>
        </p:nvSpPr>
        <p:spPr>
          <a:xfrm>
            <a:off x="139700" y="238125"/>
            <a:ext cx="8677275" cy="645160"/>
          </a:xfrm>
          <a:prstGeom prst="rect">
            <a:avLst/>
          </a:prstGeom>
          <a:noFill/>
        </p:spPr>
        <p:txBody>
          <a:bodyPr wrap="square" rtlCol="0" anchor="t">
            <a:spAutoFit/>
          </a:bodyPr>
          <a:p>
            <a:pPr algn="dist"/>
            <a:r>
              <a:rPr lang="en-US" altLang="zh-CN" sz="3600" b="1">
                <a:solidFill>
                  <a:srgbClr val="AE73CC"/>
                </a:solidFill>
                <a:latin typeface="Arial" panose="020B0604020202020204" pitchFamily="34" charset="0"/>
                <a:cs typeface="Arial" panose="020B0604020202020204" pitchFamily="34" charset="0"/>
                <a:sym typeface="Arial" panose="020B0604020202020204" pitchFamily="34" charset="0"/>
              </a:rPr>
              <a:t>Generation of a Sequence Profile</a:t>
            </a:r>
            <a:endParaRPr lang="en-US" altLang="zh-CN" sz="3600" b="1">
              <a:solidFill>
                <a:srgbClr val="AE73CC"/>
              </a:solidFill>
              <a:latin typeface="Arial" panose="020B0604020202020204" pitchFamily="34" charset="0"/>
              <a:cs typeface="Arial" panose="020B0604020202020204" pitchFamily="34" charset="0"/>
              <a:sym typeface="Arial" panose="020B0604020202020204" pitchFamily="34" charset="0"/>
            </a:endParaRPr>
          </a:p>
        </p:txBody>
      </p:sp>
      <p:pic>
        <p:nvPicPr>
          <p:cNvPr id="4" name="图片 3" descr="矩阵"/>
          <p:cNvPicPr>
            <a:picLocks noChangeAspect="1"/>
          </p:cNvPicPr>
          <p:nvPr/>
        </p:nvPicPr>
        <p:blipFill>
          <a:blip r:embed="rId1"/>
          <a:stretch>
            <a:fillRect/>
          </a:stretch>
        </p:blipFill>
        <p:spPr>
          <a:xfrm>
            <a:off x="377825" y="1290320"/>
            <a:ext cx="7202805" cy="427672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7970520" y="883285"/>
            <a:ext cx="4072255" cy="5591810"/>
          </a:xfrm>
          <a:prstGeom prst="rect">
            <a:avLst/>
          </a:prstGeom>
        </p:spPr>
        <p:txBody>
          <a:bodyPr vert="horz" wrap="square" lIns="90170" tIns="46990" rIns="90170" bIns="46990" rtlCol="0">
            <a:noAutofit/>
          </a:bodyPr>
          <a:lstStyle/>
          <a:p>
            <a:pPr lvl="0" algn="l">
              <a:lnSpc>
                <a:spcPct val="150000"/>
              </a:lnSpc>
              <a:spcBef>
                <a:spcPts val="1000"/>
              </a:spcBef>
              <a:spcAft>
                <a:spcPts val="1000"/>
              </a:spcAft>
              <a:buClrTx/>
              <a:buSzTx/>
              <a:buFont typeface="Arial" panose="020B0604020202020204" pitchFamily="34" charset="0"/>
            </a:pPr>
            <a:r>
              <a:rPr lang="zh-CN" altLang="en-US" sz="1700">
                <a:latin typeface="+mn-ea"/>
                <a:cs typeface="+mn-ea"/>
                <a:sym typeface="+mn-ea"/>
              </a:rPr>
              <a:t>PSI-BLAST使用了一种简单但是有效的方法来加权局部不同数量的序列对谱的影响程度，这里没有对偏离进行调整。生成的序列谱中的矩阵中的元素（通常在±7的范围内）。</a:t>
            </a:r>
            <a:endParaRPr lang="zh-CN" altLang="en-US" sz="1700" dirty="0">
              <a:solidFill>
                <a:schemeClr val="dk1">
                  <a:lumMod val="65000"/>
                  <a:lumOff val="35000"/>
                </a:schemeClr>
              </a:solidFill>
              <a:uFillTx/>
              <a:latin typeface="+mn-ea"/>
              <a:cs typeface="+mn-ea"/>
              <a:sym typeface="+mn-ea"/>
            </a:endParaRPr>
          </a:p>
          <a:p>
            <a:pPr lvl="0" algn="l">
              <a:lnSpc>
                <a:spcPct val="150000"/>
              </a:lnSpc>
              <a:spcBef>
                <a:spcPts val="1000"/>
              </a:spcBef>
              <a:spcAft>
                <a:spcPts val="1000"/>
              </a:spcAft>
              <a:buClrTx/>
              <a:buSzTx/>
              <a:buFont typeface="Arial" panose="020B0604020202020204" pitchFamily="34" charset="0"/>
            </a:pPr>
            <a:r>
              <a:rPr lang="zh-CN" altLang="en-US" sz="1700" dirty="0">
                <a:solidFill>
                  <a:schemeClr val="tx1"/>
                </a:solidFill>
                <a:uFillTx/>
                <a:latin typeface="+mn-ea"/>
                <a:cs typeface="+mn-ea"/>
                <a:sym typeface="+mn-ea"/>
              </a:rPr>
              <a:t>通过以下</a:t>
            </a:r>
            <a:r>
              <a:rPr lang="en-US" altLang="zh-CN" sz="1700" dirty="0">
                <a:solidFill>
                  <a:schemeClr val="tx1"/>
                </a:solidFill>
                <a:uFillTx/>
                <a:latin typeface="+mn-ea"/>
                <a:cs typeface="+mn-ea"/>
                <a:sym typeface="+mn-ea"/>
              </a:rPr>
              <a:t>logistic</a:t>
            </a:r>
            <a:r>
              <a:rPr lang="zh-CN" altLang="en-US" sz="1700" dirty="0">
                <a:solidFill>
                  <a:schemeClr val="tx1"/>
                </a:solidFill>
                <a:uFillTx/>
                <a:latin typeface="+mn-ea"/>
                <a:cs typeface="+mn-ea"/>
                <a:sym typeface="+mn-ea"/>
              </a:rPr>
              <a:t>函数：</a:t>
            </a:r>
            <a:endParaRPr lang="zh-CN" altLang="en-US" sz="1700" dirty="0">
              <a:solidFill>
                <a:schemeClr val="tx1"/>
              </a:solidFill>
              <a:uFillTx/>
              <a:latin typeface="+mn-ea"/>
              <a:cs typeface="+mn-ea"/>
              <a:sym typeface="+mn-ea"/>
            </a:endParaRPr>
          </a:p>
          <a:p>
            <a:pPr lvl="0" algn="l">
              <a:lnSpc>
                <a:spcPct val="150000"/>
              </a:lnSpc>
              <a:spcBef>
                <a:spcPts val="1000"/>
              </a:spcBef>
              <a:spcAft>
                <a:spcPts val="1000"/>
              </a:spcAft>
              <a:buClrTx/>
              <a:buSzTx/>
              <a:buFont typeface="Arial" panose="020B0604020202020204" pitchFamily="34" charset="0"/>
            </a:pPr>
            <a:endParaRPr lang="zh-CN" altLang="en-US" sz="1700" dirty="0">
              <a:solidFill>
                <a:schemeClr val="tx1"/>
              </a:solidFill>
              <a:uFillTx/>
              <a:latin typeface="+mn-ea"/>
              <a:cs typeface="+mn-ea"/>
              <a:sym typeface="+mn-ea"/>
            </a:endParaRPr>
          </a:p>
          <a:p>
            <a:pPr lvl="0" algn="l">
              <a:lnSpc>
                <a:spcPct val="150000"/>
              </a:lnSpc>
              <a:spcBef>
                <a:spcPts val="1000"/>
              </a:spcBef>
              <a:spcAft>
                <a:spcPts val="1000"/>
              </a:spcAft>
              <a:buClrTx/>
              <a:buSzTx/>
              <a:buFont typeface="Arial" panose="020B0604020202020204" pitchFamily="34" charset="0"/>
            </a:pPr>
            <a:r>
              <a:rPr lang="zh-CN" altLang="en-US" sz="1700" dirty="0">
                <a:solidFill>
                  <a:schemeClr val="tx1"/>
                </a:solidFill>
                <a:uFillTx/>
                <a:latin typeface="+mn-ea"/>
                <a:cs typeface="+mn-ea"/>
                <a:sym typeface="+mn-ea"/>
              </a:rPr>
              <a:t>缩放到所需的0-1范围内。</a:t>
            </a:r>
            <a:endParaRPr lang="zh-CN" altLang="en-US" sz="1700" dirty="0">
              <a:solidFill>
                <a:schemeClr val="tx1"/>
              </a:solidFill>
              <a:uFillTx/>
              <a:latin typeface="+mn-ea"/>
              <a:cs typeface="+mn-ea"/>
              <a:sym typeface="+mn-ea"/>
            </a:endParaRPr>
          </a:p>
          <a:p>
            <a:pPr lvl="0" algn="l">
              <a:lnSpc>
                <a:spcPct val="150000"/>
              </a:lnSpc>
              <a:spcBef>
                <a:spcPts val="1000"/>
              </a:spcBef>
              <a:spcAft>
                <a:spcPts val="1000"/>
              </a:spcAft>
              <a:buClrTx/>
              <a:buSzTx/>
              <a:buFont typeface="Arial" panose="020B0604020202020204" pitchFamily="34" charset="0"/>
            </a:pPr>
            <a:r>
              <a:rPr lang="zh-CN" altLang="en-US" sz="1700" dirty="0">
                <a:solidFill>
                  <a:schemeClr val="tx1"/>
                </a:solidFill>
                <a:uFillTx/>
                <a:latin typeface="+mn-ea"/>
                <a:cs typeface="+mn-ea"/>
                <a:sym typeface="+mn-ea"/>
              </a:rPr>
              <a:t>这里x是生成的sequence profile的矩阵原数据的大小，这种缩放也可以通过直接调整输入单元和所需范围来实现。</a:t>
            </a:r>
            <a:endParaRPr lang="zh-CN" altLang="en-US" sz="1700" dirty="0">
              <a:solidFill>
                <a:schemeClr val="tx1"/>
              </a:solidFill>
              <a:uFillTx/>
              <a:latin typeface="+mn-ea"/>
              <a:cs typeface="+mn-ea"/>
              <a:sym typeface="+mn-ea"/>
            </a:endParaRPr>
          </a:p>
        </p:txBody>
      </p:sp>
      <p:pic>
        <p:nvPicPr>
          <p:cNvPr id="2" name="图片 1"/>
          <p:cNvPicPr>
            <a:picLocks noChangeAspect="1"/>
          </p:cNvPicPr>
          <p:nvPr/>
        </p:nvPicPr>
        <p:blipFill>
          <a:blip r:embed="rId2"/>
          <a:stretch>
            <a:fillRect/>
          </a:stretch>
        </p:blipFill>
        <p:spPr>
          <a:xfrm>
            <a:off x="9333230" y="3525520"/>
            <a:ext cx="1346200" cy="839470"/>
          </a:xfrm>
          <a:prstGeom prst="rect">
            <a:avLst/>
          </a:prstGeom>
        </p:spPr>
      </p:pic>
      <p:sp>
        <p:nvSpPr>
          <p:cNvPr id="3" name="文本框 2"/>
          <p:cNvSpPr txBox="1"/>
          <p:nvPr/>
        </p:nvSpPr>
        <p:spPr>
          <a:xfrm>
            <a:off x="139700" y="238125"/>
            <a:ext cx="8576945" cy="645160"/>
          </a:xfrm>
          <a:prstGeom prst="rect">
            <a:avLst/>
          </a:prstGeom>
          <a:noFill/>
        </p:spPr>
        <p:txBody>
          <a:bodyPr wrap="square" rtlCol="0" anchor="t">
            <a:spAutoFit/>
          </a:bodyPr>
          <a:p>
            <a:pPr algn="dist"/>
            <a:r>
              <a:rPr lang="en-US" altLang="zh-CN" sz="3600" b="1">
                <a:solidFill>
                  <a:srgbClr val="AE73CC"/>
                </a:solidFill>
                <a:latin typeface="Arial" panose="020B0604020202020204" pitchFamily="34" charset="0"/>
                <a:cs typeface="Arial" panose="020B0604020202020204" pitchFamily="34" charset="0"/>
                <a:sym typeface="Arial" panose="020B0604020202020204" pitchFamily="34" charset="0"/>
              </a:rPr>
              <a:t>Generation of a Sequence Profile</a:t>
            </a:r>
            <a:endParaRPr lang="en-US" altLang="zh-CN" sz="3600" b="1">
              <a:solidFill>
                <a:srgbClr val="AE73CC"/>
              </a:solidFill>
              <a:latin typeface="Arial" panose="020B0604020202020204" pitchFamily="34" charset="0"/>
              <a:cs typeface="Arial" panose="020B0604020202020204" pitchFamily="34" charset="0"/>
              <a:sym typeface="Arial" panose="020B0604020202020204" pitchFamily="34" charset="0"/>
            </a:endParaRPr>
          </a:p>
        </p:txBody>
      </p:sp>
      <p:pic>
        <p:nvPicPr>
          <p:cNvPr id="6" name="图片 5" descr="图片1"/>
          <p:cNvPicPr>
            <a:picLocks noChangeAspect="1"/>
          </p:cNvPicPr>
          <p:nvPr/>
        </p:nvPicPr>
        <p:blipFill>
          <a:blip r:embed="rId3"/>
          <a:stretch>
            <a:fillRect/>
          </a:stretch>
        </p:blipFill>
        <p:spPr>
          <a:xfrm>
            <a:off x="139700" y="1019810"/>
            <a:ext cx="7711440" cy="532193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77f599ba918149d4be953fce00ce9366"/>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35"/>
  <p:tag name="KSO_WM_UNIT_TEXT_FILL_FORE_SCHEMECOLOR_INDEX" val="13"/>
  <p:tag name="KSO_WM_UNIT_TEXT_FILL_TYPE" val="1"/>
  <p:tag name="KSO_WM_TEMPLATE_ASSEMBLE_XID" val="5f978b36989d9bef5b8d3786"/>
  <p:tag name="KSO_WM_TEMPLATE_ASSEMBLE_GROUPID" val="5f896570a61ec3b55284a6ef"/>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f568b2b3f37c479fa0f981c8fc78743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09866878f98477eb9815ee5fe2b6424"/>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460d8c600cbb4d5794af0be590e2518b"/>
  <p:tag name="KSO_WM_UNIT_DECORATE_INFO" val=""/>
  <p:tag name="KSO_WM_UNIT_SM_LIMIT_TYPE" val=""/>
  <p:tag name="KSO_WM_CHIP_FILLAREA_FILL_RULE" val="{&quot;fill_align&quot;:&quot;cm&quot;,&quot;fill_effect&quot;:[],&quot;fill_mode&quot;:&quot;full&quot;,&quot;sacle_strategy&quot;:&quot;stretch&quot;}"/>
  <p:tag name="KSO_WM_ASSEMBLE_CHIP_INDEX" val="8023466ed56b41ba8f08af1e8d089617"/>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112.xml><?xml version="1.0" encoding="utf-8"?>
<p:tagLst xmlns:p="http://schemas.openxmlformats.org/presentationml/2006/main">
  <p:tag name="KSO_WM_UNIT_ISCONTENTSTITLE" val="0"/>
  <p:tag name="KSO_WM_UNIT_ISNUMDGMTITLE" val="0"/>
  <p:tag name="KSO_WM_UNIT_NOCLEAR" val="0"/>
  <p:tag name="KSO_WM_UNIT_VALUE" val="17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添/加/副/标/题"/>
  <p:tag name="KSO_WM_UNIT_DEFAULT_FONT" val="18;24;2"/>
  <p:tag name="KSO_WM_UNIT_BLOCK" val="0"/>
  <p:tag name="KSO_WM_UNIT_DEC_AREA_ID" val="6714d08370c84a8dbb1a354770b37e3d"/>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35"/>
  <p:tag name="KSO_WM_UNIT_TEXT_FILL_FORE_SCHEMECOLOR_INDEX" val="13"/>
  <p:tag name="KSO_WM_UNIT_TEXT_FILL_TYPE" val="1"/>
  <p:tag name="KSO_WM_TEMPLATE_ASSEMBLE_XID" val="5f978b36989d9bef5b8d37cf"/>
  <p:tag name="KSO_WM_TEMPLATE_ASSEMBLE_GROUPID" val="5f896570a61ec3b55284a6ef"/>
</p:tagLst>
</file>

<file path=ppt/tags/tag113.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 name="KSO_WM_TEMPLATE_ASSEMBLE_XID" val="5f978b36989d9bef5b8d37cf"/>
  <p:tag name="KSO_WM_TEMPLATE_ASSEMBLE_GROUPID" val="5f896570a61ec3b55284a6ef"/>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 name="KSO_WM_SLIDE_BACKGROUND_TYPE" val="general"/>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 name="KSO_WM_SLIDE_BACKGROUND_TYPE" val="general"/>
</p:tagLst>
</file>

<file path=ppt/tags/tag116.xml><?xml version="1.0" encoding="utf-8"?>
<p:tagLst xmlns:p="http://schemas.openxmlformats.org/presentationml/2006/main">
  <p:tag name="KSO_WM_SLIDE_BACKGROUND_TYPE" val="general"/>
</p:tagLst>
</file>

<file path=ppt/tags/tag117.xml><?xml version="1.0" encoding="utf-8"?>
<p:tagLst xmlns:p="http://schemas.openxmlformats.org/presentationml/2006/main">
  <p:tag name="KSO_WM_SLIDE_BACKGROUND_TYPE" val="general"/>
</p:tagLst>
</file>

<file path=ppt/tags/tag118.xml><?xml version="1.0" encoding="utf-8"?>
<p:tagLst xmlns:p="http://schemas.openxmlformats.org/presentationml/2006/main">
  <p:tag name="KSO_WM_SLIDE_BACKGROUND_TYPE" val="general"/>
</p:tagLst>
</file>

<file path=ppt/tags/tag119.xml><?xml version="1.0" encoding="utf-8"?>
<p:tagLst xmlns:p="http://schemas.openxmlformats.org/presentationml/2006/main">
  <p:tag name="KSO_WM_SLIDE_BACKGROUND_TYPE" val="gener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da6226619fe8484b86b9ced3b1b8e231"/>
  <p:tag name="KSO_WM_UNIT_DECORATE_INFO" val=""/>
  <p:tag name="KSO_WM_UNIT_SM_LIMIT_TYPE" val=""/>
  <p:tag name="KSO_WM_CHIP_FILLAREA_FILL_RULE" val="{&quot;fill_align&quot;:&quot;cm&quot;,&quot;fill_effect&quot;:[],&quot;fill_mode&quot;:&quot;full&quot;,&quot;sacle_strategy&quot;:&quot;stretch&quot;}"/>
  <p:tag name="KSO_WM_ASSEMBLE_CHIP_INDEX" val="71ffd916eaba474986f40e79eee0aa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63917b1a54e4a49a1c25ed94e159791"/>
  <p:tag name="KSO_WM_UNIT_DECORATE_INFO" val=""/>
  <p:tag name="KSO_WM_UNIT_SM_LIMIT_TYPE" val=""/>
  <p:tag name="KSO_WM_CHIP_FILLAREA_FILL_RULE" val="{&quot;fill_align&quot;:&quot;cm&quot;,&quot;fill_effect&quot;:[],&quot;fill_mode&quot;:&quot;full&quot;,&quot;sacle_strategy&quot;:&quot;stretch&quot;}"/>
  <p:tag name="KSO_WM_ASSEMBLE_CHIP_INDEX" val="25224aa8789947aeaf0377c2aa686323"/>
  <p:tag name="KSO_WM_SLIDE_BACKGROUND_TYPE" val="frame"/>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1e20c857554490dbc360d063e62c314"/>
  <p:tag name="KSO_WM_UNIT_DECORATE_INFO" val=""/>
  <p:tag name="KSO_WM_UNIT_SM_LIMIT_TYPE" val=""/>
  <p:tag name="KSO_WM_CHIP_FILLAREA_FILL_RULE" val="{&quot;fill_align&quot;:&quot;cm&quot;,&quot;fill_effect&quot;:[],&quot;fill_mode&quot;:&quot;full&quot;,&quot;sacle_strategy&quot;:&quot;stretch&quot;}"/>
  <p:tag name="KSO_WM_ASSEMBLE_CHIP_INDEX" val="c2a7c0c13b9f45aab0f815d931b4c1c7"/>
  <p:tag name="KSO_WM_SLIDE_BACKGROUND_TYPE" val="frame"/>
</p:tagLst>
</file>

<file path=ppt/tags/tag123.xml><?xml version="1.0" encoding="utf-8"?>
<p:tagLst xmlns:p="http://schemas.openxmlformats.org/presentationml/2006/main">
  <p:tag name="KSO_WM_SLIDE_BACKGROUND_TYPE" val="frame"/>
</p:tagLst>
</file>

<file path=ppt/tags/tag124.xml><?xml version="1.0" encoding="utf-8"?>
<p:tagLst xmlns:p="http://schemas.openxmlformats.org/presentationml/2006/main">
  <p:tag name="KSO_WM_SLIDE_BACKGROUND_TYPE" val="frame"/>
</p:tagLst>
</file>

<file path=ppt/tags/tag125.xml><?xml version="1.0" encoding="utf-8"?>
<p:tagLst xmlns:p="http://schemas.openxmlformats.org/presentationml/2006/main">
  <p:tag name="KSO_WM_SLIDE_BACKGROUND_TYPE" val="frame"/>
</p:tagLst>
</file>

<file path=ppt/tags/tag126.xml><?xml version="1.0" encoding="utf-8"?>
<p:tagLst xmlns:p="http://schemas.openxmlformats.org/presentationml/2006/main">
  <p:tag name="KSO_WM_SLIDE_BACKGROUND_TYPE" val="frame"/>
</p:tagLst>
</file>

<file path=ppt/tags/tag127.xml><?xml version="1.0" encoding="utf-8"?>
<p:tagLst xmlns:p="http://schemas.openxmlformats.org/presentationml/2006/main">
  <p:tag name="KSO_WM_SLIDE_BACKGROUND_TYPE" val="frame"/>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a34af95750c646bc89b2c88640c96f25"/>
  <p:tag name="KSO_WM_UNIT_DECORATE_INFO" val=""/>
  <p:tag name="KSO_WM_UNIT_SM_LIMIT_TYPE" val=""/>
  <p:tag name="KSO_WM_CHIP_FILLAREA_FILL_RULE" val="{&quot;fill_align&quot;:&quot;cm&quot;,&quot;fill_effect&quot;:[],&quot;fill_mode&quot;:&quot;full&quot;,&quot;sacle_strategy&quot;:&quot;stretch&quot;}"/>
  <p:tag name="KSO_WM_ASSEMBLE_CHIP_INDEX" val="220eed7e5ea04c25892d8867be7c778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73c39e3ba374bc28709ad7d97a807a2"/>
  <p:tag name="KSO_WM_UNIT_DECORATE_INFO" val=""/>
  <p:tag name="KSO_WM_UNIT_SM_LIMIT_TYPE" val=""/>
  <p:tag name="KSO_WM_CHIP_FILLAREA_FILL_RULE" val="{&quot;fill_align&quot;:&quot;cm&quot;,&quot;fill_effect&quot;:[],&quot;fill_mode&quot;:&quot;full&quot;,&quot;sacle_strategy&quot;:&quot;stretch&quot;}"/>
  <p:tag name="KSO_WM_ASSEMBLE_CHIP_INDEX" val="5be4c0c2ce764397a2e47babcf18e525"/>
  <p:tag name="KSO_WM_SLIDE_BACKGROUND_TYPE" val="leftRigh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414dc81396b34ddbaea693b193be5a3e"/>
  <p:tag name="KSO_WM_UNIT_DECORATE_INFO" val=""/>
  <p:tag name="KSO_WM_UNIT_SM_LIMIT_TYPE" val=""/>
  <p:tag name="KSO_WM_CHIP_FILLAREA_FILL_RULE" val="{&quot;fill_align&quot;:&quot;cm&quot;,&quot;fill_effect&quot;:[],&quot;fill_mode&quot;:&quot;full&quot;,&quot;sacle_strategy&quot;:&quot;stretch&quot;}"/>
  <p:tag name="KSO_WM_ASSEMBLE_CHIP_INDEX" val="a1db10e0a91745e4abd6274a5a2dcfcf"/>
  <p:tag name="KSO_WM_SLIDE_BACKGROUND_TYPE" val="leftRight"/>
</p:tagLst>
</file>

<file path=ppt/tags/tag131.xml><?xml version="1.0" encoding="utf-8"?>
<p:tagLst xmlns:p="http://schemas.openxmlformats.org/presentationml/2006/main">
  <p:tag name="KSO_WM_SLIDE_BACKGROUND_TYPE" val="leftRight"/>
</p:tagLst>
</file>

<file path=ppt/tags/tag132.xml><?xml version="1.0" encoding="utf-8"?>
<p:tagLst xmlns:p="http://schemas.openxmlformats.org/presentationml/2006/main">
  <p:tag name="KSO_WM_SLIDE_BACKGROUND_TYPE" val="leftRight"/>
</p:tagLst>
</file>

<file path=ppt/tags/tag133.xml><?xml version="1.0" encoding="utf-8"?>
<p:tagLst xmlns:p="http://schemas.openxmlformats.org/presentationml/2006/main">
  <p:tag name="KSO_WM_SLIDE_BACKGROUND_TYPE" val="leftRight"/>
</p:tagLst>
</file>

<file path=ppt/tags/tag134.xml><?xml version="1.0" encoding="utf-8"?>
<p:tagLst xmlns:p="http://schemas.openxmlformats.org/presentationml/2006/main">
  <p:tag name="KSO_WM_SLIDE_BACKGROUND_TYPE" val="leftRight"/>
</p:tagLst>
</file>

<file path=ppt/tags/tag135.xml><?xml version="1.0" encoding="utf-8"?>
<p:tagLst xmlns:p="http://schemas.openxmlformats.org/presentationml/2006/main">
  <p:tag name="KSO_WM_SLIDE_BACKGROUND_TYPE" val="leftRight"/>
</p:tagLst>
</file>

<file path=ppt/tags/tag136.xml><?xml version="1.0" encoding="utf-8"?>
<p:tagLst xmlns:p="http://schemas.openxmlformats.org/presentationml/2006/main">
  <p:tag name="KSO_WM_SLIDE_BACKGROUND_TYPE" val="leftRight"/>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75835bac36e4cb1a64b889363c15260"/>
  <p:tag name="KSO_WM_UNIT_DECORATE_INFO" val=""/>
  <p:tag name="KSO_WM_UNIT_SM_LIMIT_TYPE" val=""/>
  <p:tag name="KSO_WM_CHIP_FILLAREA_FILL_RULE" val="{&quot;fill_align&quot;:&quot;cm&quot;,&quot;fill_effect&quot;:[],&quot;fill_mode&quot;:&quot;full&quot;,&quot;sacle_strategy&quot;:&quot;stretch&quot;}"/>
  <p:tag name="KSO_WM_ASSEMBLE_CHIP_INDEX" val="a9d49340c2f4407499ebb6be89c282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6a71353f1d44824b6b5a710002855d6"/>
  <p:tag name="KSO_WM_UNIT_DECORATE_INFO" val=""/>
  <p:tag name="KSO_WM_UNIT_SM_LIMIT_TYPE" val=""/>
  <p:tag name="KSO_WM_CHIP_FILLAREA_FILL_RULE" val="{&quot;fill_align&quot;:&quot;cm&quot;,&quot;fill_effect&quot;:[],&quot;fill_mode&quot;:&quot;full&quot;,&quot;sacle_strategy&quot;:&quot;stretch&quot;}"/>
  <p:tag name="KSO_WM_ASSEMBLE_CHIP_INDEX" val="9eb754e11ee745789614f90305ff87c7"/>
  <p:tag name="KSO_WM_SLIDE_BACKGROUND_TYPE" val="topBotto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35c11b3f955047a8bb742aa3205aa9e3"/>
  <p:tag name="KSO_WM_UNIT_DECORATE_INFO" val=""/>
  <p:tag name="KSO_WM_UNIT_SM_LIMIT_TYPE" val=""/>
  <p:tag name="KSO_WM_CHIP_FILLAREA_FILL_RULE" val="{&quot;fill_align&quot;:&quot;cm&quot;,&quot;fill_effect&quot;:[],&quot;fill_mode&quot;:&quot;full&quot;,&quot;sacle_strategy&quot;:&quot;stretch&quot;}"/>
  <p:tag name="KSO_WM_ASSEMBLE_CHIP_INDEX" val="350db3510ef448f3b8febe3bb9b014aa"/>
  <p:tag name="KSO_WM_SLIDE_BACKGROUND_TYPE" val="topBotto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40.xml><?xml version="1.0" encoding="utf-8"?>
<p:tagLst xmlns:p="http://schemas.openxmlformats.org/presentationml/2006/main">
  <p:tag name="KSO_WM_SLIDE_BACKGROUND_TYPE" val="topBottom"/>
</p:tagLst>
</file>

<file path=ppt/tags/tag141.xml><?xml version="1.0" encoding="utf-8"?>
<p:tagLst xmlns:p="http://schemas.openxmlformats.org/presentationml/2006/main">
  <p:tag name="KSO_WM_SLIDE_BACKGROUND_TYPE" val="topBottom"/>
</p:tagLst>
</file>

<file path=ppt/tags/tag142.xml><?xml version="1.0" encoding="utf-8"?>
<p:tagLst xmlns:p="http://schemas.openxmlformats.org/presentationml/2006/main">
  <p:tag name="KSO_WM_SLIDE_BACKGROUND_TYPE" val="topBottom"/>
</p:tagLst>
</file>

<file path=ppt/tags/tag143.xml><?xml version="1.0" encoding="utf-8"?>
<p:tagLst xmlns:p="http://schemas.openxmlformats.org/presentationml/2006/main">
  <p:tag name="KSO_WM_SLIDE_BACKGROUND_TYPE" val="topBottom"/>
</p:tagLst>
</file>

<file path=ppt/tags/tag144.xml><?xml version="1.0" encoding="utf-8"?>
<p:tagLst xmlns:p="http://schemas.openxmlformats.org/presentationml/2006/main">
  <p:tag name="KSO_WM_SLIDE_BACKGROUND_TYPE" val="topBottom"/>
</p:tagLst>
</file>

<file path=ppt/tags/tag145.xml><?xml version="1.0" encoding="utf-8"?>
<p:tagLst xmlns:p="http://schemas.openxmlformats.org/presentationml/2006/main">
  <p:tag name="KSO_WM_SLIDE_BACKGROUND_TYPE" val="topBotto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62b64a8162224157af34d6b11414196e"/>
  <p:tag name="KSO_WM_UNIT_DECORATE_INFO" val=""/>
  <p:tag name="KSO_WM_UNIT_SM_LIMIT_TYPE" val=""/>
  <p:tag name="KSO_WM_CHIP_FILLAREA_FILL_RULE" val="{&quot;fill_align&quot;:&quot;cm&quot;,&quot;fill_effect&quot;:[],&quot;fill_mode&quot;:&quot;full&quot;,&quot;sacle_strategy&quot;:&quot;stretch&quot;}"/>
  <p:tag name="KSO_WM_ASSEMBLE_CHIP_INDEX" val="4dbe6862caa14fb495508e0bf674815c"/>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337df6d3c397444bb745f10daa50a51e"/>
  <p:tag name="KSO_WM_UNIT_DECORATE_INFO" val=""/>
  <p:tag name="KSO_WM_UNIT_SM_LIMIT_TYPE" val=""/>
  <p:tag name="KSO_WM_CHIP_FILLAREA_FILL_RULE" val="{&quot;fill_align&quot;:&quot;cm&quot;,&quot;fill_effect&quot;:[],&quot;fill_mode&quot;:&quot;full&quot;,&quot;sacle_strategy&quot;:&quot;stretch&quot;}"/>
  <p:tag name="KSO_WM_ASSEMBLE_CHIP_INDEX" val="cb12f44047ff4e708f756857ec006f50"/>
  <p:tag name="KSO_WM_SLIDE_BACKGROUND_TYPE" val="bottomTop"/>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9b5b96fe6c214192a2d6c514e98b4be6"/>
  <p:tag name="KSO_WM_UNIT_DECORATE_INFO" val=""/>
  <p:tag name="KSO_WM_UNIT_SM_LIMIT_TYPE" val=""/>
  <p:tag name="KSO_WM_CHIP_FILLAREA_FILL_RULE" val="{&quot;fill_align&quot;:&quot;cm&quot;,&quot;fill_effect&quot;:[],&quot;fill_mode&quot;:&quot;full&quot;,&quot;sacle_strategy&quot;:&quot;stretch&quot;}"/>
  <p:tag name="KSO_WM_ASSEMBLE_CHIP_INDEX" val="6c348e94c09047b2a77cbbcbbf35ad50"/>
  <p:tag name="KSO_WM_SLIDE_BACKGROUND_TYPE" val="bottomTop"/>
</p:tagLst>
</file>

<file path=ppt/tags/tag149.xml><?xml version="1.0" encoding="utf-8"?>
<p:tagLst xmlns:p="http://schemas.openxmlformats.org/presentationml/2006/main">
  <p:tag name="KSO_WM_SLIDE_BACKGROUND_TYPE" val="bottomTop"/>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f568b2b3f37c479fa0f981c8fc78743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09866878f98477eb9815ee5fe2b6424"/>
</p:tagLst>
</file>

<file path=ppt/tags/tag150.xml><?xml version="1.0" encoding="utf-8"?>
<p:tagLst xmlns:p="http://schemas.openxmlformats.org/presentationml/2006/main">
  <p:tag name="KSO_WM_SLIDE_BACKGROUND_TYPE" val="bottomTop"/>
</p:tagLst>
</file>

<file path=ppt/tags/tag151.xml><?xml version="1.0" encoding="utf-8"?>
<p:tagLst xmlns:p="http://schemas.openxmlformats.org/presentationml/2006/main">
  <p:tag name="KSO_WM_SLIDE_BACKGROUND_TYPE" val="bottomTop"/>
</p:tagLst>
</file>

<file path=ppt/tags/tag152.xml><?xml version="1.0" encoding="utf-8"?>
<p:tagLst xmlns:p="http://schemas.openxmlformats.org/presentationml/2006/main">
  <p:tag name="KSO_WM_SLIDE_BACKGROUND_TYPE" val="bottomTop"/>
</p:tagLst>
</file>

<file path=ppt/tags/tag153.xml><?xml version="1.0" encoding="utf-8"?>
<p:tagLst xmlns:p="http://schemas.openxmlformats.org/presentationml/2006/main">
  <p:tag name="KSO_WM_SLIDE_BACKGROUND_TYPE" val="bottomTop"/>
</p:tagLst>
</file>

<file path=ppt/tags/tag154.xml><?xml version="1.0" encoding="utf-8"?>
<p:tagLst xmlns:p="http://schemas.openxmlformats.org/presentationml/2006/main">
  <p:tag name="KSO_WM_SLIDE_BACKGROUND_TYPE" val="bottomTop"/>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cc60a6ae5bc64de0bc9ba85466ea2966"/>
  <p:tag name="KSO_WM_UNIT_DECORATE_INFO" val=""/>
  <p:tag name="KSO_WM_UNIT_SM_LIMIT_TYPE" val=""/>
  <p:tag name="KSO_WM_CHIP_FILLAREA_FILL_RULE" val="{&quot;fill_align&quot;:&quot;cm&quot;,&quot;fill_effect&quot;:[],&quot;fill_mode&quot;:&quot;full&quot;,&quot;sacle_strategy&quot;:&quot;stretch&quot;}"/>
  <p:tag name="KSO_WM_ASSEMBLE_CHIP_INDEX" val="b41195b1959e4b9aaf6a80edb0766bc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7fc34618af6415b997faf1a74fb61fc"/>
  <p:tag name="KSO_WM_UNIT_DECORATE_INFO" val=""/>
  <p:tag name="KSO_WM_UNIT_SM_LIMIT_TYPE" val=""/>
  <p:tag name="KSO_WM_CHIP_FILLAREA_FILL_RULE" val="{&quot;fill_align&quot;:&quot;cm&quot;,&quot;fill_effect&quot;:[],&quot;fill_mode&quot;:&quot;full&quot;,&quot;sacle_strategy&quot;:&quot;stretch&quot;}"/>
  <p:tag name="KSO_WM_ASSEMBLE_CHIP_INDEX" val="b495197921aa44cb8beecd2843188b70"/>
  <p:tag name="KSO_WM_SLIDE_BACKGROUND_TYPE" val="navigation"/>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83128a7cb944c27b894e32b3d4c292c"/>
  <p:tag name="KSO_WM_UNIT_DECORATE_INFO" val=""/>
  <p:tag name="KSO_WM_UNIT_SM_LIMIT_TYPE" val=""/>
  <p:tag name="KSO_WM_CHIP_FILLAREA_FILL_RULE" val="{&quot;fill_align&quot;:&quot;cm&quot;,&quot;fill_effect&quot;:[],&quot;fill_mode&quot;:&quot;full&quot;,&quot;sacle_strategy&quot;:&quot;stretch&quot;}"/>
  <p:tag name="KSO_WM_ASSEMBLE_CHIP_INDEX" val="b8b8556a6c164bbe9493571e3c0a7eec"/>
  <p:tag name="KSO_WM_SLIDE_BACKGROUND_TYPE" val="navigation"/>
</p:tagLst>
</file>

<file path=ppt/tags/tag158.xml><?xml version="1.0" encoding="utf-8"?>
<p:tagLst xmlns:p="http://schemas.openxmlformats.org/presentationml/2006/main">
  <p:tag name="KSO_WM_SLIDE_BACKGROUND_TYPE" val="navigation"/>
</p:tagLst>
</file>

<file path=ppt/tags/tag159.xml><?xml version="1.0" encoding="utf-8"?>
<p:tagLst xmlns:p="http://schemas.openxmlformats.org/presentationml/2006/main">
  <p:tag name="KSO_WM_SLIDE_BACKGROUND_TYPE" val="navigation"/>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460d8c600cbb4d5794af0be590e2518b"/>
  <p:tag name="KSO_WM_UNIT_DECORATE_INFO" val=""/>
  <p:tag name="KSO_WM_UNIT_SM_LIMIT_TYPE" val=""/>
  <p:tag name="KSO_WM_CHIP_FILLAREA_FILL_RULE" val="{&quot;fill_align&quot;:&quot;cm&quot;,&quot;fill_effect&quot;:[],&quot;fill_mode&quot;:&quot;full&quot;,&quot;sacle_strategy&quot;:&quot;stretch&quot;}"/>
  <p:tag name="KSO_WM_ASSEMBLE_CHIP_INDEX" val="8023466ed56b41ba8f08af1e8d089617"/>
</p:tagLst>
</file>

<file path=ppt/tags/tag160.xml><?xml version="1.0" encoding="utf-8"?>
<p:tagLst xmlns:p="http://schemas.openxmlformats.org/presentationml/2006/main">
  <p:tag name="KSO_WM_SLIDE_BACKGROUND_TYPE" val="navigation"/>
</p:tagLst>
</file>

<file path=ppt/tags/tag161.xml><?xml version="1.0" encoding="utf-8"?>
<p:tagLst xmlns:p="http://schemas.openxmlformats.org/presentationml/2006/main">
  <p:tag name="KSO_WM_SLIDE_BACKGROUND_TYPE" val="navigation"/>
</p:tagLst>
</file>

<file path=ppt/tags/tag162.xml><?xml version="1.0" encoding="utf-8"?>
<p:tagLst xmlns:p="http://schemas.openxmlformats.org/presentationml/2006/main">
  <p:tag name="KSO_WM_SLIDE_BACKGROUND_TYPE" val="navigation"/>
</p:tagLst>
</file>

<file path=ppt/tags/tag163.xml><?xml version="1.0" encoding="utf-8"?>
<p:tagLst xmlns:p="http://schemas.openxmlformats.org/presentationml/2006/main">
  <p:tag name="KSO_WM_SLIDE_BACKGROUND_TYPE" val="navigation"/>
</p:tagLst>
</file>

<file path=ppt/tags/tag164.xml><?xml version="1.0" encoding="utf-8"?>
<p:tagLst xmlns:p="http://schemas.openxmlformats.org/presentationml/2006/main">
  <p:tag name="KSO_WM_SLIDE_BACKGROUND_TYPE" val="navigation"/>
</p:tagLst>
</file>

<file path=ppt/tags/tag165.xml><?xml version="1.0" encoding="utf-8"?>
<p:tagLst xmlns:p="http://schemas.openxmlformats.org/presentationml/2006/main">
  <p:tag name="KSO_WM_SLIDE_BACKGROUND_TYPE" val="navigation"/>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16dfb7d506640ce9529e255740cbd69"/>
  <p:tag name="KSO_WM_UNIT_DECORATE_INFO" val=""/>
  <p:tag name="KSO_WM_UNIT_SM_LIMIT_TYPE" val=""/>
  <p:tag name="KSO_WM_CHIP_FILLAREA_FILL_RULE" val="{&quot;fill_align&quot;:&quot;cm&quot;,&quot;fill_effect&quot;:[],&quot;fill_mode&quot;:&quot;full&quot;,&quot;sacle_strategy&quot;:&quot;stretch&quot;}"/>
  <p:tag name="KSO_WM_ASSEMBLE_CHIP_INDEX" val="fa3debbaf41148b5806849201312c20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ea70eb50e26d45e78a8407d0cb99d804"/>
  <p:tag name="KSO_WM_UNIT_DECORATE_INFO" val=""/>
  <p:tag name="KSO_WM_UNIT_SM_LIMIT_TYPE" val=""/>
  <p:tag name="KSO_WM_CHIP_FILLAREA_FILL_RULE" val="{&quot;fill_align&quot;:&quot;cm&quot;,&quot;fill_effect&quot;:[],&quot;fill_mode&quot;:&quot;full&quot;,&quot;sacle_strategy&quot;:&quot;stretch&quot;}"/>
  <p:tag name="KSO_WM_ASSEMBLE_CHIP_INDEX" val="1771eb3b4a6a48c2854f7465ad6c5a0f"/>
  <p:tag name="KSO_WM_SLIDE_BACKGROUND_TYPE" val="belt"/>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5e4560197ee48e28483e3e9d620cf55"/>
  <p:tag name="KSO_WM_UNIT_DECORATE_INFO" val=""/>
  <p:tag name="KSO_WM_UNIT_SM_LIMIT_TYPE" val=""/>
  <p:tag name="KSO_WM_CHIP_FILLAREA_FILL_RULE" val="{&quot;fill_align&quot;:&quot;cm&quot;,&quot;fill_effect&quot;:[],&quot;fill_mode&quot;:&quot;full&quot;,&quot;sacle_strategy&quot;:&quot;stretch&quot;}"/>
  <p:tag name="KSO_WM_ASSEMBLE_CHIP_INDEX" val="e9f3e8f3896a4be2b76f088312f39e62"/>
  <p:tag name="KSO_WM_SLIDE_BACKGROUND_TYPE" val="belt"/>
</p:tagLst>
</file>

<file path=ppt/tags/tag169.xml><?xml version="1.0" encoding="utf-8"?>
<p:tagLst xmlns:p="http://schemas.openxmlformats.org/presentationml/2006/main">
  <p:tag name="KSO_WM_SLIDE_BACKGROUND_TYPE" val="bel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70.xml><?xml version="1.0" encoding="utf-8"?>
<p:tagLst xmlns:p="http://schemas.openxmlformats.org/presentationml/2006/main">
  <p:tag name="KSO_WM_SLIDE_BACKGROUND_TYPE" val="belt"/>
</p:tagLst>
</file>

<file path=ppt/tags/tag171.xml><?xml version="1.0" encoding="utf-8"?>
<p:tagLst xmlns:p="http://schemas.openxmlformats.org/presentationml/2006/main">
  <p:tag name="KSO_WM_SLIDE_BACKGROUND_TYPE" val="belt"/>
</p:tagLst>
</file>

<file path=ppt/tags/tag172.xml><?xml version="1.0" encoding="utf-8"?>
<p:tagLst xmlns:p="http://schemas.openxmlformats.org/presentationml/2006/main">
  <p:tag name="KSO_WM_SLIDE_BACKGROUND_TYPE" val="belt"/>
</p:tagLst>
</file>

<file path=ppt/tags/tag173.xml><?xml version="1.0" encoding="utf-8"?>
<p:tagLst xmlns:p="http://schemas.openxmlformats.org/presentationml/2006/main">
  <p:tag name="KSO_WM_SLIDE_BACKGROUND_TYPE" val="belt"/>
</p:tagLst>
</file>

<file path=ppt/tags/tag174.xml><?xml version="1.0" encoding="utf-8"?>
<p:tagLst xmlns:p="http://schemas.openxmlformats.org/presentationml/2006/main">
  <p:tag name="KSO_WM_TEMPLATE_CATEGORY" val="custom"/>
  <p:tag name="KSO_WM_TEMPLATE_INDEX" val="20203883"/>
</p:tagLst>
</file>

<file path=ppt/tags/tag175.xml><?xml version="1.0" encoding="utf-8"?>
<p:tagLst xmlns:p="http://schemas.openxmlformats.org/presentationml/2006/main">
  <p:tag name="KSO_WM_TEMPLATE_CATEGORY" val="custom"/>
  <p:tag name="KSO_WM_TEMPLATE_INDEX" val="20203883"/>
</p:tagLst>
</file>

<file path=ppt/tags/tag176.xml><?xml version="1.0" encoding="utf-8"?>
<p:tagLst xmlns:p="http://schemas.openxmlformats.org/presentationml/2006/main">
  <p:tag name="KSO_WM_BEAUTIFY_FLAG" val="#wm#"/>
  <p:tag name="KSO_WM_TAG_VERSION" val="1.0"/>
  <p:tag name="KSO_WM_TEMPLATE_CATEGORY" val="custom"/>
  <p:tag name="KSO_WM_TEMPLATE_INDEX" val="20203883"/>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 name="KSO_WM_TEMPLATE_ASSEMBLE_XID" val="5f978b36989d9bef5b8d3793"/>
  <p:tag name="KSO_WM_TEMPLATE_ASSEMBLE_GROUPID" val="5f896570a61ec3b55284a6ef"/>
</p:tagLst>
</file>

<file path=ppt/tags/tag179.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 name="KSO_WM_TEMPLATE_ASSEMBLE_XID" val="5f978b36989d9bef5b8d3793"/>
  <p:tag name="KSO_WM_TEMPLATE_ASSEMBLE_GROUPID" val="5f896570a61ec3b55284a6ef"/>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875893b9c3c440fea000433889a0aa5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53385a99ccf145a486dcff88d61d3b98"/>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5c5f4272d874bf89ce420b0e3c0f27c"/>
  <p:tag name="KSO_WM_UNIT_DECORATE_INFO" val=""/>
  <p:tag name="KSO_WM_UNIT_SM_LIMIT_TYPE" val=""/>
  <p:tag name="KSO_WM_CHIP_FILLAREA_FILL_RULE" val="{&quot;fill_align&quot;:&quot;cm&quot;,&quot;fill_effect&quot;:[],&quot;fill_mode&quot;:&quot;full&quot;,&quot;sacle_strategy&quot;:&quot;stretch&quot;}"/>
  <p:tag name="KSO_WM_ASSEMBLE_CHIP_INDEX" val="89f05de71d534d7ab0924f237a10675f"/>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b7c951a25db4058a7c786ca026f17ea"/>
  <p:tag name="KSO_WM_UNIT_DECORATE_INFO" val=""/>
  <p:tag name="KSO_WM_UNIT_SM_LIMIT_TYPE" val=""/>
  <p:tag name="KSO_WM_CHIP_FILLAREA_FILL_RULE" val="{&quot;fill_align&quot;:&quot;cm&quot;,&quot;fill_effect&quot;:[],&quot;fill_mode&quot;:&quot;full&quot;,&quot;sacle_strategy&quot;:&quot;stretch&quot;}"/>
  <p:tag name="KSO_WM_ASSEMBLE_CHIP_INDEX" val="21bb62ea5b8c4b6c9592376db991f28f"/>
</p:tagLst>
</file>

<file path=ppt/tags/tag18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 name="KSO_WM_TEMPLATE_ASSEMBLE_XID" val="5f978b36989d9bef5b8d3786"/>
  <p:tag name="KSO_WM_TEMPLATE_ASSEMBLE_GROUPID" val="5f896570a61ec3b55284a6ef"/>
</p:tagLst>
</file>

<file path=ppt/tags/tag186.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77f599ba918149d4be953fce00ce9366"/>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35"/>
  <p:tag name="KSO_WM_UNIT_TEXT_FILL_FORE_SCHEMECOLOR_INDEX" val="13"/>
  <p:tag name="KSO_WM_UNIT_TEXT_FILL_TYPE" val="1"/>
  <p:tag name="KSO_WM_TEMPLATE_ASSEMBLE_XID" val="5f978b36989d9bef5b8d3786"/>
  <p:tag name="KSO_WM_TEMPLATE_ASSEMBLE_GROUPID" val="5f896570a61ec3b55284a6ef"/>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f568b2b3f37c479fa0f981c8fc78743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09866878f98477eb9815ee5fe2b6424"/>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460d8c600cbb4d5794af0be590e2518b"/>
  <p:tag name="KSO_WM_UNIT_DECORATE_INFO" val=""/>
  <p:tag name="KSO_WM_UNIT_SM_LIMIT_TYPE" val=""/>
  <p:tag name="KSO_WM_CHIP_FILLAREA_FILL_RULE" val="{&quot;fill_align&quot;:&quot;cm&quot;,&quot;fill_effect&quot;:[],&quot;fill_mode&quot;:&quot;full&quot;,&quot;sacle_strategy&quot;:&quot;stretch&quot;}"/>
  <p:tag name="KSO_WM_ASSEMBLE_CHIP_INDEX" val="8023466ed56b41ba8f08af1e8d089617"/>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 name="KSO_WM_TEMPLATE_ASSEMBLE_XID" val="5f978b36989d9bef5b8d3793"/>
  <p:tag name="KSO_WM_TEMPLATE_ASSEMBLE_GROUPID" val="5f896570a61ec3b55284a6ef"/>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00.xml><?xml version="1.0" encoding="utf-8"?>
<p:tagLst xmlns:p="http://schemas.openxmlformats.org/presentationml/2006/main">
  <p:tag name="KSO_WM_UNIT_ISCONTENTSTITLE" val="0"/>
  <p:tag name="KSO_WM_UNIT_ISNUMDGMTITLE" val="0"/>
  <p:tag name="KSO_WM_UNIT_NOCLEAR" val="0"/>
  <p:tag name="KSO_WM_UNIT_VALUE" val="17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添/加/副/标/题"/>
  <p:tag name="KSO_WM_UNIT_DEFAULT_FONT" val="18;24;2"/>
  <p:tag name="KSO_WM_UNIT_BLOCK" val="0"/>
  <p:tag name="KSO_WM_UNIT_DEC_AREA_ID" val="6714d08370c84a8dbb1a354770b37e3d"/>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35"/>
  <p:tag name="KSO_WM_UNIT_TEXT_FILL_FORE_SCHEMECOLOR_INDEX" val="13"/>
  <p:tag name="KSO_WM_UNIT_TEXT_FILL_TYPE" val="1"/>
  <p:tag name="KSO_WM_TEMPLATE_ASSEMBLE_XID" val="5f978b36989d9bef5b8d37cf"/>
  <p:tag name="KSO_WM_TEMPLATE_ASSEMBLE_GROUPID" val="5f896570a61ec3b55284a6ef"/>
</p:tagLst>
</file>

<file path=ppt/tags/tag201.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 name="KSO_WM_TEMPLATE_ASSEMBLE_XID" val="5f978b36989d9bef5b8d37cf"/>
  <p:tag name="KSO_WM_TEMPLATE_ASSEMBLE_GROUPID" val="5f896570a61ec3b55284a6ef"/>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 name="KSO_WM_SLIDE_BACKGROUND_TYPE" val="general"/>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 name="KSO_WM_SLIDE_BACKGROUND_TYPE" val="general"/>
</p:tagLst>
</file>

<file path=ppt/tags/tag204.xml><?xml version="1.0" encoding="utf-8"?>
<p:tagLst xmlns:p="http://schemas.openxmlformats.org/presentationml/2006/main">
  <p:tag name="KSO_WM_SLIDE_BACKGROUND_TYPE" val="general"/>
</p:tagLst>
</file>

<file path=ppt/tags/tag205.xml><?xml version="1.0" encoding="utf-8"?>
<p:tagLst xmlns:p="http://schemas.openxmlformats.org/presentationml/2006/main">
  <p:tag name="KSO_WM_SLIDE_BACKGROUND_TYPE" val="general"/>
</p:tagLst>
</file>

<file path=ppt/tags/tag206.xml><?xml version="1.0" encoding="utf-8"?>
<p:tagLst xmlns:p="http://schemas.openxmlformats.org/presentationml/2006/main">
  <p:tag name="KSO_WM_SLIDE_BACKGROUND_TYPE" val="general"/>
</p:tagLst>
</file>

<file path=ppt/tags/tag207.xml><?xml version="1.0" encoding="utf-8"?>
<p:tagLst xmlns:p="http://schemas.openxmlformats.org/presentationml/2006/main">
  <p:tag name="KSO_WM_SLIDE_BACKGROUND_TYPE" val="general"/>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da6226619fe8484b86b9ced3b1b8e231"/>
  <p:tag name="KSO_WM_UNIT_DECORATE_INFO" val=""/>
  <p:tag name="KSO_WM_UNIT_SM_LIMIT_TYPE" val=""/>
  <p:tag name="KSO_WM_CHIP_FILLAREA_FILL_RULE" val="{&quot;fill_align&quot;:&quot;cm&quot;,&quot;fill_effect&quot;:[],&quot;fill_mode&quot;:&quot;full&quot;,&quot;sacle_strategy&quot;:&quot;stretch&quot;}"/>
  <p:tag name="KSO_WM_ASSEMBLE_CHIP_INDEX" val="71ffd916eaba474986f40e79eee0aa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63917b1a54e4a49a1c25ed94e159791"/>
  <p:tag name="KSO_WM_UNIT_DECORATE_INFO" val=""/>
  <p:tag name="KSO_WM_UNIT_SM_LIMIT_TYPE" val=""/>
  <p:tag name="KSO_WM_CHIP_FILLAREA_FILL_RULE" val="{&quot;fill_align&quot;:&quot;cm&quot;,&quot;fill_effect&quot;:[],&quot;fill_mode&quot;:&quot;full&quot;,&quot;sacle_strategy&quot;:&quot;stretch&quot;}"/>
  <p:tag name="KSO_WM_ASSEMBLE_CHIP_INDEX" val="25224aa8789947aeaf0377c2aa686323"/>
  <p:tag name="KSO_WM_SLIDE_BACKGROUND_TYPE" val="frame"/>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1e20c857554490dbc360d063e62c314"/>
  <p:tag name="KSO_WM_UNIT_DECORATE_INFO" val=""/>
  <p:tag name="KSO_WM_UNIT_SM_LIMIT_TYPE" val=""/>
  <p:tag name="KSO_WM_CHIP_FILLAREA_FILL_RULE" val="{&quot;fill_align&quot;:&quot;cm&quot;,&quot;fill_effect&quot;:[],&quot;fill_mode&quot;:&quot;full&quot;,&quot;sacle_strategy&quot;:&quot;stretch&quot;}"/>
  <p:tag name="KSO_WM_ASSEMBLE_CHIP_INDEX" val="c2a7c0c13b9f45aab0f815d931b4c1c7"/>
  <p:tag name="KSO_WM_SLIDE_BACKGROUND_TYPE" val="frame"/>
</p:tagLst>
</file>

<file path=ppt/tags/tag211.xml><?xml version="1.0" encoding="utf-8"?>
<p:tagLst xmlns:p="http://schemas.openxmlformats.org/presentationml/2006/main">
  <p:tag name="KSO_WM_SLIDE_BACKGROUND_TYPE" val="frame"/>
</p:tagLst>
</file>

<file path=ppt/tags/tag212.xml><?xml version="1.0" encoding="utf-8"?>
<p:tagLst xmlns:p="http://schemas.openxmlformats.org/presentationml/2006/main">
  <p:tag name="KSO_WM_SLIDE_BACKGROUND_TYPE" val="frame"/>
</p:tagLst>
</file>

<file path=ppt/tags/tag213.xml><?xml version="1.0" encoding="utf-8"?>
<p:tagLst xmlns:p="http://schemas.openxmlformats.org/presentationml/2006/main">
  <p:tag name="KSO_WM_SLIDE_BACKGROUND_TYPE" val="frame"/>
</p:tagLst>
</file>

<file path=ppt/tags/tag214.xml><?xml version="1.0" encoding="utf-8"?>
<p:tagLst xmlns:p="http://schemas.openxmlformats.org/presentationml/2006/main">
  <p:tag name="KSO_WM_SLIDE_BACKGROUND_TYPE" val="frame"/>
</p:tagLst>
</file>

<file path=ppt/tags/tag215.xml><?xml version="1.0" encoding="utf-8"?>
<p:tagLst xmlns:p="http://schemas.openxmlformats.org/presentationml/2006/main">
  <p:tag name="KSO_WM_SLIDE_BACKGROUND_TYPE" val="frame"/>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a34af95750c646bc89b2c88640c96f25"/>
  <p:tag name="KSO_WM_UNIT_DECORATE_INFO" val=""/>
  <p:tag name="KSO_WM_UNIT_SM_LIMIT_TYPE" val=""/>
  <p:tag name="KSO_WM_CHIP_FILLAREA_FILL_RULE" val="{&quot;fill_align&quot;:&quot;cm&quot;,&quot;fill_effect&quot;:[],&quot;fill_mode&quot;:&quot;full&quot;,&quot;sacle_strategy&quot;:&quot;stretch&quot;}"/>
  <p:tag name="KSO_WM_ASSEMBLE_CHIP_INDEX" val="220eed7e5ea04c25892d8867be7c778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73c39e3ba374bc28709ad7d97a807a2"/>
  <p:tag name="KSO_WM_UNIT_DECORATE_INFO" val=""/>
  <p:tag name="KSO_WM_UNIT_SM_LIMIT_TYPE" val=""/>
  <p:tag name="KSO_WM_CHIP_FILLAREA_FILL_RULE" val="{&quot;fill_align&quot;:&quot;cm&quot;,&quot;fill_effect&quot;:[],&quot;fill_mode&quot;:&quot;full&quot;,&quot;sacle_strategy&quot;:&quot;stretch&quot;}"/>
  <p:tag name="KSO_WM_ASSEMBLE_CHIP_INDEX" val="5be4c0c2ce764397a2e47babcf18e525"/>
  <p:tag name="KSO_WM_SLIDE_BACKGROUND_TYPE" val="leftRight"/>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414dc81396b34ddbaea693b193be5a3e"/>
  <p:tag name="KSO_WM_UNIT_DECORATE_INFO" val=""/>
  <p:tag name="KSO_WM_UNIT_SM_LIMIT_TYPE" val=""/>
  <p:tag name="KSO_WM_CHIP_FILLAREA_FILL_RULE" val="{&quot;fill_align&quot;:&quot;cm&quot;,&quot;fill_effect&quot;:[],&quot;fill_mode&quot;:&quot;full&quot;,&quot;sacle_strategy&quot;:&quot;stretch&quot;}"/>
  <p:tag name="KSO_WM_ASSEMBLE_CHIP_INDEX" val="a1db10e0a91745e4abd6274a5a2dcfcf"/>
  <p:tag name="KSO_WM_SLIDE_BACKGROUND_TYPE" val="leftRight"/>
</p:tagLst>
</file>

<file path=ppt/tags/tag219.xml><?xml version="1.0" encoding="utf-8"?>
<p:tagLst xmlns:p="http://schemas.openxmlformats.org/presentationml/2006/main">
  <p:tag name="KSO_WM_SLIDE_BACKGROUND_TYPE" val="leftRigh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20.xml><?xml version="1.0" encoding="utf-8"?>
<p:tagLst xmlns:p="http://schemas.openxmlformats.org/presentationml/2006/main">
  <p:tag name="KSO_WM_SLIDE_BACKGROUND_TYPE" val="leftRight"/>
</p:tagLst>
</file>

<file path=ppt/tags/tag221.xml><?xml version="1.0" encoding="utf-8"?>
<p:tagLst xmlns:p="http://schemas.openxmlformats.org/presentationml/2006/main">
  <p:tag name="KSO_WM_SLIDE_BACKGROUND_TYPE" val="leftRight"/>
</p:tagLst>
</file>

<file path=ppt/tags/tag222.xml><?xml version="1.0" encoding="utf-8"?>
<p:tagLst xmlns:p="http://schemas.openxmlformats.org/presentationml/2006/main">
  <p:tag name="KSO_WM_SLIDE_BACKGROUND_TYPE" val="leftRight"/>
</p:tagLst>
</file>

<file path=ppt/tags/tag223.xml><?xml version="1.0" encoding="utf-8"?>
<p:tagLst xmlns:p="http://schemas.openxmlformats.org/presentationml/2006/main">
  <p:tag name="KSO_WM_SLIDE_BACKGROUND_TYPE" val="leftRight"/>
</p:tagLst>
</file>

<file path=ppt/tags/tag224.xml><?xml version="1.0" encoding="utf-8"?>
<p:tagLst xmlns:p="http://schemas.openxmlformats.org/presentationml/2006/main">
  <p:tag name="KSO_WM_SLIDE_BACKGROUND_TYPE" val="leftRight"/>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75835bac36e4cb1a64b889363c15260"/>
  <p:tag name="KSO_WM_UNIT_DECORATE_INFO" val=""/>
  <p:tag name="KSO_WM_UNIT_SM_LIMIT_TYPE" val=""/>
  <p:tag name="KSO_WM_CHIP_FILLAREA_FILL_RULE" val="{&quot;fill_align&quot;:&quot;cm&quot;,&quot;fill_effect&quot;:[],&quot;fill_mode&quot;:&quot;full&quot;,&quot;sacle_strategy&quot;:&quot;stretch&quot;}"/>
  <p:tag name="KSO_WM_ASSEMBLE_CHIP_INDEX" val="a9d49340c2f4407499ebb6be89c282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6a71353f1d44824b6b5a710002855d6"/>
  <p:tag name="KSO_WM_UNIT_DECORATE_INFO" val=""/>
  <p:tag name="KSO_WM_UNIT_SM_LIMIT_TYPE" val=""/>
  <p:tag name="KSO_WM_CHIP_FILLAREA_FILL_RULE" val="{&quot;fill_align&quot;:&quot;cm&quot;,&quot;fill_effect&quot;:[],&quot;fill_mode&quot;:&quot;full&quot;,&quot;sacle_strategy&quot;:&quot;stretch&quot;}"/>
  <p:tag name="KSO_WM_ASSEMBLE_CHIP_INDEX" val="9eb754e11ee745789614f90305ff87c7"/>
  <p:tag name="KSO_WM_SLIDE_BACKGROUND_TYPE" val="topBotto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35c11b3f955047a8bb742aa3205aa9e3"/>
  <p:tag name="KSO_WM_UNIT_DECORATE_INFO" val=""/>
  <p:tag name="KSO_WM_UNIT_SM_LIMIT_TYPE" val=""/>
  <p:tag name="KSO_WM_CHIP_FILLAREA_FILL_RULE" val="{&quot;fill_align&quot;:&quot;cm&quot;,&quot;fill_effect&quot;:[],&quot;fill_mode&quot;:&quot;full&quot;,&quot;sacle_strategy&quot;:&quot;stretch&quot;}"/>
  <p:tag name="KSO_WM_ASSEMBLE_CHIP_INDEX" val="350db3510ef448f3b8febe3bb9b014aa"/>
  <p:tag name="KSO_WM_SLIDE_BACKGROUND_TYPE" val="topBottom"/>
</p:tagLst>
</file>

<file path=ppt/tags/tag228.xml><?xml version="1.0" encoding="utf-8"?>
<p:tagLst xmlns:p="http://schemas.openxmlformats.org/presentationml/2006/main">
  <p:tag name="KSO_WM_SLIDE_BACKGROUND_TYPE" val="topBottom"/>
</p:tagLst>
</file>

<file path=ppt/tags/tag229.xml><?xml version="1.0" encoding="utf-8"?>
<p:tagLst xmlns:p="http://schemas.openxmlformats.org/presentationml/2006/main">
  <p:tag name="KSO_WM_SLIDE_BACKGROUND_TYPE" val="topBotto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230.xml><?xml version="1.0" encoding="utf-8"?>
<p:tagLst xmlns:p="http://schemas.openxmlformats.org/presentationml/2006/main">
  <p:tag name="KSO_WM_SLIDE_BACKGROUND_TYPE" val="topBottom"/>
</p:tagLst>
</file>

<file path=ppt/tags/tag231.xml><?xml version="1.0" encoding="utf-8"?>
<p:tagLst xmlns:p="http://schemas.openxmlformats.org/presentationml/2006/main">
  <p:tag name="KSO_WM_SLIDE_BACKGROUND_TYPE" val="topBottom"/>
</p:tagLst>
</file>

<file path=ppt/tags/tag232.xml><?xml version="1.0" encoding="utf-8"?>
<p:tagLst xmlns:p="http://schemas.openxmlformats.org/presentationml/2006/main">
  <p:tag name="KSO_WM_SLIDE_BACKGROUND_TYPE" val="topBottom"/>
</p:tagLst>
</file>

<file path=ppt/tags/tag233.xml><?xml version="1.0" encoding="utf-8"?>
<p:tagLst xmlns:p="http://schemas.openxmlformats.org/presentationml/2006/main">
  <p:tag name="KSO_WM_SLIDE_BACKGROUND_TYPE" val="topBotto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62b64a8162224157af34d6b11414196e"/>
  <p:tag name="KSO_WM_UNIT_DECORATE_INFO" val=""/>
  <p:tag name="KSO_WM_UNIT_SM_LIMIT_TYPE" val=""/>
  <p:tag name="KSO_WM_CHIP_FILLAREA_FILL_RULE" val="{&quot;fill_align&quot;:&quot;cm&quot;,&quot;fill_effect&quot;:[],&quot;fill_mode&quot;:&quot;full&quot;,&quot;sacle_strategy&quot;:&quot;stretch&quot;}"/>
  <p:tag name="KSO_WM_ASSEMBLE_CHIP_INDEX" val="4dbe6862caa14fb495508e0bf674815c"/>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337df6d3c397444bb745f10daa50a51e"/>
  <p:tag name="KSO_WM_UNIT_DECORATE_INFO" val=""/>
  <p:tag name="KSO_WM_UNIT_SM_LIMIT_TYPE" val=""/>
  <p:tag name="KSO_WM_CHIP_FILLAREA_FILL_RULE" val="{&quot;fill_align&quot;:&quot;cm&quot;,&quot;fill_effect&quot;:[],&quot;fill_mode&quot;:&quot;full&quot;,&quot;sacle_strategy&quot;:&quot;stretch&quot;}"/>
  <p:tag name="KSO_WM_ASSEMBLE_CHIP_INDEX" val="cb12f44047ff4e708f756857ec006f50"/>
  <p:tag name="KSO_WM_SLIDE_BACKGROUND_TYPE" val="bottomTop"/>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9b5b96fe6c214192a2d6c514e98b4be6"/>
  <p:tag name="KSO_WM_UNIT_DECORATE_INFO" val=""/>
  <p:tag name="KSO_WM_UNIT_SM_LIMIT_TYPE" val=""/>
  <p:tag name="KSO_WM_CHIP_FILLAREA_FILL_RULE" val="{&quot;fill_align&quot;:&quot;cm&quot;,&quot;fill_effect&quot;:[],&quot;fill_mode&quot;:&quot;full&quot;,&quot;sacle_strategy&quot;:&quot;stretch&quot;}"/>
  <p:tag name="KSO_WM_ASSEMBLE_CHIP_INDEX" val="6c348e94c09047b2a77cbbcbbf35ad50"/>
  <p:tag name="KSO_WM_SLIDE_BACKGROUND_TYPE" val="bottomTop"/>
</p:tagLst>
</file>

<file path=ppt/tags/tag237.xml><?xml version="1.0" encoding="utf-8"?>
<p:tagLst xmlns:p="http://schemas.openxmlformats.org/presentationml/2006/main">
  <p:tag name="KSO_WM_SLIDE_BACKGROUND_TYPE" val="bottomTop"/>
</p:tagLst>
</file>

<file path=ppt/tags/tag238.xml><?xml version="1.0" encoding="utf-8"?>
<p:tagLst xmlns:p="http://schemas.openxmlformats.org/presentationml/2006/main">
  <p:tag name="KSO_WM_SLIDE_BACKGROUND_TYPE" val="bottomTop"/>
</p:tagLst>
</file>

<file path=ppt/tags/tag239.xml><?xml version="1.0" encoding="utf-8"?>
<p:tagLst xmlns:p="http://schemas.openxmlformats.org/presentationml/2006/main">
  <p:tag name="KSO_WM_SLIDE_BACKGROUND_TYPE" val="bottomTop"/>
</p:tagLst>
</file>

<file path=ppt/tags/tag24.xml><?xml version="1.0" encoding="utf-8"?>
<p:tagLst xmlns:p="http://schemas.openxmlformats.org/presentationml/2006/main">
  <p:tag name="KSO_WM_UNIT_ISCONTENTSTITLE" val="0"/>
  <p:tag name="KSO_WM_UNIT_ISNUMDGMTITLE" val="0"/>
  <p:tag name="KSO_WM_UNIT_NOCLEAR" val="0"/>
  <p:tag name="KSO_WM_UNIT_VALUE" val="17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添/加/副/标/题"/>
  <p:tag name="KSO_WM_UNIT_DEFAULT_FONT" val="18;24;2"/>
  <p:tag name="KSO_WM_UNIT_BLOCK" val="0"/>
  <p:tag name="KSO_WM_UNIT_DEC_AREA_ID" val="6714d08370c84a8dbb1a354770b37e3d"/>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35"/>
  <p:tag name="KSO_WM_UNIT_TEXT_FILL_FORE_SCHEMECOLOR_INDEX" val="13"/>
  <p:tag name="KSO_WM_UNIT_TEXT_FILL_TYPE" val="1"/>
  <p:tag name="KSO_WM_TEMPLATE_ASSEMBLE_XID" val="5f978b36989d9bef5b8d37cf"/>
  <p:tag name="KSO_WM_TEMPLATE_ASSEMBLE_GROUPID" val="5f896570a61ec3b55284a6ef"/>
</p:tagLst>
</file>

<file path=ppt/tags/tag240.xml><?xml version="1.0" encoding="utf-8"?>
<p:tagLst xmlns:p="http://schemas.openxmlformats.org/presentationml/2006/main">
  <p:tag name="KSO_WM_SLIDE_BACKGROUND_TYPE" val="bottomTop"/>
</p:tagLst>
</file>

<file path=ppt/tags/tag241.xml><?xml version="1.0" encoding="utf-8"?>
<p:tagLst xmlns:p="http://schemas.openxmlformats.org/presentationml/2006/main">
  <p:tag name="KSO_WM_SLIDE_BACKGROUND_TYPE" val="bottomTop"/>
</p:tagLst>
</file>

<file path=ppt/tags/tag242.xml><?xml version="1.0" encoding="utf-8"?>
<p:tagLst xmlns:p="http://schemas.openxmlformats.org/presentationml/2006/main">
  <p:tag name="KSO_WM_SLIDE_BACKGROUND_TYPE" val="bottomTop"/>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cc60a6ae5bc64de0bc9ba85466ea2966"/>
  <p:tag name="KSO_WM_UNIT_DECORATE_INFO" val=""/>
  <p:tag name="KSO_WM_UNIT_SM_LIMIT_TYPE" val=""/>
  <p:tag name="KSO_WM_CHIP_FILLAREA_FILL_RULE" val="{&quot;fill_align&quot;:&quot;cm&quot;,&quot;fill_effect&quot;:[],&quot;fill_mode&quot;:&quot;full&quot;,&quot;sacle_strategy&quot;:&quot;stretch&quot;}"/>
  <p:tag name="KSO_WM_ASSEMBLE_CHIP_INDEX" val="b41195b1959e4b9aaf6a80edb0766bc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7fc34618af6415b997faf1a74fb61fc"/>
  <p:tag name="KSO_WM_UNIT_DECORATE_INFO" val=""/>
  <p:tag name="KSO_WM_UNIT_SM_LIMIT_TYPE" val=""/>
  <p:tag name="KSO_WM_CHIP_FILLAREA_FILL_RULE" val="{&quot;fill_align&quot;:&quot;cm&quot;,&quot;fill_effect&quot;:[],&quot;fill_mode&quot;:&quot;full&quot;,&quot;sacle_strategy&quot;:&quot;stretch&quot;}"/>
  <p:tag name="KSO_WM_ASSEMBLE_CHIP_INDEX" val="b495197921aa44cb8beecd2843188b70"/>
  <p:tag name="KSO_WM_SLIDE_BACKGROUND_TYPE" val="navigation"/>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83128a7cb944c27b894e32b3d4c292c"/>
  <p:tag name="KSO_WM_UNIT_DECORATE_INFO" val=""/>
  <p:tag name="KSO_WM_UNIT_SM_LIMIT_TYPE" val=""/>
  <p:tag name="KSO_WM_CHIP_FILLAREA_FILL_RULE" val="{&quot;fill_align&quot;:&quot;cm&quot;,&quot;fill_effect&quot;:[],&quot;fill_mode&quot;:&quot;full&quot;,&quot;sacle_strategy&quot;:&quot;stretch&quot;}"/>
  <p:tag name="KSO_WM_ASSEMBLE_CHIP_INDEX" val="b8b8556a6c164bbe9493571e3c0a7eec"/>
  <p:tag name="KSO_WM_SLIDE_BACKGROUND_TYPE" val="navigation"/>
</p:tagLst>
</file>

<file path=ppt/tags/tag246.xml><?xml version="1.0" encoding="utf-8"?>
<p:tagLst xmlns:p="http://schemas.openxmlformats.org/presentationml/2006/main">
  <p:tag name="KSO_WM_SLIDE_BACKGROUND_TYPE" val="navigation"/>
</p:tagLst>
</file>

<file path=ppt/tags/tag247.xml><?xml version="1.0" encoding="utf-8"?>
<p:tagLst xmlns:p="http://schemas.openxmlformats.org/presentationml/2006/main">
  <p:tag name="KSO_WM_SLIDE_BACKGROUND_TYPE" val="navigation"/>
</p:tagLst>
</file>

<file path=ppt/tags/tag248.xml><?xml version="1.0" encoding="utf-8"?>
<p:tagLst xmlns:p="http://schemas.openxmlformats.org/presentationml/2006/main">
  <p:tag name="KSO_WM_SLIDE_BACKGROUND_TYPE" val="navigation"/>
</p:tagLst>
</file>

<file path=ppt/tags/tag249.xml><?xml version="1.0" encoding="utf-8"?>
<p:tagLst xmlns:p="http://schemas.openxmlformats.org/presentationml/2006/main">
  <p:tag name="KSO_WM_SLIDE_BACKGROUND_TYPE" val="navigation"/>
</p:tagLst>
</file>

<file path=ppt/tags/tag2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 name="KSO_WM_TEMPLATE_ASSEMBLE_XID" val="5f978b36989d9bef5b8d37cf"/>
  <p:tag name="KSO_WM_TEMPLATE_ASSEMBLE_GROUPID" val="5f896570a61ec3b55284a6ef"/>
</p:tagLst>
</file>

<file path=ppt/tags/tag250.xml><?xml version="1.0" encoding="utf-8"?>
<p:tagLst xmlns:p="http://schemas.openxmlformats.org/presentationml/2006/main">
  <p:tag name="KSO_WM_SLIDE_BACKGROUND_TYPE" val="navigation"/>
</p:tagLst>
</file>

<file path=ppt/tags/tag251.xml><?xml version="1.0" encoding="utf-8"?>
<p:tagLst xmlns:p="http://schemas.openxmlformats.org/presentationml/2006/main">
  <p:tag name="KSO_WM_SLIDE_BACKGROUND_TYPE" val="navigation"/>
</p:tagLst>
</file>

<file path=ppt/tags/tag252.xml><?xml version="1.0" encoding="utf-8"?>
<p:tagLst xmlns:p="http://schemas.openxmlformats.org/presentationml/2006/main">
  <p:tag name="KSO_WM_SLIDE_BACKGROUND_TYPE" val="navigation"/>
</p:tagLst>
</file>

<file path=ppt/tags/tag253.xml><?xml version="1.0" encoding="utf-8"?>
<p:tagLst xmlns:p="http://schemas.openxmlformats.org/presentationml/2006/main">
  <p:tag name="KSO_WM_SLIDE_BACKGROUND_TYPE" val="navigation"/>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16dfb7d506640ce9529e255740cbd69"/>
  <p:tag name="KSO_WM_UNIT_DECORATE_INFO" val=""/>
  <p:tag name="KSO_WM_UNIT_SM_LIMIT_TYPE" val=""/>
  <p:tag name="KSO_WM_CHIP_FILLAREA_FILL_RULE" val="{&quot;fill_align&quot;:&quot;cm&quot;,&quot;fill_effect&quot;:[],&quot;fill_mode&quot;:&quot;full&quot;,&quot;sacle_strategy&quot;:&quot;stretch&quot;}"/>
  <p:tag name="KSO_WM_ASSEMBLE_CHIP_INDEX" val="fa3debbaf41148b5806849201312c20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ea70eb50e26d45e78a8407d0cb99d804"/>
  <p:tag name="KSO_WM_UNIT_DECORATE_INFO" val=""/>
  <p:tag name="KSO_WM_UNIT_SM_LIMIT_TYPE" val=""/>
  <p:tag name="KSO_WM_CHIP_FILLAREA_FILL_RULE" val="{&quot;fill_align&quot;:&quot;cm&quot;,&quot;fill_effect&quot;:[],&quot;fill_mode&quot;:&quot;full&quot;,&quot;sacle_strategy&quot;:&quot;stretch&quot;}"/>
  <p:tag name="KSO_WM_ASSEMBLE_CHIP_INDEX" val="1771eb3b4a6a48c2854f7465ad6c5a0f"/>
  <p:tag name="KSO_WM_SLIDE_BACKGROUND_TYPE" val="belt"/>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5e4560197ee48e28483e3e9d620cf55"/>
  <p:tag name="KSO_WM_UNIT_DECORATE_INFO" val=""/>
  <p:tag name="KSO_WM_UNIT_SM_LIMIT_TYPE" val=""/>
  <p:tag name="KSO_WM_CHIP_FILLAREA_FILL_RULE" val="{&quot;fill_align&quot;:&quot;cm&quot;,&quot;fill_effect&quot;:[],&quot;fill_mode&quot;:&quot;full&quot;,&quot;sacle_strategy&quot;:&quot;stretch&quot;}"/>
  <p:tag name="KSO_WM_ASSEMBLE_CHIP_INDEX" val="e9f3e8f3896a4be2b76f088312f39e62"/>
  <p:tag name="KSO_WM_SLIDE_BACKGROUND_TYPE" val="belt"/>
</p:tagLst>
</file>

<file path=ppt/tags/tag257.xml><?xml version="1.0" encoding="utf-8"?>
<p:tagLst xmlns:p="http://schemas.openxmlformats.org/presentationml/2006/main">
  <p:tag name="KSO_WM_SLIDE_BACKGROUND_TYPE" val="belt"/>
</p:tagLst>
</file>

<file path=ppt/tags/tag258.xml><?xml version="1.0" encoding="utf-8"?>
<p:tagLst xmlns:p="http://schemas.openxmlformats.org/presentationml/2006/main">
  <p:tag name="KSO_WM_SLIDE_BACKGROUND_TYPE" val="belt"/>
</p:tagLst>
</file>

<file path=ppt/tags/tag259.xml><?xml version="1.0" encoding="utf-8"?>
<p:tagLst xmlns:p="http://schemas.openxmlformats.org/presentationml/2006/main">
  <p:tag name="KSO_WM_SLIDE_BACKGROUND_TYPE" val="bel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 name="KSO_WM_SLIDE_BACKGROUND_TYPE" val="general"/>
</p:tagLst>
</file>

<file path=ppt/tags/tag260.xml><?xml version="1.0" encoding="utf-8"?>
<p:tagLst xmlns:p="http://schemas.openxmlformats.org/presentationml/2006/main">
  <p:tag name="KSO_WM_SLIDE_BACKGROUND_TYPE" val="belt"/>
</p:tagLst>
</file>

<file path=ppt/tags/tag261.xml><?xml version="1.0" encoding="utf-8"?>
<p:tagLst xmlns:p="http://schemas.openxmlformats.org/presentationml/2006/main">
  <p:tag name="KSO_WM_SLIDE_BACKGROUND_TYPE" val="belt"/>
</p:tagLst>
</file>

<file path=ppt/tags/tag262.xml><?xml version="1.0" encoding="utf-8"?>
<p:tagLst xmlns:p="http://schemas.openxmlformats.org/presentationml/2006/main">
  <p:tag name="KSO_WM_TEMPLATE_CATEGORY" val="custom"/>
  <p:tag name="KSO_WM_TEMPLATE_INDEX" val="20203883"/>
</p:tagLst>
</file>

<file path=ppt/tags/tag263.xml><?xml version="1.0" encoding="utf-8"?>
<p:tagLst xmlns:p="http://schemas.openxmlformats.org/presentationml/2006/main">
  <p:tag name="KSO_WM_TEMPLATE_CATEGORY" val="custom"/>
  <p:tag name="KSO_WM_TEMPLATE_INDEX" val="20203883"/>
</p:tagLst>
</file>

<file path=ppt/tags/tag264.xml><?xml version="1.0" encoding="utf-8"?>
<p:tagLst xmlns:p="http://schemas.openxmlformats.org/presentationml/2006/main">
  <p:tag name="KSO_WM_BEAUTIFY_FLAG" val="#wm#"/>
  <p:tag name="KSO_WM_TAG_VERSION" val="1.0"/>
  <p:tag name="KSO_WM_TEMPLATE_CATEGORY" val="custom"/>
  <p:tag name="KSO_WM_TEMPLATE_INDEX" val="20203883"/>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 name="KSO_WM_TEMPLATE_ASSEMBLE_XID" val="5f978b36989d9bef5b8d3793"/>
  <p:tag name="KSO_WM_TEMPLATE_ASSEMBLE_GROUPID" val="5f896570a61ec3b55284a6ef"/>
</p:tagLst>
</file>

<file path=ppt/tags/tag267.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 name="KSO_WM_TEMPLATE_ASSEMBLE_XID" val="5f978b36989d9bef5b8d3793"/>
  <p:tag name="KSO_WM_TEMPLATE_ASSEMBLE_GROUPID" val="5f896570a61ec3b55284a6ef"/>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875893b9c3c440fea000433889a0aa5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53385a99ccf145a486dcff88d61d3b98"/>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5c5f4272d874bf89ce420b0e3c0f27c"/>
  <p:tag name="KSO_WM_UNIT_DECORATE_INFO" val=""/>
  <p:tag name="KSO_WM_UNIT_SM_LIMIT_TYPE" val=""/>
  <p:tag name="KSO_WM_CHIP_FILLAREA_FILL_RULE" val="{&quot;fill_align&quot;:&quot;cm&quot;,&quot;fill_effect&quot;:[],&quot;fill_mode&quot;:&quot;full&quot;,&quot;sacle_strategy&quot;:&quot;stretch&quot;}"/>
  <p:tag name="KSO_WM_ASSEMBLE_CHIP_INDEX" val="89f05de71d534d7ab0924f237a10675f"/>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b7c951a25db4058a7c786ca026f17ea"/>
  <p:tag name="KSO_WM_UNIT_DECORATE_INFO" val=""/>
  <p:tag name="KSO_WM_UNIT_SM_LIMIT_TYPE" val=""/>
  <p:tag name="KSO_WM_CHIP_FILLAREA_FILL_RULE" val="{&quot;fill_align&quot;:&quot;cm&quot;,&quot;fill_effect&quot;:[],&quot;fill_mode&quot;:&quot;full&quot;,&quot;sacle_strategy&quot;:&quot;stretch&quot;}"/>
  <p:tag name="KSO_WM_ASSEMBLE_CHIP_INDEX" val="21bb62ea5b8c4b6c9592376db991f28f"/>
</p:tagLst>
</file>

<file path=ppt/tags/tag27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 name="KSO_WM_TEMPLATE_ASSEMBLE_XID" val="5f978b36989d9bef5b8d3786"/>
  <p:tag name="KSO_WM_TEMPLATE_ASSEMBLE_GROUPID" val="5f896570a61ec3b55284a6ef"/>
</p:tagLst>
</file>

<file path=ppt/tags/tag274.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77f599ba918149d4be953fce00ce9366"/>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35"/>
  <p:tag name="KSO_WM_UNIT_TEXT_FILL_FORE_SCHEMECOLOR_INDEX" val="13"/>
  <p:tag name="KSO_WM_UNIT_TEXT_FILL_TYPE" val="1"/>
  <p:tag name="KSO_WM_TEMPLATE_ASSEMBLE_XID" val="5f978b36989d9bef5b8d3786"/>
  <p:tag name="KSO_WM_TEMPLATE_ASSEMBLE_GROUPID" val="5f896570a61ec3b55284a6ef"/>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f568b2b3f37c479fa0f981c8fc78743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09866878f98477eb9815ee5fe2b6424"/>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460d8c600cbb4d5794af0be590e2518b"/>
  <p:tag name="KSO_WM_UNIT_DECORATE_INFO" val=""/>
  <p:tag name="KSO_WM_UNIT_SM_LIMIT_TYPE" val=""/>
  <p:tag name="KSO_WM_CHIP_FILLAREA_FILL_RULE" val="{&quot;fill_align&quot;:&quot;cm&quot;,&quot;fill_effect&quot;:[],&quot;fill_mode&quot;:&quot;full&quot;,&quot;sacle_strategy&quot;:&quot;stretch&quot;}"/>
  <p:tag name="KSO_WM_ASSEMBLE_CHIP_INDEX" val="8023466ed56b41ba8f08af1e8d089617"/>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288.xml><?xml version="1.0" encoding="utf-8"?>
<p:tagLst xmlns:p="http://schemas.openxmlformats.org/presentationml/2006/main">
  <p:tag name="KSO_WM_UNIT_ISCONTENTSTITLE" val="0"/>
  <p:tag name="KSO_WM_UNIT_ISNUMDGMTITLE" val="0"/>
  <p:tag name="KSO_WM_UNIT_NOCLEAR" val="0"/>
  <p:tag name="KSO_WM_UNIT_VALUE" val="17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添/加/副/标/题"/>
  <p:tag name="KSO_WM_UNIT_DEFAULT_FONT" val="18;24;2"/>
  <p:tag name="KSO_WM_UNIT_BLOCK" val="0"/>
  <p:tag name="KSO_WM_UNIT_DEC_AREA_ID" val="6714d08370c84a8dbb1a354770b37e3d"/>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35"/>
  <p:tag name="KSO_WM_UNIT_TEXT_FILL_FORE_SCHEMECOLOR_INDEX" val="13"/>
  <p:tag name="KSO_WM_UNIT_TEXT_FILL_TYPE" val="1"/>
  <p:tag name="KSO_WM_TEMPLATE_ASSEMBLE_XID" val="5f978b36989d9bef5b8d37cf"/>
  <p:tag name="KSO_WM_TEMPLATE_ASSEMBLE_GROUPID" val="5f896570a61ec3b55284a6ef"/>
</p:tagLst>
</file>

<file path=ppt/tags/tag289.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 name="KSO_WM_TEMPLATE_ASSEMBLE_XID" val="5f978b36989d9bef5b8d37cf"/>
  <p:tag name="KSO_WM_TEMPLATE_ASSEMBLE_GROUPID" val="5f896570a61ec3b55284a6ef"/>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 name="KSO_WM_SLIDE_BACKGROUND_TYPE" val="genera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 name="KSO_WM_SLIDE_BACKGROUND_TYPE" val="general"/>
</p:tagLst>
</file>

<file path=ppt/tags/tag292.xml><?xml version="1.0" encoding="utf-8"?>
<p:tagLst xmlns:p="http://schemas.openxmlformats.org/presentationml/2006/main">
  <p:tag name="KSO_WM_SLIDE_BACKGROUND_TYPE" val="general"/>
</p:tagLst>
</file>

<file path=ppt/tags/tag293.xml><?xml version="1.0" encoding="utf-8"?>
<p:tagLst xmlns:p="http://schemas.openxmlformats.org/presentationml/2006/main">
  <p:tag name="KSO_WM_SLIDE_BACKGROUND_TYPE" val="general"/>
</p:tagLst>
</file>

<file path=ppt/tags/tag294.xml><?xml version="1.0" encoding="utf-8"?>
<p:tagLst xmlns:p="http://schemas.openxmlformats.org/presentationml/2006/main">
  <p:tag name="KSO_WM_SLIDE_BACKGROUND_TYPE" val="general"/>
</p:tagLst>
</file>

<file path=ppt/tags/tag295.xml><?xml version="1.0" encoding="utf-8"?>
<p:tagLst xmlns:p="http://schemas.openxmlformats.org/presentationml/2006/main">
  <p:tag name="KSO_WM_SLIDE_BACKGROUND_TYPE" val="general"/>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da6226619fe8484b86b9ced3b1b8e231"/>
  <p:tag name="KSO_WM_UNIT_DECORATE_INFO" val=""/>
  <p:tag name="KSO_WM_UNIT_SM_LIMIT_TYPE" val=""/>
  <p:tag name="KSO_WM_CHIP_FILLAREA_FILL_RULE" val="{&quot;fill_align&quot;:&quot;cm&quot;,&quot;fill_effect&quot;:[],&quot;fill_mode&quot;:&quot;full&quot;,&quot;sacle_strategy&quot;:&quot;stretch&quot;}"/>
  <p:tag name="KSO_WM_ASSEMBLE_CHIP_INDEX" val="71ffd916eaba474986f40e79eee0aa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63917b1a54e4a49a1c25ed94e159791"/>
  <p:tag name="KSO_WM_UNIT_DECORATE_INFO" val=""/>
  <p:tag name="KSO_WM_UNIT_SM_LIMIT_TYPE" val=""/>
  <p:tag name="KSO_WM_CHIP_FILLAREA_FILL_RULE" val="{&quot;fill_align&quot;:&quot;cm&quot;,&quot;fill_effect&quot;:[],&quot;fill_mode&quot;:&quot;full&quot;,&quot;sacle_strategy&quot;:&quot;stretch&quot;}"/>
  <p:tag name="KSO_WM_ASSEMBLE_CHIP_INDEX" val="25224aa8789947aeaf0377c2aa686323"/>
  <p:tag name="KSO_WM_SLIDE_BACKGROUND_TYPE" val="frame"/>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1e20c857554490dbc360d063e62c314"/>
  <p:tag name="KSO_WM_UNIT_DECORATE_INFO" val=""/>
  <p:tag name="KSO_WM_UNIT_SM_LIMIT_TYPE" val=""/>
  <p:tag name="KSO_WM_CHIP_FILLAREA_FILL_RULE" val="{&quot;fill_align&quot;:&quot;cm&quot;,&quot;fill_effect&quot;:[],&quot;fill_mode&quot;:&quot;full&quot;,&quot;sacle_strategy&quot;:&quot;stretch&quot;}"/>
  <p:tag name="KSO_WM_ASSEMBLE_CHIP_INDEX" val="c2a7c0c13b9f45aab0f815d931b4c1c7"/>
  <p:tag name="KSO_WM_SLIDE_BACKGROUND_TYPE" val="frame"/>
</p:tagLst>
</file>

<file path=ppt/tags/tag299.xml><?xml version="1.0" encoding="utf-8"?>
<p:tagLst xmlns:p="http://schemas.openxmlformats.org/presentationml/2006/main">
  <p:tag name="KSO_WM_SLIDE_BACKGROUND_TYPE" val="frame"/>
</p:tagLst>
</file>

<file path=ppt/tags/tag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 name="KSO_WM_TEMPLATE_ASSEMBLE_XID" val="5f978b36989d9bef5b8d3793"/>
  <p:tag name="KSO_WM_TEMPLATE_ASSEMBLE_GROUPID" val="5f896570a61ec3b55284a6ef"/>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SLIDE_BACKGROUND_TYPE" val="frame"/>
</p:tagLst>
</file>

<file path=ppt/tags/tag301.xml><?xml version="1.0" encoding="utf-8"?>
<p:tagLst xmlns:p="http://schemas.openxmlformats.org/presentationml/2006/main">
  <p:tag name="KSO_WM_SLIDE_BACKGROUND_TYPE" val="frame"/>
</p:tagLst>
</file>

<file path=ppt/tags/tag302.xml><?xml version="1.0" encoding="utf-8"?>
<p:tagLst xmlns:p="http://schemas.openxmlformats.org/presentationml/2006/main">
  <p:tag name="KSO_WM_SLIDE_BACKGROUND_TYPE" val="frame"/>
</p:tagLst>
</file>

<file path=ppt/tags/tag303.xml><?xml version="1.0" encoding="utf-8"?>
<p:tagLst xmlns:p="http://schemas.openxmlformats.org/presentationml/2006/main">
  <p:tag name="KSO_WM_SLIDE_BACKGROUND_TYPE" val="frame"/>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a34af95750c646bc89b2c88640c96f25"/>
  <p:tag name="KSO_WM_UNIT_DECORATE_INFO" val=""/>
  <p:tag name="KSO_WM_UNIT_SM_LIMIT_TYPE" val=""/>
  <p:tag name="KSO_WM_CHIP_FILLAREA_FILL_RULE" val="{&quot;fill_align&quot;:&quot;cm&quot;,&quot;fill_effect&quot;:[],&quot;fill_mode&quot;:&quot;full&quot;,&quot;sacle_strategy&quot;:&quot;stretch&quot;}"/>
  <p:tag name="KSO_WM_ASSEMBLE_CHIP_INDEX" val="220eed7e5ea04c25892d8867be7c778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73c39e3ba374bc28709ad7d97a807a2"/>
  <p:tag name="KSO_WM_UNIT_DECORATE_INFO" val=""/>
  <p:tag name="KSO_WM_UNIT_SM_LIMIT_TYPE" val=""/>
  <p:tag name="KSO_WM_CHIP_FILLAREA_FILL_RULE" val="{&quot;fill_align&quot;:&quot;cm&quot;,&quot;fill_effect&quot;:[],&quot;fill_mode&quot;:&quot;full&quot;,&quot;sacle_strategy&quot;:&quot;stretch&quot;}"/>
  <p:tag name="KSO_WM_ASSEMBLE_CHIP_INDEX" val="5be4c0c2ce764397a2e47babcf18e525"/>
  <p:tag name="KSO_WM_SLIDE_BACKGROUND_TYPE" val="leftRight"/>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414dc81396b34ddbaea693b193be5a3e"/>
  <p:tag name="KSO_WM_UNIT_DECORATE_INFO" val=""/>
  <p:tag name="KSO_WM_UNIT_SM_LIMIT_TYPE" val=""/>
  <p:tag name="KSO_WM_CHIP_FILLAREA_FILL_RULE" val="{&quot;fill_align&quot;:&quot;cm&quot;,&quot;fill_effect&quot;:[],&quot;fill_mode&quot;:&quot;full&quot;,&quot;sacle_strategy&quot;:&quot;stretch&quot;}"/>
  <p:tag name="KSO_WM_ASSEMBLE_CHIP_INDEX" val="a1db10e0a91745e4abd6274a5a2dcfcf"/>
  <p:tag name="KSO_WM_SLIDE_BACKGROUND_TYPE" val="leftRight"/>
</p:tagLst>
</file>

<file path=ppt/tags/tag307.xml><?xml version="1.0" encoding="utf-8"?>
<p:tagLst xmlns:p="http://schemas.openxmlformats.org/presentationml/2006/main">
  <p:tag name="KSO_WM_SLIDE_BACKGROUND_TYPE" val="leftRight"/>
</p:tagLst>
</file>

<file path=ppt/tags/tag308.xml><?xml version="1.0" encoding="utf-8"?>
<p:tagLst xmlns:p="http://schemas.openxmlformats.org/presentationml/2006/main">
  <p:tag name="KSO_WM_SLIDE_BACKGROUND_TYPE" val="leftRight"/>
</p:tagLst>
</file>

<file path=ppt/tags/tag309.xml><?xml version="1.0" encoding="utf-8"?>
<p:tagLst xmlns:p="http://schemas.openxmlformats.org/presentationml/2006/main">
  <p:tag name="KSO_WM_SLIDE_BACKGROUND_TYPE" val="leftRight"/>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SLIDE_BACKGROUND_TYPE" val="leftRight"/>
</p:tagLst>
</file>

<file path=ppt/tags/tag311.xml><?xml version="1.0" encoding="utf-8"?>
<p:tagLst xmlns:p="http://schemas.openxmlformats.org/presentationml/2006/main">
  <p:tag name="KSO_WM_SLIDE_BACKGROUND_TYPE" val="leftRight"/>
</p:tagLst>
</file>

<file path=ppt/tags/tag312.xml><?xml version="1.0" encoding="utf-8"?>
<p:tagLst xmlns:p="http://schemas.openxmlformats.org/presentationml/2006/main">
  <p:tag name="KSO_WM_SLIDE_BACKGROUND_TYPE" val="leftRight"/>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75835bac36e4cb1a64b889363c15260"/>
  <p:tag name="KSO_WM_UNIT_DECORATE_INFO" val=""/>
  <p:tag name="KSO_WM_UNIT_SM_LIMIT_TYPE" val=""/>
  <p:tag name="KSO_WM_CHIP_FILLAREA_FILL_RULE" val="{&quot;fill_align&quot;:&quot;cm&quot;,&quot;fill_effect&quot;:[],&quot;fill_mode&quot;:&quot;full&quot;,&quot;sacle_strategy&quot;:&quot;stretch&quot;}"/>
  <p:tag name="KSO_WM_ASSEMBLE_CHIP_INDEX" val="a9d49340c2f4407499ebb6be89c282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6a71353f1d44824b6b5a710002855d6"/>
  <p:tag name="KSO_WM_UNIT_DECORATE_INFO" val=""/>
  <p:tag name="KSO_WM_UNIT_SM_LIMIT_TYPE" val=""/>
  <p:tag name="KSO_WM_CHIP_FILLAREA_FILL_RULE" val="{&quot;fill_align&quot;:&quot;cm&quot;,&quot;fill_effect&quot;:[],&quot;fill_mode&quot;:&quot;full&quot;,&quot;sacle_strategy&quot;:&quot;stretch&quot;}"/>
  <p:tag name="KSO_WM_ASSEMBLE_CHIP_INDEX" val="9eb754e11ee745789614f90305ff87c7"/>
  <p:tag name="KSO_WM_SLIDE_BACKGROUND_TYPE" val="topBotto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35c11b3f955047a8bb742aa3205aa9e3"/>
  <p:tag name="KSO_WM_UNIT_DECORATE_INFO" val=""/>
  <p:tag name="KSO_WM_UNIT_SM_LIMIT_TYPE" val=""/>
  <p:tag name="KSO_WM_CHIP_FILLAREA_FILL_RULE" val="{&quot;fill_align&quot;:&quot;cm&quot;,&quot;fill_effect&quot;:[],&quot;fill_mode&quot;:&quot;full&quot;,&quot;sacle_strategy&quot;:&quot;stretch&quot;}"/>
  <p:tag name="KSO_WM_ASSEMBLE_CHIP_INDEX" val="350db3510ef448f3b8febe3bb9b014aa"/>
  <p:tag name="KSO_WM_SLIDE_BACKGROUND_TYPE" val="topBottom"/>
</p:tagLst>
</file>

<file path=ppt/tags/tag316.xml><?xml version="1.0" encoding="utf-8"?>
<p:tagLst xmlns:p="http://schemas.openxmlformats.org/presentationml/2006/main">
  <p:tag name="KSO_WM_SLIDE_BACKGROUND_TYPE" val="topBottom"/>
</p:tagLst>
</file>

<file path=ppt/tags/tag317.xml><?xml version="1.0" encoding="utf-8"?>
<p:tagLst xmlns:p="http://schemas.openxmlformats.org/presentationml/2006/main">
  <p:tag name="KSO_WM_SLIDE_BACKGROUND_TYPE" val="topBottom"/>
</p:tagLst>
</file>

<file path=ppt/tags/tag318.xml><?xml version="1.0" encoding="utf-8"?>
<p:tagLst xmlns:p="http://schemas.openxmlformats.org/presentationml/2006/main">
  <p:tag name="KSO_WM_SLIDE_BACKGROUND_TYPE" val="topBottom"/>
</p:tagLst>
</file>

<file path=ppt/tags/tag319.xml><?xml version="1.0" encoding="utf-8"?>
<p:tagLst xmlns:p="http://schemas.openxmlformats.org/presentationml/2006/main">
  <p:tag name="KSO_WM_SLIDE_BACKGROUND_TYPE" val="topBotto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da6226619fe8484b86b9ced3b1b8e231"/>
  <p:tag name="KSO_WM_UNIT_DECORATE_INFO" val=""/>
  <p:tag name="KSO_WM_UNIT_SM_LIMIT_TYPE" val=""/>
  <p:tag name="KSO_WM_CHIP_FILLAREA_FILL_RULE" val="{&quot;fill_align&quot;:&quot;cm&quot;,&quot;fill_effect&quot;:[],&quot;fill_mode&quot;:&quot;full&quot;,&quot;sacle_strategy&quot;:&quot;stretch&quot;}"/>
  <p:tag name="KSO_WM_ASSEMBLE_CHIP_INDEX" val="71ffd916eaba474986f40e79eee0aa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SLIDE_BACKGROUND_TYPE" val="topBottom"/>
</p:tagLst>
</file>

<file path=ppt/tags/tag321.xml><?xml version="1.0" encoding="utf-8"?>
<p:tagLst xmlns:p="http://schemas.openxmlformats.org/presentationml/2006/main">
  <p:tag name="KSO_WM_SLIDE_BACKGROUND_TYPE" val="topBotto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62b64a8162224157af34d6b11414196e"/>
  <p:tag name="KSO_WM_UNIT_DECORATE_INFO" val=""/>
  <p:tag name="KSO_WM_UNIT_SM_LIMIT_TYPE" val=""/>
  <p:tag name="KSO_WM_CHIP_FILLAREA_FILL_RULE" val="{&quot;fill_align&quot;:&quot;cm&quot;,&quot;fill_effect&quot;:[],&quot;fill_mode&quot;:&quot;full&quot;,&quot;sacle_strategy&quot;:&quot;stretch&quot;}"/>
  <p:tag name="KSO_WM_ASSEMBLE_CHIP_INDEX" val="4dbe6862caa14fb495508e0bf674815c"/>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337df6d3c397444bb745f10daa50a51e"/>
  <p:tag name="KSO_WM_UNIT_DECORATE_INFO" val=""/>
  <p:tag name="KSO_WM_UNIT_SM_LIMIT_TYPE" val=""/>
  <p:tag name="KSO_WM_CHIP_FILLAREA_FILL_RULE" val="{&quot;fill_align&quot;:&quot;cm&quot;,&quot;fill_effect&quot;:[],&quot;fill_mode&quot;:&quot;full&quot;,&quot;sacle_strategy&quot;:&quot;stretch&quot;}"/>
  <p:tag name="KSO_WM_ASSEMBLE_CHIP_INDEX" val="cb12f44047ff4e708f756857ec006f50"/>
  <p:tag name="KSO_WM_SLIDE_BACKGROUND_TYPE" val="bottomTop"/>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9b5b96fe6c214192a2d6c514e98b4be6"/>
  <p:tag name="KSO_WM_UNIT_DECORATE_INFO" val=""/>
  <p:tag name="KSO_WM_UNIT_SM_LIMIT_TYPE" val=""/>
  <p:tag name="KSO_WM_CHIP_FILLAREA_FILL_RULE" val="{&quot;fill_align&quot;:&quot;cm&quot;,&quot;fill_effect&quot;:[],&quot;fill_mode&quot;:&quot;full&quot;,&quot;sacle_strategy&quot;:&quot;stretch&quot;}"/>
  <p:tag name="KSO_WM_ASSEMBLE_CHIP_INDEX" val="6c348e94c09047b2a77cbbcbbf35ad50"/>
  <p:tag name="KSO_WM_SLIDE_BACKGROUND_TYPE" val="bottomTop"/>
</p:tagLst>
</file>

<file path=ppt/tags/tag325.xml><?xml version="1.0" encoding="utf-8"?>
<p:tagLst xmlns:p="http://schemas.openxmlformats.org/presentationml/2006/main">
  <p:tag name="KSO_WM_SLIDE_BACKGROUND_TYPE" val="bottomTop"/>
</p:tagLst>
</file>

<file path=ppt/tags/tag326.xml><?xml version="1.0" encoding="utf-8"?>
<p:tagLst xmlns:p="http://schemas.openxmlformats.org/presentationml/2006/main">
  <p:tag name="KSO_WM_SLIDE_BACKGROUND_TYPE" val="bottomTop"/>
</p:tagLst>
</file>

<file path=ppt/tags/tag327.xml><?xml version="1.0" encoding="utf-8"?>
<p:tagLst xmlns:p="http://schemas.openxmlformats.org/presentationml/2006/main">
  <p:tag name="KSO_WM_SLIDE_BACKGROUND_TYPE" val="bottomTop"/>
</p:tagLst>
</file>

<file path=ppt/tags/tag328.xml><?xml version="1.0" encoding="utf-8"?>
<p:tagLst xmlns:p="http://schemas.openxmlformats.org/presentationml/2006/main">
  <p:tag name="KSO_WM_SLIDE_BACKGROUND_TYPE" val="bottomTop"/>
</p:tagLst>
</file>

<file path=ppt/tags/tag329.xml><?xml version="1.0" encoding="utf-8"?>
<p:tagLst xmlns:p="http://schemas.openxmlformats.org/presentationml/2006/main">
  <p:tag name="KSO_WM_SLIDE_BACKGROUND_TYPE" val="bottomTop"/>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63917b1a54e4a49a1c25ed94e159791"/>
  <p:tag name="KSO_WM_UNIT_DECORATE_INFO" val=""/>
  <p:tag name="KSO_WM_UNIT_SM_LIMIT_TYPE" val=""/>
  <p:tag name="KSO_WM_CHIP_FILLAREA_FILL_RULE" val="{&quot;fill_align&quot;:&quot;cm&quot;,&quot;fill_effect&quot;:[],&quot;fill_mode&quot;:&quot;full&quot;,&quot;sacle_strategy&quot;:&quot;stretch&quot;}"/>
  <p:tag name="KSO_WM_ASSEMBLE_CHIP_INDEX" val="25224aa8789947aeaf0377c2aa686323"/>
  <p:tag name="KSO_WM_SLIDE_BACKGROUND_TYPE" val="frame"/>
</p:tagLst>
</file>

<file path=ppt/tags/tag330.xml><?xml version="1.0" encoding="utf-8"?>
<p:tagLst xmlns:p="http://schemas.openxmlformats.org/presentationml/2006/main">
  <p:tag name="KSO_WM_SLIDE_BACKGROUND_TYPE" val="bottomTop"/>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cc60a6ae5bc64de0bc9ba85466ea2966"/>
  <p:tag name="KSO_WM_UNIT_DECORATE_INFO" val=""/>
  <p:tag name="KSO_WM_UNIT_SM_LIMIT_TYPE" val=""/>
  <p:tag name="KSO_WM_CHIP_FILLAREA_FILL_RULE" val="{&quot;fill_align&quot;:&quot;cm&quot;,&quot;fill_effect&quot;:[],&quot;fill_mode&quot;:&quot;full&quot;,&quot;sacle_strategy&quot;:&quot;stretch&quot;}"/>
  <p:tag name="KSO_WM_ASSEMBLE_CHIP_INDEX" val="b41195b1959e4b9aaf6a80edb0766bc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7fc34618af6415b997faf1a74fb61fc"/>
  <p:tag name="KSO_WM_UNIT_DECORATE_INFO" val=""/>
  <p:tag name="KSO_WM_UNIT_SM_LIMIT_TYPE" val=""/>
  <p:tag name="KSO_WM_CHIP_FILLAREA_FILL_RULE" val="{&quot;fill_align&quot;:&quot;cm&quot;,&quot;fill_effect&quot;:[],&quot;fill_mode&quot;:&quot;full&quot;,&quot;sacle_strategy&quot;:&quot;stretch&quot;}"/>
  <p:tag name="KSO_WM_ASSEMBLE_CHIP_INDEX" val="b495197921aa44cb8beecd2843188b70"/>
  <p:tag name="KSO_WM_SLIDE_BACKGROUND_TYPE" val="navigation"/>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83128a7cb944c27b894e32b3d4c292c"/>
  <p:tag name="KSO_WM_UNIT_DECORATE_INFO" val=""/>
  <p:tag name="KSO_WM_UNIT_SM_LIMIT_TYPE" val=""/>
  <p:tag name="KSO_WM_CHIP_FILLAREA_FILL_RULE" val="{&quot;fill_align&quot;:&quot;cm&quot;,&quot;fill_effect&quot;:[],&quot;fill_mode&quot;:&quot;full&quot;,&quot;sacle_strategy&quot;:&quot;stretch&quot;}"/>
  <p:tag name="KSO_WM_ASSEMBLE_CHIP_INDEX" val="b8b8556a6c164bbe9493571e3c0a7eec"/>
  <p:tag name="KSO_WM_SLIDE_BACKGROUND_TYPE" val="navigation"/>
</p:tagLst>
</file>

<file path=ppt/tags/tag334.xml><?xml version="1.0" encoding="utf-8"?>
<p:tagLst xmlns:p="http://schemas.openxmlformats.org/presentationml/2006/main">
  <p:tag name="KSO_WM_SLIDE_BACKGROUND_TYPE" val="navigation"/>
</p:tagLst>
</file>

<file path=ppt/tags/tag335.xml><?xml version="1.0" encoding="utf-8"?>
<p:tagLst xmlns:p="http://schemas.openxmlformats.org/presentationml/2006/main">
  <p:tag name="KSO_WM_SLIDE_BACKGROUND_TYPE" val="navigation"/>
</p:tagLst>
</file>

<file path=ppt/tags/tag336.xml><?xml version="1.0" encoding="utf-8"?>
<p:tagLst xmlns:p="http://schemas.openxmlformats.org/presentationml/2006/main">
  <p:tag name="KSO_WM_SLIDE_BACKGROUND_TYPE" val="navigation"/>
</p:tagLst>
</file>

<file path=ppt/tags/tag337.xml><?xml version="1.0" encoding="utf-8"?>
<p:tagLst xmlns:p="http://schemas.openxmlformats.org/presentationml/2006/main">
  <p:tag name="KSO_WM_SLIDE_BACKGROUND_TYPE" val="navigation"/>
</p:tagLst>
</file>

<file path=ppt/tags/tag338.xml><?xml version="1.0" encoding="utf-8"?>
<p:tagLst xmlns:p="http://schemas.openxmlformats.org/presentationml/2006/main">
  <p:tag name="KSO_WM_SLIDE_BACKGROUND_TYPE" val="navigation"/>
</p:tagLst>
</file>

<file path=ppt/tags/tag339.xml><?xml version="1.0" encoding="utf-8"?>
<p:tagLst xmlns:p="http://schemas.openxmlformats.org/presentationml/2006/main">
  <p:tag name="KSO_WM_SLIDE_BACKGROUND_TYPE" val="navigation"/>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1e20c857554490dbc360d063e62c314"/>
  <p:tag name="KSO_WM_UNIT_DECORATE_INFO" val=""/>
  <p:tag name="KSO_WM_UNIT_SM_LIMIT_TYPE" val=""/>
  <p:tag name="KSO_WM_CHIP_FILLAREA_FILL_RULE" val="{&quot;fill_align&quot;:&quot;cm&quot;,&quot;fill_effect&quot;:[],&quot;fill_mode&quot;:&quot;full&quot;,&quot;sacle_strategy&quot;:&quot;stretch&quot;}"/>
  <p:tag name="KSO_WM_ASSEMBLE_CHIP_INDEX" val="c2a7c0c13b9f45aab0f815d931b4c1c7"/>
  <p:tag name="KSO_WM_SLIDE_BACKGROUND_TYPE" val="frame"/>
</p:tagLst>
</file>

<file path=ppt/tags/tag340.xml><?xml version="1.0" encoding="utf-8"?>
<p:tagLst xmlns:p="http://schemas.openxmlformats.org/presentationml/2006/main">
  <p:tag name="KSO_WM_SLIDE_BACKGROUND_TYPE" val="navigation"/>
</p:tagLst>
</file>

<file path=ppt/tags/tag341.xml><?xml version="1.0" encoding="utf-8"?>
<p:tagLst xmlns:p="http://schemas.openxmlformats.org/presentationml/2006/main">
  <p:tag name="KSO_WM_SLIDE_BACKGROUND_TYPE" val="navigation"/>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16dfb7d506640ce9529e255740cbd69"/>
  <p:tag name="KSO_WM_UNIT_DECORATE_INFO" val=""/>
  <p:tag name="KSO_WM_UNIT_SM_LIMIT_TYPE" val=""/>
  <p:tag name="KSO_WM_CHIP_FILLAREA_FILL_RULE" val="{&quot;fill_align&quot;:&quot;cm&quot;,&quot;fill_effect&quot;:[],&quot;fill_mode&quot;:&quot;full&quot;,&quot;sacle_strategy&quot;:&quot;stretch&quot;}"/>
  <p:tag name="KSO_WM_ASSEMBLE_CHIP_INDEX" val="fa3debbaf41148b5806849201312c20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ea70eb50e26d45e78a8407d0cb99d804"/>
  <p:tag name="KSO_WM_UNIT_DECORATE_INFO" val=""/>
  <p:tag name="KSO_WM_UNIT_SM_LIMIT_TYPE" val=""/>
  <p:tag name="KSO_WM_CHIP_FILLAREA_FILL_RULE" val="{&quot;fill_align&quot;:&quot;cm&quot;,&quot;fill_effect&quot;:[],&quot;fill_mode&quot;:&quot;full&quot;,&quot;sacle_strategy&quot;:&quot;stretch&quot;}"/>
  <p:tag name="KSO_WM_ASSEMBLE_CHIP_INDEX" val="1771eb3b4a6a48c2854f7465ad6c5a0f"/>
  <p:tag name="KSO_WM_SLIDE_BACKGROUND_TYPE" val="belt"/>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5e4560197ee48e28483e3e9d620cf55"/>
  <p:tag name="KSO_WM_UNIT_DECORATE_INFO" val=""/>
  <p:tag name="KSO_WM_UNIT_SM_LIMIT_TYPE" val=""/>
  <p:tag name="KSO_WM_CHIP_FILLAREA_FILL_RULE" val="{&quot;fill_align&quot;:&quot;cm&quot;,&quot;fill_effect&quot;:[],&quot;fill_mode&quot;:&quot;full&quot;,&quot;sacle_strategy&quot;:&quot;stretch&quot;}"/>
  <p:tag name="KSO_WM_ASSEMBLE_CHIP_INDEX" val="e9f3e8f3896a4be2b76f088312f39e62"/>
  <p:tag name="KSO_WM_SLIDE_BACKGROUND_TYPE" val="belt"/>
</p:tagLst>
</file>

<file path=ppt/tags/tag345.xml><?xml version="1.0" encoding="utf-8"?>
<p:tagLst xmlns:p="http://schemas.openxmlformats.org/presentationml/2006/main">
  <p:tag name="KSO_WM_SLIDE_BACKGROUND_TYPE" val="belt"/>
</p:tagLst>
</file>

<file path=ppt/tags/tag346.xml><?xml version="1.0" encoding="utf-8"?>
<p:tagLst xmlns:p="http://schemas.openxmlformats.org/presentationml/2006/main">
  <p:tag name="KSO_WM_SLIDE_BACKGROUND_TYPE" val="belt"/>
</p:tagLst>
</file>

<file path=ppt/tags/tag347.xml><?xml version="1.0" encoding="utf-8"?>
<p:tagLst xmlns:p="http://schemas.openxmlformats.org/presentationml/2006/main">
  <p:tag name="KSO_WM_SLIDE_BACKGROUND_TYPE" val="belt"/>
</p:tagLst>
</file>

<file path=ppt/tags/tag348.xml><?xml version="1.0" encoding="utf-8"?>
<p:tagLst xmlns:p="http://schemas.openxmlformats.org/presentationml/2006/main">
  <p:tag name="KSO_WM_SLIDE_BACKGROUND_TYPE" val="belt"/>
</p:tagLst>
</file>

<file path=ppt/tags/tag349.xml><?xml version="1.0" encoding="utf-8"?>
<p:tagLst xmlns:p="http://schemas.openxmlformats.org/presentationml/2006/main">
  <p:tag name="KSO_WM_SLIDE_BACKGROUND_TYPE" val="belt"/>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TEMPLATE_CATEGORY" val="custom"/>
  <p:tag name="KSO_WM_TEMPLATE_INDEX" val="20203883"/>
</p:tagLst>
</file>

<file path=ppt/tags/tag351.xml><?xml version="1.0" encoding="utf-8"?>
<p:tagLst xmlns:p="http://schemas.openxmlformats.org/presentationml/2006/main">
  <p:tag name="KSO_WM_TEMPLATE_CATEGORY" val="custom"/>
  <p:tag name="KSO_WM_TEMPLATE_INDEX" val="20203883"/>
</p:tagLst>
</file>

<file path=ppt/tags/tag352.xml><?xml version="1.0" encoding="utf-8"?>
<p:tagLst xmlns:p="http://schemas.openxmlformats.org/presentationml/2006/main">
  <p:tag name="KSO_WM_BEAUTIFY_FLAG" val="#wm#"/>
  <p:tag name="KSO_WM_TAG_VERSION" val="1.0"/>
  <p:tag name="KSO_WM_TEMPLATE_CATEGORY" val="custom"/>
  <p:tag name="KSO_WM_TEMPLATE_INDEX" val="20203883"/>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 name="KSO_WM_TEMPLATE_ASSEMBLE_XID" val="5f978b36989d9bef5b8d3793"/>
  <p:tag name="KSO_WM_TEMPLATE_ASSEMBLE_GROUPID" val="5f896570a61ec3b55284a6ef"/>
</p:tagLst>
</file>

<file path=ppt/tags/tag355.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 name="KSO_WM_TEMPLATE_ASSEMBLE_XID" val="5f978b36989d9bef5b8d3793"/>
  <p:tag name="KSO_WM_TEMPLATE_ASSEMBLE_GROUPID" val="5f896570a61ec3b55284a6ef"/>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875893b9c3c440fea000433889a0aa5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53385a99ccf145a486dcff88d61d3b98"/>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5c5f4272d874bf89ce420b0e3c0f27c"/>
  <p:tag name="KSO_WM_UNIT_DECORATE_INFO" val=""/>
  <p:tag name="KSO_WM_UNIT_SM_LIMIT_TYPE" val=""/>
  <p:tag name="KSO_WM_CHIP_FILLAREA_FILL_RULE" val="{&quot;fill_align&quot;:&quot;cm&quot;,&quot;fill_effect&quot;:[],&quot;fill_mode&quot;:&quot;full&quot;,&quot;sacle_strategy&quot;:&quot;stretch&quot;}"/>
  <p:tag name="KSO_WM_ASSEMBLE_CHIP_INDEX" val="89f05de71d534d7ab0924f237a10675f"/>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b7c951a25db4058a7c786ca026f17ea"/>
  <p:tag name="KSO_WM_UNIT_DECORATE_INFO" val=""/>
  <p:tag name="KSO_WM_UNIT_SM_LIMIT_TYPE" val=""/>
  <p:tag name="KSO_WM_CHIP_FILLAREA_FILL_RULE" val="{&quot;fill_align&quot;:&quot;cm&quot;,&quot;fill_effect&quot;:[],&quot;fill_mode&quot;:&quot;full&quot;,&quot;sacle_strategy&quot;:&quot;stretch&quot;}"/>
  <p:tag name="KSO_WM_ASSEMBLE_CHIP_INDEX" val="21bb62ea5b8c4b6c9592376db991f28f"/>
</p:tagLst>
</file>

<file path=ppt/tags/tag361.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 name="KSO_WM_TEMPLATE_ASSEMBLE_XID" val="5f978b36989d9bef5b8d3786"/>
  <p:tag name="KSO_WM_TEMPLATE_ASSEMBLE_GROUPID" val="5f896570a61ec3b55284a6ef"/>
</p:tagLst>
</file>

<file path=ppt/tags/tag362.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77f599ba918149d4be953fce00ce9366"/>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35"/>
  <p:tag name="KSO_WM_UNIT_TEXT_FILL_FORE_SCHEMECOLOR_INDEX" val="13"/>
  <p:tag name="KSO_WM_UNIT_TEXT_FILL_TYPE" val="1"/>
  <p:tag name="KSO_WM_TEMPLATE_ASSEMBLE_XID" val="5f978b36989d9bef5b8d3786"/>
  <p:tag name="KSO_WM_TEMPLATE_ASSEMBLE_GROUPID" val="5f896570a61ec3b55284a6ef"/>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f568b2b3f37c479fa0f981c8fc78743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09866878f98477eb9815ee5fe2b6424"/>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460d8c600cbb4d5794af0be590e2518b"/>
  <p:tag name="KSO_WM_UNIT_DECORATE_INFO" val=""/>
  <p:tag name="KSO_WM_UNIT_SM_LIMIT_TYPE" val=""/>
  <p:tag name="KSO_WM_CHIP_FILLAREA_FILL_RULE" val="{&quot;fill_align&quot;:&quot;cm&quot;,&quot;fill_effect&quot;:[],&quot;fill_mode&quot;:&quot;full&quot;,&quot;sacle_strategy&quot;:&quot;stretch&quot;}"/>
  <p:tag name="KSO_WM_ASSEMBLE_CHIP_INDEX" val="8023466ed56b41ba8f08af1e8d089617"/>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376.xml><?xml version="1.0" encoding="utf-8"?>
<p:tagLst xmlns:p="http://schemas.openxmlformats.org/presentationml/2006/main">
  <p:tag name="KSO_WM_UNIT_ISCONTENTSTITLE" val="0"/>
  <p:tag name="KSO_WM_UNIT_ISNUMDGMTITLE" val="0"/>
  <p:tag name="KSO_WM_UNIT_NOCLEAR" val="0"/>
  <p:tag name="KSO_WM_UNIT_VALUE" val="17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添/加/副/标/题"/>
  <p:tag name="KSO_WM_UNIT_DEFAULT_FONT" val="18;24;2"/>
  <p:tag name="KSO_WM_UNIT_BLOCK" val="0"/>
  <p:tag name="KSO_WM_UNIT_DEC_AREA_ID" val="6714d08370c84a8dbb1a354770b37e3d"/>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35"/>
  <p:tag name="KSO_WM_UNIT_TEXT_FILL_FORE_SCHEMECOLOR_INDEX" val="13"/>
  <p:tag name="KSO_WM_UNIT_TEXT_FILL_TYPE" val="1"/>
  <p:tag name="KSO_WM_TEMPLATE_ASSEMBLE_XID" val="5f978b36989d9bef5b8d37cf"/>
  <p:tag name="KSO_WM_TEMPLATE_ASSEMBLE_GROUPID" val="5f896570a61ec3b55284a6ef"/>
</p:tagLst>
</file>

<file path=ppt/tags/tag377.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 name="KSO_WM_TEMPLATE_ASSEMBLE_XID" val="5f978b36989d9bef5b8d37cf"/>
  <p:tag name="KSO_WM_TEMPLATE_ASSEMBLE_GROUPID" val="5f896570a61ec3b55284a6ef"/>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 name="KSO_WM_SLIDE_BACKGROUND_TYPE" val="general"/>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 name="KSO_WM_SLIDE_BACKGROUND_TYPE" val="general"/>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SLIDE_BACKGROUND_TYPE" val="general"/>
</p:tagLst>
</file>

<file path=ppt/tags/tag381.xml><?xml version="1.0" encoding="utf-8"?>
<p:tagLst xmlns:p="http://schemas.openxmlformats.org/presentationml/2006/main">
  <p:tag name="KSO_WM_SLIDE_BACKGROUND_TYPE" val="general"/>
</p:tagLst>
</file>

<file path=ppt/tags/tag382.xml><?xml version="1.0" encoding="utf-8"?>
<p:tagLst xmlns:p="http://schemas.openxmlformats.org/presentationml/2006/main">
  <p:tag name="KSO_WM_SLIDE_BACKGROUND_TYPE" val="general"/>
</p:tagLst>
</file>

<file path=ppt/tags/tag383.xml><?xml version="1.0" encoding="utf-8"?>
<p:tagLst xmlns:p="http://schemas.openxmlformats.org/presentationml/2006/main">
  <p:tag name="KSO_WM_SLIDE_BACKGROUND_TYPE" val="genera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da6226619fe8484b86b9ced3b1b8e231"/>
  <p:tag name="KSO_WM_UNIT_DECORATE_INFO" val=""/>
  <p:tag name="KSO_WM_UNIT_SM_LIMIT_TYPE" val=""/>
  <p:tag name="KSO_WM_CHIP_FILLAREA_FILL_RULE" val="{&quot;fill_align&quot;:&quot;cm&quot;,&quot;fill_effect&quot;:[],&quot;fill_mode&quot;:&quot;full&quot;,&quot;sacle_strategy&quot;:&quot;stretch&quot;}"/>
  <p:tag name="KSO_WM_ASSEMBLE_CHIP_INDEX" val="71ffd916eaba474986f40e79eee0aa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63917b1a54e4a49a1c25ed94e159791"/>
  <p:tag name="KSO_WM_UNIT_DECORATE_INFO" val=""/>
  <p:tag name="KSO_WM_UNIT_SM_LIMIT_TYPE" val=""/>
  <p:tag name="KSO_WM_CHIP_FILLAREA_FILL_RULE" val="{&quot;fill_align&quot;:&quot;cm&quot;,&quot;fill_effect&quot;:[],&quot;fill_mode&quot;:&quot;full&quot;,&quot;sacle_strategy&quot;:&quot;stretch&quot;}"/>
  <p:tag name="KSO_WM_ASSEMBLE_CHIP_INDEX" val="25224aa8789947aeaf0377c2aa686323"/>
  <p:tag name="KSO_WM_SLIDE_BACKGROUND_TYPE" val="frame"/>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1e20c857554490dbc360d063e62c314"/>
  <p:tag name="KSO_WM_UNIT_DECORATE_INFO" val=""/>
  <p:tag name="KSO_WM_UNIT_SM_LIMIT_TYPE" val=""/>
  <p:tag name="KSO_WM_CHIP_FILLAREA_FILL_RULE" val="{&quot;fill_align&quot;:&quot;cm&quot;,&quot;fill_effect&quot;:[],&quot;fill_mode&quot;:&quot;full&quot;,&quot;sacle_strategy&quot;:&quot;stretch&quot;}"/>
  <p:tag name="KSO_WM_ASSEMBLE_CHIP_INDEX" val="c2a7c0c13b9f45aab0f815d931b4c1c7"/>
  <p:tag name="KSO_WM_SLIDE_BACKGROUND_TYPE" val="frame"/>
</p:tagLst>
</file>

<file path=ppt/tags/tag387.xml><?xml version="1.0" encoding="utf-8"?>
<p:tagLst xmlns:p="http://schemas.openxmlformats.org/presentationml/2006/main">
  <p:tag name="KSO_WM_SLIDE_BACKGROUND_TYPE" val="frame"/>
</p:tagLst>
</file>

<file path=ppt/tags/tag388.xml><?xml version="1.0" encoding="utf-8"?>
<p:tagLst xmlns:p="http://schemas.openxmlformats.org/presentationml/2006/main">
  <p:tag name="KSO_WM_SLIDE_BACKGROUND_TYPE" val="frame"/>
</p:tagLst>
</file>

<file path=ppt/tags/tag389.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SLIDE_BACKGROUND_TYPE" val="frame"/>
</p:tagLst>
</file>

<file path=ppt/tags/tag391.xml><?xml version="1.0" encoding="utf-8"?>
<p:tagLst xmlns:p="http://schemas.openxmlformats.org/presentationml/2006/main">
  <p:tag name="KSO_WM_SLIDE_BACKGROUND_TYPE" val="frame"/>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a34af95750c646bc89b2c88640c96f25"/>
  <p:tag name="KSO_WM_UNIT_DECORATE_INFO" val=""/>
  <p:tag name="KSO_WM_UNIT_SM_LIMIT_TYPE" val=""/>
  <p:tag name="KSO_WM_CHIP_FILLAREA_FILL_RULE" val="{&quot;fill_align&quot;:&quot;cm&quot;,&quot;fill_effect&quot;:[],&quot;fill_mode&quot;:&quot;full&quot;,&quot;sacle_strategy&quot;:&quot;stretch&quot;}"/>
  <p:tag name="KSO_WM_ASSEMBLE_CHIP_INDEX" val="220eed7e5ea04c25892d8867be7c778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73c39e3ba374bc28709ad7d97a807a2"/>
  <p:tag name="KSO_WM_UNIT_DECORATE_INFO" val=""/>
  <p:tag name="KSO_WM_UNIT_SM_LIMIT_TYPE" val=""/>
  <p:tag name="KSO_WM_CHIP_FILLAREA_FILL_RULE" val="{&quot;fill_align&quot;:&quot;cm&quot;,&quot;fill_effect&quot;:[],&quot;fill_mode&quot;:&quot;full&quot;,&quot;sacle_strategy&quot;:&quot;stretch&quot;}"/>
  <p:tag name="KSO_WM_ASSEMBLE_CHIP_INDEX" val="5be4c0c2ce764397a2e47babcf18e525"/>
  <p:tag name="KSO_WM_SLIDE_BACKGROUND_TYPE" val="leftRight"/>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414dc81396b34ddbaea693b193be5a3e"/>
  <p:tag name="KSO_WM_UNIT_DECORATE_INFO" val=""/>
  <p:tag name="KSO_WM_UNIT_SM_LIMIT_TYPE" val=""/>
  <p:tag name="KSO_WM_CHIP_FILLAREA_FILL_RULE" val="{&quot;fill_align&quot;:&quot;cm&quot;,&quot;fill_effect&quot;:[],&quot;fill_mode&quot;:&quot;full&quot;,&quot;sacle_strategy&quot;:&quot;stretch&quot;}"/>
  <p:tag name="KSO_WM_ASSEMBLE_CHIP_INDEX" val="a1db10e0a91745e4abd6274a5a2dcfcf"/>
  <p:tag name="KSO_WM_SLIDE_BACKGROUND_TYPE" val="leftRight"/>
</p:tagLst>
</file>

<file path=ppt/tags/tag395.xml><?xml version="1.0" encoding="utf-8"?>
<p:tagLst xmlns:p="http://schemas.openxmlformats.org/presentationml/2006/main">
  <p:tag name="KSO_WM_SLIDE_BACKGROUND_TYPE" val="leftRight"/>
</p:tagLst>
</file>

<file path=ppt/tags/tag396.xml><?xml version="1.0" encoding="utf-8"?>
<p:tagLst xmlns:p="http://schemas.openxmlformats.org/presentationml/2006/main">
  <p:tag name="KSO_WM_SLIDE_BACKGROUND_TYPE" val="leftRight"/>
</p:tagLst>
</file>

<file path=ppt/tags/tag397.xml><?xml version="1.0" encoding="utf-8"?>
<p:tagLst xmlns:p="http://schemas.openxmlformats.org/presentationml/2006/main">
  <p:tag name="KSO_WM_SLIDE_BACKGROUND_TYPE" val="leftRight"/>
</p:tagLst>
</file>

<file path=ppt/tags/tag398.xml><?xml version="1.0" encoding="utf-8"?>
<p:tagLst xmlns:p="http://schemas.openxmlformats.org/presentationml/2006/main">
  <p:tag name="KSO_WM_SLIDE_BACKGROUND_TYPE" val="leftRight"/>
</p:tagLst>
</file>

<file path=ppt/tags/tag399.xml><?xml version="1.0" encoding="utf-8"?>
<p:tagLst xmlns:p="http://schemas.openxmlformats.org/presentationml/2006/main">
  <p:tag name="KSO_WM_SLIDE_BACKGROUND_TYPE" val="leftRight"/>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a34af95750c646bc89b2c88640c96f25"/>
  <p:tag name="KSO_WM_UNIT_DECORATE_INFO" val=""/>
  <p:tag name="KSO_WM_UNIT_SM_LIMIT_TYPE" val=""/>
  <p:tag name="KSO_WM_CHIP_FILLAREA_FILL_RULE" val="{&quot;fill_align&quot;:&quot;cm&quot;,&quot;fill_effect&quot;:[],&quot;fill_mode&quot;:&quot;full&quot;,&quot;sacle_strategy&quot;:&quot;stretch&quot;}"/>
  <p:tag name="KSO_WM_ASSEMBLE_CHIP_INDEX" val="220eed7e5ea04c25892d8867be7c778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SLIDE_BACKGROUND_TYPE" val="leftRight"/>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75835bac36e4cb1a64b889363c15260"/>
  <p:tag name="KSO_WM_UNIT_DECORATE_INFO" val=""/>
  <p:tag name="KSO_WM_UNIT_SM_LIMIT_TYPE" val=""/>
  <p:tag name="KSO_WM_CHIP_FILLAREA_FILL_RULE" val="{&quot;fill_align&quot;:&quot;cm&quot;,&quot;fill_effect&quot;:[],&quot;fill_mode&quot;:&quot;full&quot;,&quot;sacle_strategy&quot;:&quot;stretch&quot;}"/>
  <p:tag name="KSO_WM_ASSEMBLE_CHIP_INDEX" val="a9d49340c2f4407499ebb6be89c282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6a71353f1d44824b6b5a710002855d6"/>
  <p:tag name="KSO_WM_UNIT_DECORATE_INFO" val=""/>
  <p:tag name="KSO_WM_UNIT_SM_LIMIT_TYPE" val=""/>
  <p:tag name="KSO_WM_CHIP_FILLAREA_FILL_RULE" val="{&quot;fill_align&quot;:&quot;cm&quot;,&quot;fill_effect&quot;:[],&quot;fill_mode&quot;:&quot;full&quot;,&quot;sacle_strategy&quot;:&quot;stretch&quot;}"/>
  <p:tag name="KSO_WM_ASSEMBLE_CHIP_INDEX" val="9eb754e11ee745789614f90305ff87c7"/>
  <p:tag name="KSO_WM_SLIDE_BACKGROUND_TYPE" val="topBotto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35c11b3f955047a8bb742aa3205aa9e3"/>
  <p:tag name="KSO_WM_UNIT_DECORATE_INFO" val=""/>
  <p:tag name="KSO_WM_UNIT_SM_LIMIT_TYPE" val=""/>
  <p:tag name="KSO_WM_CHIP_FILLAREA_FILL_RULE" val="{&quot;fill_align&quot;:&quot;cm&quot;,&quot;fill_effect&quot;:[],&quot;fill_mode&quot;:&quot;full&quot;,&quot;sacle_strategy&quot;:&quot;stretch&quot;}"/>
  <p:tag name="KSO_WM_ASSEMBLE_CHIP_INDEX" val="350db3510ef448f3b8febe3bb9b014aa"/>
  <p:tag name="KSO_WM_SLIDE_BACKGROUND_TYPE" val="topBottom"/>
</p:tagLst>
</file>

<file path=ppt/tags/tag404.xml><?xml version="1.0" encoding="utf-8"?>
<p:tagLst xmlns:p="http://schemas.openxmlformats.org/presentationml/2006/main">
  <p:tag name="KSO_WM_SLIDE_BACKGROUND_TYPE" val="topBottom"/>
</p:tagLst>
</file>

<file path=ppt/tags/tag405.xml><?xml version="1.0" encoding="utf-8"?>
<p:tagLst xmlns:p="http://schemas.openxmlformats.org/presentationml/2006/main">
  <p:tag name="KSO_WM_SLIDE_BACKGROUND_TYPE" val="topBottom"/>
</p:tagLst>
</file>

<file path=ppt/tags/tag406.xml><?xml version="1.0" encoding="utf-8"?>
<p:tagLst xmlns:p="http://schemas.openxmlformats.org/presentationml/2006/main">
  <p:tag name="KSO_WM_SLIDE_BACKGROUND_TYPE" val="topBottom"/>
</p:tagLst>
</file>

<file path=ppt/tags/tag407.xml><?xml version="1.0" encoding="utf-8"?>
<p:tagLst xmlns:p="http://schemas.openxmlformats.org/presentationml/2006/main">
  <p:tag name="KSO_WM_SLIDE_BACKGROUND_TYPE" val="topBottom"/>
</p:tagLst>
</file>

<file path=ppt/tags/tag408.xml><?xml version="1.0" encoding="utf-8"?>
<p:tagLst xmlns:p="http://schemas.openxmlformats.org/presentationml/2006/main">
  <p:tag name="KSO_WM_SLIDE_BACKGROUND_TYPE" val="topBottom"/>
</p:tagLst>
</file>

<file path=ppt/tags/tag409.xml><?xml version="1.0" encoding="utf-8"?>
<p:tagLst xmlns:p="http://schemas.openxmlformats.org/presentationml/2006/main">
  <p:tag name="KSO_WM_SLIDE_BACKGROUND_TYPE" val="topBotto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73c39e3ba374bc28709ad7d97a807a2"/>
  <p:tag name="KSO_WM_UNIT_DECORATE_INFO" val=""/>
  <p:tag name="KSO_WM_UNIT_SM_LIMIT_TYPE" val=""/>
  <p:tag name="KSO_WM_CHIP_FILLAREA_FILL_RULE" val="{&quot;fill_align&quot;:&quot;cm&quot;,&quot;fill_effect&quot;:[],&quot;fill_mode&quot;:&quot;full&quot;,&quot;sacle_strategy&quot;:&quot;stretch&quot;}"/>
  <p:tag name="KSO_WM_ASSEMBLE_CHIP_INDEX" val="5be4c0c2ce764397a2e47babcf18e525"/>
  <p:tag name="KSO_WM_SLIDE_BACKGROUND_TYPE" val="leftRight"/>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62b64a8162224157af34d6b11414196e"/>
  <p:tag name="KSO_WM_UNIT_DECORATE_INFO" val=""/>
  <p:tag name="KSO_WM_UNIT_SM_LIMIT_TYPE" val=""/>
  <p:tag name="KSO_WM_CHIP_FILLAREA_FILL_RULE" val="{&quot;fill_align&quot;:&quot;cm&quot;,&quot;fill_effect&quot;:[],&quot;fill_mode&quot;:&quot;full&quot;,&quot;sacle_strategy&quot;:&quot;stretch&quot;}"/>
  <p:tag name="KSO_WM_ASSEMBLE_CHIP_INDEX" val="4dbe6862caa14fb495508e0bf674815c"/>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337df6d3c397444bb745f10daa50a51e"/>
  <p:tag name="KSO_WM_UNIT_DECORATE_INFO" val=""/>
  <p:tag name="KSO_WM_UNIT_SM_LIMIT_TYPE" val=""/>
  <p:tag name="KSO_WM_CHIP_FILLAREA_FILL_RULE" val="{&quot;fill_align&quot;:&quot;cm&quot;,&quot;fill_effect&quot;:[],&quot;fill_mode&quot;:&quot;full&quot;,&quot;sacle_strategy&quot;:&quot;stretch&quot;}"/>
  <p:tag name="KSO_WM_ASSEMBLE_CHIP_INDEX" val="cb12f44047ff4e708f756857ec006f50"/>
  <p:tag name="KSO_WM_SLIDE_BACKGROUND_TYPE" val="bottomTop"/>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9b5b96fe6c214192a2d6c514e98b4be6"/>
  <p:tag name="KSO_WM_UNIT_DECORATE_INFO" val=""/>
  <p:tag name="KSO_WM_UNIT_SM_LIMIT_TYPE" val=""/>
  <p:tag name="KSO_WM_CHIP_FILLAREA_FILL_RULE" val="{&quot;fill_align&quot;:&quot;cm&quot;,&quot;fill_effect&quot;:[],&quot;fill_mode&quot;:&quot;full&quot;,&quot;sacle_strategy&quot;:&quot;stretch&quot;}"/>
  <p:tag name="KSO_WM_ASSEMBLE_CHIP_INDEX" val="6c348e94c09047b2a77cbbcbbf35ad50"/>
  <p:tag name="KSO_WM_SLIDE_BACKGROUND_TYPE" val="bottomTop"/>
</p:tagLst>
</file>

<file path=ppt/tags/tag413.xml><?xml version="1.0" encoding="utf-8"?>
<p:tagLst xmlns:p="http://schemas.openxmlformats.org/presentationml/2006/main">
  <p:tag name="KSO_WM_SLIDE_BACKGROUND_TYPE" val="bottomTop"/>
</p:tagLst>
</file>

<file path=ppt/tags/tag414.xml><?xml version="1.0" encoding="utf-8"?>
<p:tagLst xmlns:p="http://schemas.openxmlformats.org/presentationml/2006/main">
  <p:tag name="KSO_WM_SLIDE_BACKGROUND_TYPE" val="bottomTop"/>
</p:tagLst>
</file>

<file path=ppt/tags/tag415.xml><?xml version="1.0" encoding="utf-8"?>
<p:tagLst xmlns:p="http://schemas.openxmlformats.org/presentationml/2006/main">
  <p:tag name="KSO_WM_SLIDE_BACKGROUND_TYPE" val="bottomTop"/>
</p:tagLst>
</file>

<file path=ppt/tags/tag416.xml><?xml version="1.0" encoding="utf-8"?>
<p:tagLst xmlns:p="http://schemas.openxmlformats.org/presentationml/2006/main">
  <p:tag name="KSO_WM_SLIDE_BACKGROUND_TYPE" val="bottomTop"/>
</p:tagLst>
</file>

<file path=ppt/tags/tag417.xml><?xml version="1.0" encoding="utf-8"?>
<p:tagLst xmlns:p="http://schemas.openxmlformats.org/presentationml/2006/main">
  <p:tag name="KSO_WM_SLIDE_BACKGROUND_TYPE" val="bottomTop"/>
</p:tagLst>
</file>

<file path=ppt/tags/tag418.xml><?xml version="1.0" encoding="utf-8"?>
<p:tagLst xmlns:p="http://schemas.openxmlformats.org/presentationml/2006/main">
  <p:tag name="KSO_WM_SLIDE_BACKGROUND_TYPE" val="bottomTop"/>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cc60a6ae5bc64de0bc9ba85466ea2966"/>
  <p:tag name="KSO_WM_UNIT_DECORATE_INFO" val=""/>
  <p:tag name="KSO_WM_UNIT_SM_LIMIT_TYPE" val=""/>
  <p:tag name="KSO_WM_CHIP_FILLAREA_FILL_RULE" val="{&quot;fill_align&quot;:&quot;cm&quot;,&quot;fill_effect&quot;:[],&quot;fill_mode&quot;:&quot;full&quot;,&quot;sacle_strategy&quot;:&quot;stretch&quot;}"/>
  <p:tag name="KSO_WM_ASSEMBLE_CHIP_INDEX" val="b41195b1959e4b9aaf6a80edb0766bc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414dc81396b34ddbaea693b193be5a3e"/>
  <p:tag name="KSO_WM_UNIT_DECORATE_INFO" val=""/>
  <p:tag name="KSO_WM_UNIT_SM_LIMIT_TYPE" val=""/>
  <p:tag name="KSO_WM_CHIP_FILLAREA_FILL_RULE" val="{&quot;fill_align&quot;:&quot;cm&quot;,&quot;fill_effect&quot;:[],&quot;fill_mode&quot;:&quot;full&quot;,&quot;sacle_strategy&quot;:&quot;stretch&quot;}"/>
  <p:tag name="KSO_WM_ASSEMBLE_CHIP_INDEX" val="a1db10e0a91745e4abd6274a5a2dcfcf"/>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7fc34618af6415b997faf1a74fb61fc"/>
  <p:tag name="KSO_WM_UNIT_DECORATE_INFO" val=""/>
  <p:tag name="KSO_WM_UNIT_SM_LIMIT_TYPE" val=""/>
  <p:tag name="KSO_WM_CHIP_FILLAREA_FILL_RULE" val="{&quot;fill_align&quot;:&quot;cm&quot;,&quot;fill_effect&quot;:[],&quot;fill_mode&quot;:&quot;full&quot;,&quot;sacle_strategy&quot;:&quot;stretch&quot;}"/>
  <p:tag name="KSO_WM_ASSEMBLE_CHIP_INDEX" val="b495197921aa44cb8beecd2843188b70"/>
  <p:tag name="KSO_WM_SLIDE_BACKGROUND_TYPE" val="navigation"/>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83128a7cb944c27b894e32b3d4c292c"/>
  <p:tag name="KSO_WM_UNIT_DECORATE_INFO" val=""/>
  <p:tag name="KSO_WM_UNIT_SM_LIMIT_TYPE" val=""/>
  <p:tag name="KSO_WM_CHIP_FILLAREA_FILL_RULE" val="{&quot;fill_align&quot;:&quot;cm&quot;,&quot;fill_effect&quot;:[],&quot;fill_mode&quot;:&quot;full&quot;,&quot;sacle_strategy&quot;:&quot;stretch&quot;}"/>
  <p:tag name="KSO_WM_ASSEMBLE_CHIP_INDEX" val="b8b8556a6c164bbe9493571e3c0a7eec"/>
  <p:tag name="KSO_WM_SLIDE_BACKGROUND_TYPE" val="navigation"/>
</p:tagLst>
</file>

<file path=ppt/tags/tag422.xml><?xml version="1.0" encoding="utf-8"?>
<p:tagLst xmlns:p="http://schemas.openxmlformats.org/presentationml/2006/main">
  <p:tag name="KSO_WM_SLIDE_BACKGROUND_TYPE" val="navigation"/>
</p:tagLst>
</file>

<file path=ppt/tags/tag423.xml><?xml version="1.0" encoding="utf-8"?>
<p:tagLst xmlns:p="http://schemas.openxmlformats.org/presentationml/2006/main">
  <p:tag name="KSO_WM_SLIDE_BACKGROUND_TYPE" val="navigation"/>
</p:tagLst>
</file>

<file path=ppt/tags/tag424.xml><?xml version="1.0" encoding="utf-8"?>
<p:tagLst xmlns:p="http://schemas.openxmlformats.org/presentationml/2006/main">
  <p:tag name="KSO_WM_SLIDE_BACKGROUND_TYPE" val="navigation"/>
</p:tagLst>
</file>

<file path=ppt/tags/tag425.xml><?xml version="1.0" encoding="utf-8"?>
<p:tagLst xmlns:p="http://schemas.openxmlformats.org/presentationml/2006/main">
  <p:tag name="KSO_WM_SLIDE_BACKGROUND_TYPE" val="navigation"/>
</p:tagLst>
</file>

<file path=ppt/tags/tag426.xml><?xml version="1.0" encoding="utf-8"?>
<p:tagLst xmlns:p="http://schemas.openxmlformats.org/presentationml/2006/main">
  <p:tag name="KSO_WM_SLIDE_BACKGROUND_TYPE" val="navigation"/>
</p:tagLst>
</file>

<file path=ppt/tags/tag427.xml><?xml version="1.0" encoding="utf-8"?>
<p:tagLst xmlns:p="http://schemas.openxmlformats.org/presentationml/2006/main">
  <p:tag name="KSO_WM_SLIDE_BACKGROUND_TYPE" val="navigation"/>
</p:tagLst>
</file>

<file path=ppt/tags/tag428.xml><?xml version="1.0" encoding="utf-8"?>
<p:tagLst xmlns:p="http://schemas.openxmlformats.org/presentationml/2006/main">
  <p:tag name="KSO_WM_SLIDE_BACKGROUND_TYPE" val="navigation"/>
</p:tagLst>
</file>

<file path=ppt/tags/tag429.xml><?xml version="1.0" encoding="utf-8"?>
<p:tagLst xmlns:p="http://schemas.openxmlformats.org/presentationml/2006/main">
  <p:tag name="KSO_WM_SLIDE_BACKGROUND_TYPE" val="navigation"/>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16dfb7d506640ce9529e255740cbd69"/>
  <p:tag name="KSO_WM_UNIT_DECORATE_INFO" val=""/>
  <p:tag name="KSO_WM_UNIT_SM_LIMIT_TYPE" val=""/>
  <p:tag name="KSO_WM_CHIP_FILLAREA_FILL_RULE" val="{&quot;fill_align&quot;:&quot;cm&quot;,&quot;fill_effect&quot;:[],&quot;fill_mode&quot;:&quot;full&quot;,&quot;sacle_strategy&quot;:&quot;stretch&quot;}"/>
  <p:tag name="KSO_WM_ASSEMBLE_CHIP_INDEX" val="fa3debbaf41148b5806849201312c20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ea70eb50e26d45e78a8407d0cb99d804"/>
  <p:tag name="KSO_WM_UNIT_DECORATE_INFO" val=""/>
  <p:tag name="KSO_WM_UNIT_SM_LIMIT_TYPE" val=""/>
  <p:tag name="KSO_WM_CHIP_FILLAREA_FILL_RULE" val="{&quot;fill_align&quot;:&quot;cm&quot;,&quot;fill_effect&quot;:[],&quot;fill_mode&quot;:&quot;full&quot;,&quot;sacle_strategy&quot;:&quot;stretch&quot;}"/>
  <p:tag name="KSO_WM_ASSEMBLE_CHIP_INDEX" val="1771eb3b4a6a48c2854f7465ad6c5a0f"/>
  <p:tag name="KSO_WM_SLIDE_BACKGROUND_TYPE" val="belt"/>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5e4560197ee48e28483e3e9d620cf55"/>
  <p:tag name="KSO_WM_UNIT_DECORATE_INFO" val=""/>
  <p:tag name="KSO_WM_UNIT_SM_LIMIT_TYPE" val=""/>
  <p:tag name="KSO_WM_CHIP_FILLAREA_FILL_RULE" val="{&quot;fill_align&quot;:&quot;cm&quot;,&quot;fill_effect&quot;:[],&quot;fill_mode&quot;:&quot;full&quot;,&quot;sacle_strategy&quot;:&quot;stretch&quot;}"/>
  <p:tag name="KSO_WM_ASSEMBLE_CHIP_INDEX" val="e9f3e8f3896a4be2b76f088312f39e62"/>
  <p:tag name="KSO_WM_SLIDE_BACKGROUND_TYPE" val="belt"/>
</p:tagLst>
</file>

<file path=ppt/tags/tag433.xml><?xml version="1.0" encoding="utf-8"?>
<p:tagLst xmlns:p="http://schemas.openxmlformats.org/presentationml/2006/main">
  <p:tag name="KSO_WM_SLIDE_BACKGROUND_TYPE" val="belt"/>
</p:tagLst>
</file>

<file path=ppt/tags/tag434.xml><?xml version="1.0" encoding="utf-8"?>
<p:tagLst xmlns:p="http://schemas.openxmlformats.org/presentationml/2006/main">
  <p:tag name="KSO_WM_SLIDE_BACKGROUND_TYPE" val="belt"/>
</p:tagLst>
</file>

<file path=ppt/tags/tag435.xml><?xml version="1.0" encoding="utf-8"?>
<p:tagLst xmlns:p="http://schemas.openxmlformats.org/presentationml/2006/main">
  <p:tag name="KSO_WM_SLIDE_BACKGROUND_TYPE" val="belt"/>
</p:tagLst>
</file>

<file path=ppt/tags/tag436.xml><?xml version="1.0" encoding="utf-8"?>
<p:tagLst xmlns:p="http://schemas.openxmlformats.org/presentationml/2006/main">
  <p:tag name="KSO_WM_SLIDE_BACKGROUND_TYPE" val="belt"/>
</p:tagLst>
</file>

<file path=ppt/tags/tag437.xml><?xml version="1.0" encoding="utf-8"?>
<p:tagLst xmlns:p="http://schemas.openxmlformats.org/presentationml/2006/main">
  <p:tag name="KSO_WM_SLIDE_BACKGROUND_TYPE" val="belt"/>
</p:tagLst>
</file>

<file path=ppt/tags/tag438.xml><?xml version="1.0" encoding="utf-8"?>
<p:tagLst xmlns:p="http://schemas.openxmlformats.org/presentationml/2006/main">
  <p:tag name="KSO_WM_TEMPLATE_CATEGORY" val="custom"/>
  <p:tag name="KSO_WM_TEMPLATE_INDEX" val="20203883"/>
</p:tagLst>
</file>

<file path=ppt/tags/tag439.xml><?xml version="1.0" encoding="utf-8"?>
<p:tagLst xmlns:p="http://schemas.openxmlformats.org/presentationml/2006/main">
  <p:tag name="KSO_WM_TEMPLATE_CATEGORY" val="custom"/>
  <p:tag name="KSO_WM_TEMPLATE_INDEX" val="20203883"/>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BEAUTIFY_FLAG" val="#wm#"/>
  <p:tag name="KSO_WM_TAG_VERSION" val="1.0"/>
  <p:tag name="KSO_WM_TEMPLATE_CATEGORY" val="custom"/>
  <p:tag name="KSO_WM_TEMPLATE_INDEX" val="20203883"/>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 name="KSO_WM_TEMPLATE_ASSEMBLE_XID" val="5f978b36989d9bef5b8d3793"/>
  <p:tag name="KSO_WM_TEMPLATE_ASSEMBLE_GROUPID" val="5f896570a61ec3b55284a6ef"/>
</p:tagLst>
</file>

<file path=ppt/tags/tag443.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 name="KSO_WM_TEMPLATE_ASSEMBLE_XID" val="5f978b36989d9bef5b8d3793"/>
  <p:tag name="KSO_WM_TEMPLATE_ASSEMBLE_GROUPID" val="5f896570a61ec3b55284a6ef"/>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875893b9c3c440fea000433889a0aa5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53385a99ccf145a486dcff88d61d3b98"/>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5c5f4272d874bf89ce420b0e3c0f27c"/>
  <p:tag name="KSO_WM_UNIT_DECORATE_INFO" val=""/>
  <p:tag name="KSO_WM_UNIT_SM_LIMIT_TYPE" val=""/>
  <p:tag name="KSO_WM_CHIP_FILLAREA_FILL_RULE" val="{&quot;fill_align&quot;:&quot;cm&quot;,&quot;fill_effect&quot;:[],&quot;fill_mode&quot;:&quot;full&quot;,&quot;sacle_strategy&quot;:&quot;stretch&quot;}"/>
  <p:tag name="KSO_WM_ASSEMBLE_CHIP_INDEX" val="89f05de71d534d7ab0924f237a10675f"/>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b7c951a25db4058a7c786ca026f17ea"/>
  <p:tag name="KSO_WM_UNIT_DECORATE_INFO" val=""/>
  <p:tag name="KSO_WM_UNIT_SM_LIMIT_TYPE" val=""/>
  <p:tag name="KSO_WM_CHIP_FILLAREA_FILL_RULE" val="{&quot;fill_align&quot;:&quot;cm&quot;,&quot;fill_effect&quot;:[],&quot;fill_mode&quot;:&quot;full&quot;,&quot;sacle_strategy&quot;:&quot;stretch&quot;}"/>
  <p:tag name="KSO_WM_ASSEMBLE_CHIP_INDEX" val="21bb62ea5b8c4b6c9592376db991f28f"/>
</p:tagLst>
</file>

<file path=ppt/tags/tag44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 name="KSO_WM_TEMPLATE_ASSEMBLE_XID" val="5f978b36989d9bef5b8d3786"/>
  <p:tag name="KSO_WM_TEMPLATE_ASSEMBLE_GROUPID" val="5f896570a61ec3b55284a6ef"/>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77f599ba918149d4be953fce00ce9366"/>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35"/>
  <p:tag name="KSO_WM_UNIT_TEXT_FILL_FORE_SCHEMECOLOR_INDEX" val="13"/>
  <p:tag name="KSO_WM_UNIT_TEXT_FILL_TYPE" val="1"/>
  <p:tag name="KSO_WM_TEMPLATE_ASSEMBLE_XID" val="5f978b36989d9bef5b8d3786"/>
  <p:tag name="KSO_WM_TEMPLATE_ASSEMBLE_GROUPID" val="5f896570a61ec3b55284a6ef"/>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f568b2b3f37c479fa0f981c8fc78743b"/>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09866878f98477eb9815ee5fe2b6424"/>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460d8c600cbb4d5794af0be590e2518b"/>
  <p:tag name="KSO_WM_UNIT_DECORATE_INFO" val=""/>
  <p:tag name="KSO_WM_UNIT_SM_LIMIT_TYPE" val=""/>
  <p:tag name="KSO_WM_CHIP_FILLAREA_FILL_RULE" val="{&quot;fill_align&quot;:&quot;cm&quot;,&quot;fill_effect&quot;:[],&quot;fill_mode&quot;:&quot;full&quot;,&quot;sacle_strategy&quot;:&quot;stretch&quot;}"/>
  <p:tag name="KSO_WM_ASSEMBLE_CHIP_INDEX" val="8023466ed56b41ba8f08af1e8d089617"/>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464.xml><?xml version="1.0" encoding="utf-8"?>
<p:tagLst xmlns:p="http://schemas.openxmlformats.org/presentationml/2006/main">
  <p:tag name="KSO_WM_UNIT_ISCONTENTSTITLE" val="0"/>
  <p:tag name="KSO_WM_UNIT_ISNUMDGMTITLE" val="0"/>
  <p:tag name="KSO_WM_UNIT_NOCLEAR" val="0"/>
  <p:tag name="KSO_WM_UNIT_VALUE" val="17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添/加/副/标/题"/>
  <p:tag name="KSO_WM_UNIT_DEFAULT_FONT" val="18;24;2"/>
  <p:tag name="KSO_WM_UNIT_BLOCK" val="0"/>
  <p:tag name="KSO_WM_UNIT_DEC_AREA_ID" val="6714d08370c84a8dbb1a354770b37e3d"/>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35"/>
  <p:tag name="KSO_WM_UNIT_TEXT_FILL_FORE_SCHEMECOLOR_INDEX" val="13"/>
  <p:tag name="KSO_WM_UNIT_TEXT_FILL_TYPE" val="1"/>
  <p:tag name="KSO_WM_TEMPLATE_ASSEMBLE_XID" val="5f978b36989d9bef5b8d37cf"/>
  <p:tag name="KSO_WM_TEMPLATE_ASSEMBLE_GROUPID" val="5f896570a61ec3b55284a6ef"/>
</p:tagLst>
</file>

<file path=ppt/tags/tag465.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 name="KSO_WM_TEMPLATE_ASSEMBLE_XID" val="5f978b36989d9bef5b8d37cf"/>
  <p:tag name="KSO_WM_TEMPLATE_ASSEMBLE_GROUPID" val="5f896570a61ec3b55284a6ef"/>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 name="KSO_WM_SLIDE_BACKGROUND_TYPE" val="general"/>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 name="KSO_WM_SLIDE_BACKGROUND_TYPE" val="general"/>
</p:tagLst>
</file>

<file path=ppt/tags/tag468.xml><?xml version="1.0" encoding="utf-8"?>
<p:tagLst xmlns:p="http://schemas.openxmlformats.org/presentationml/2006/main">
  <p:tag name="KSO_WM_SLIDE_BACKGROUND_TYPE" val="general"/>
</p:tagLst>
</file>

<file path=ppt/tags/tag469.xml><?xml version="1.0" encoding="utf-8"?>
<p:tagLst xmlns:p="http://schemas.openxmlformats.org/presentationml/2006/main">
  <p:tag name="KSO_WM_SLIDE_BACKGROUND_TYPE" val="general"/>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SLIDE_BACKGROUND_TYPE" val="general"/>
</p:tagLst>
</file>

<file path=ppt/tags/tag471.xml><?xml version="1.0" encoding="utf-8"?>
<p:tagLst xmlns:p="http://schemas.openxmlformats.org/presentationml/2006/main">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da6226619fe8484b86b9ced3b1b8e231"/>
  <p:tag name="KSO_WM_UNIT_DECORATE_INFO" val=""/>
  <p:tag name="KSO_WM_UNIT_SM_LIMIT_TYPE" val=""/>
  <p:tag name="KSO_WM_CHIP_FILLAREA_FILL_RULE" val="{&quot;fill_align&quot;:&quot;cm&quot;,&quot;fill_effect&quot;:[],&quot;fill_mode&quot;:&quot;full&quot;,&quot;sacle_strategy&quot;:&quot;stretch&quot;}"/>
  <p:tag name="KSO_WM_ASSEMBLE_CHIP_INDEX" val="71ffd916eaba474986f40e79eee0aaee"/>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63917b1a54e4a49a1c25ed94e159791"/>
  <p:tag name="KSO_WM_UNIT_DECORATE_INFO" val=""/>
  <p:tag name="KSO_WM_UNIT_SM_LIMIT_TYPE" val=""/>
  <p:tag name="KSO_WM_CHIP_FILLAREA_FILL_RULE" val="{&quot;fill_align&quot;:&quot;cm&quot;,&quot;fill_effect&quot;:[],&quot;fill_mode&quot;:&quot;full&quot;,&quot;sacle_strategy&quot;:&quot;stretch&quot;}"/>
  <p:tag name="KSO_WM_ASSEMBLE_CHIP_INDEX" val="25224aa8789947aeaf0377c2aa686323"/>
  <p:tag name="KSO_WM_SLIDE_BACKGROUND_TYPE" val="frame"/>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1e20c857554490dbc360d063e62c314"/>
  <p:tag name="KSO_WM_UNIT_DECORATE_INFO" val=""/>
  <p:tag name="KSO_WM_UNIT_SM_LIMIT_TYPE" val=""/>
  <p:tag name="KSO_WM_CHIP_FILLAREA_FILL_RULE" val="{&quot;fill_align&quot;:&quot;cm&quot;,&quot;fill_effect&quot;:[],&quot;fill_mode&quot;:&quot;full&quot;,&quot;sacle_strategy&quot;:&quot;stretch&quot;}"/>
  <p:tag name="KSO_WM_ASSEMBLE_CHIP_INDEX" val="c2a7c0c13b9f45aab0f815d931b4c1c7"/>
  <p:tag name="KSO_WM_SLIDE_BACKGROUND_TYPE" val="frame"/>
</p:tagLst>
</file>

<file path=ppt/tags/tag475.xml><?xml version="1.0" encoding="utf-8"?>
<p:tagLst xmlns:p="http://schemas.openxmlformats.org/presentationml/2006/main">
  <p:tag name="KSO_WM_SLIDE_BACKGROUND_TYPE" val="frame"/>
</p:tagLst>
</file>

<file path=ppt/tags/tag476.xml><?xml version="1.0" encoding="utf-8"?>
<p:tagLst xmlns:p="http://schemas.openxmlformats.org/presentationml/2006/main">
  <p:tag name="KSO_WM_SLIDE_BACKGROUND_TYPE" val="frame"/>
</p:tagLst>
</file>

<file path=ppt/tags/tag477.xml><?xml version="1.0" encoding="utf-8"?>
<p:tagLst xmlns:p="http://schemas.openxmlformats.org/presentationml/2006/main">
  <p:tag name="KSO_WM_SLIDE_BACKGROUND_TYPE" val="frame"/>
</p:tagLst>
</file>

<file path=ppt/tags/tag478.xml><?xml version="1.0" encoding="utf-8"?>
<p:tagLst xmlns:p="http://schemas.openxmlformats.org/presentationml/2006/main">
  <p:tag name="KSO_WM_SLIDE_BACKGROUND_TYPE" val="frame"/>
</p:tagLst>
</file>

<file path=ppt/tags/tag479.xml><?xml version="1.0" encoding="utf-8"?>
<p:tagLst xmlns:p="http://schemas.openxmlformats.org/presentationml/2006/main">
  <p:tag name="KSO_WM_SLIDE_BACKGROUND_TYPE" val="frame"/>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a34af95750c646bc89b2c88640c96f25"/>
  <p:tag name="KSO_WM_UNIT_DECORATE_INFO" val=""/>
  <p:tag name="KSO_WM_UNIT_SM_LIMIT_TYPE" val=""/>
  <p:tag name="KSO_WM_CHIP_FILLAREA_FILL_RULE" val="{&quot;fill_align&quot;:&quot;cm&quot;,&quot;fill_effect&quot;:[],&quot;fill_mode&quot;:&quot;full&quot;,&quot;sacle_strategy&quot;:&quot;stretch&quot;}"/>
  <p:tag name="KSO_WM_ASSEMBLE_CHIP_INDEX" val="220eed7e5ea04c25892d8867be7c7780"/>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673c39e3ba374bc28709ad7d97a807a2"/>
  <p:tag name="KSO_WM_UNIT_DECORATE_INFO" val=""/>
  <p:tag name="KSO_WM_UNIT_SM_LIMIT_TYPE" val=""/>
  <p:tag name="KSO_WM_CHIP_FILLAREA_FILL_RULE" val="{&quot;fill_align&quot;:&quot;cm&quot;,&quot;fill_effect&quot;:[],&quot;fill_mode&quot;:&quot;full&quot;,&quot;sacle_strategy&quot;:&quot;stretch&quot;}"/>
  <p:tag name="KSO_WM_ASSEMBLE_CHIP_INDEX" val="5be4c0c2ce764397a2e47babcf18e525"/>
  <p:tag name="KSO_WM_SLIDE_BACKGROUND_TYPE" val="leftRight"/>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414dc81396b34ddbaea693b193be5a3e"/>
  <p:tag name="KSO_WM_UNIT_DECORATE_INFO" val=""/>
  <p:tag name="KSO_WM_UNIT_SM_LIMIT_TYPE" val=""/>
  <p:tag name="KSO_WM_CHIP_FILLAREA_FILL_RULE" val="{&quot;fill_align&quot;:&quot;cm&quot;,&quot;fill_effect&quot;:[],&quot;fill_mode&quot;:&quot;full&quot;,&quot;sacle_strategy&quot;:&quot;stretch&quot;}"/>
  <p:tag name="KSO_WM_ASSEMBLE_CHIP_INDEX" val="a1db10e0a91745e4abd6274a5a2dcfcf"/>
  <p:tag name="KSO_WM_SLIDE_BACKGROUND_TYPE" val="leftRight"/>
</p:tagLst>
</file>

<file path=ppt/tags/tag483.xml><?xml version="1.0" encoding="utf-8"?>
<p:tagLst xmlns:p="http://schemas.openxmlformats.org/presentationml/2006/main">
  <p:tag name="KSO_WM_SLIDE_BACKGROUND_TYPE" val="leftRight"/>
</p:tagLst>
</file>

<file path=ppt/tags/tag484.xml><?xml version="1.0" encoding="utf-8"?>
<p:tagLst xmlns:p="http://schemas.openxmlformats.org/presentationml/2006/main">
  <p:tag name="KSO_WM_SLIDE_BACKGROUND_TYPE" val="leftRight"/>
</p:tagLst>
</file>

<file path=ppt/tags/tag485.xml><?xml version="1.0" encoding="utf-8"?>
<p:tagLst xmlns:p="http://schemas.openxmlformats.org/presentationml/2006/main">
  <p:tag name="KSO_WM_SLIDE_BACKGROUND_TYPE" val="leftRight"/>
</p:tagLst>
</file>

<file path=ppt/tags/tag486.xml><?xml version="1.0" encoding="utf-8"?>
<p:tagLst xmlns:p="http://schemas.openxmlformats.org/presentationml/2006/main">
  <p:tag name="KSO_WM_SLIDE_BACKGROUND_TYPE" val="leftRight"/>
</p:tagLst>
</file>

<file path=ppt/tags/tag487.xml><?xml version="1.0" encoding="utf-8"?>
<p:tagLst xmlns:p="http://schemas.openxmlformats.org/presentationml/2006/main">
  <p:tag name="KSO_WM_SLIDE_BACKGROUND_TYPE" val="leftRight"/>
</p:tagLst>
</file>

<file path=ppt/tags/tag488.xml><?xml version="1.0" encoding="utf-8"?>
<p:tagLst xmlns:p="http://schemas.openxmlformats.org/presentationml/2006/main">
  <p:tag name="KSO_WM_SLIDE_BACKGROUND_TYPE" val="leftRight"/>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75835bac36e4cb1a64b889363c15260"/>
  <p:tag name="KSO_WM_UNIT_DECORATE_INFO" val=""/>
  <p:tag name="KSO_WM_UNIT_SM_LIMIT_TYPE" val=""/>
  <p:tag name="KSO_WM_CHIP_FILLAREA_FILL_RULE" val="{&quot;fill_align&quot;:&quot;cm&quot;,&quot;fill_effect&quot;:[],&quot;fill_mode&quot;:&quot;full&quot;,&quot;sacle_strategy&quot;:&quot;stretch&quot;}"/>
  <p:tag name="KSO_WM_ASSEMBLE_CHIP_INDEX" val="a9d49340c2f4407499ebb6be89c282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75835bac36e4cb1a64b889363c15260"/>
  <p:tag name="KSO_WM_UNIT_DECORATE_INFO" val=""/>
  <p:tag name="KSO_WM_UNIT_SM_LIMIT_TYPE" val=""/>
  <p:tag name="KSO_WM_CHIP_FILLAREA_FILL_RULE" val="{&quot;fill_align&quot;:&quot;cm&quot;,&quot;fill_effect&quot;:[],&quot;fill_mode&quot;:&quot;full&quot;,&quot;sacle_strategy&quot;:&quot;stretch&quot;}"/>
  <p:tag name="KSO_WM_ASSEMBLE_CHIP_INDEX" val="a9d49340c2f4407499ebb6be89c28202"/>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6a71353f1d44824b6b5a710002855d6"/>
  <p:tag name="KSO_WM_UNIT_DECORATE_INFO" val=""/>
  <p:tag name="KSO_WM_UNIT_SM_LIMIT_TYPE" val=""/>
  <p:tag name="KSO_WM_CHIP_FILLAREA_FILL_RULE" val="{&quot;fill_align&quot;:&quot;cm&quot;,&quot;fill_effect&quot;:[],&quot;fill_mode&quot;:&quot;full&quot;,&quot;sacle_strategy&quot;:&quot;stretch&quot;}"/>
  <p:tag name="KSO_WM_ASSEMBLE_CHIP_INDEX" val="9eb754e11ee745789614f90305ff87c7"/>
  <p:tag name="KSO_WM_SLIDE_BACKGROUND_TYPE" val="topBottom"/>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35c11b3f955047a8bb742aa3205aa9e3"/>
  <p:tag name="KSO_WM_UNIT_DECORATE_INFO" val=""/>
  <p:tag name="KSO_WM_UNIT_SM_LIMIT_TYPE" val=""/>
  <p:tag name="KSO_WM_CHIP_FILLAREA_FILL_RULE" val="{&quot;fill_align&quot;:&quot;cm&quot;,&quot;fill_effect&quot;:[],&quot;fill_mode&quot;:&quot;full&quot;,&quot;sacle_strategy&quot;:&quot;stretch&quot;}"/>
  <p:tag name="KSO_WM_ASSEMBLE_CHIP_INDEX" val="350db3510ef448f3b8febe3bb9b014aa"/>
  <p:tag name="KSO_WM_SLIDE_BACKGROUND_TYPE" val="topBottom"/>
</p:tagLst>
</file>

<file path=ppt/tags/tag492.xml><?xml version="1.0" encoding="utf-8"?>
<p:tagLst xmlns:p="http://schemas.openxmlformats.org/presentationml/2006/main">
  <p:tag name="KSO_WM_SLIDE_BACKGROUND_TYPE" val="topBottom"/>
</p:tagLst>
</file>

<file path=ppt/tags/tag493.xml><?xml version="1.0" encoding="utf-8"?>
<p:tagLst xmlns:p="http://schemas.openxmlformats.org/presentationml/2006/main">
  <p:tag name="KSO_WM_SLIDE_BACKGROUND_TYPE" val="topBottom"/>
</p:tagLst>
</file>

<file path=ppt/tags/tag494.xml><?xml version="1.0" encoding="utf-8"?>
<p:tagLst xmlns:p="http://schemas.openxmlformats.org/presentationml/2006/main">
  <p:tag name="KSO_WM_SLIDE_BACKGROUND_TYPE" val="topBottom"/>
</p:tagLst>
</file>

<file path=ppt/tags/tag495.xml><?xml version="1.0" encoding="utf-8"?>
<p:tagLst xmlns:p="http://schemas.openxmlformats.org/presentationml/2006/main">
  <p:tag name="KSO_WM_SLIDE_BACKGROUND_TYPE" val="topBottom"/>
</p:tagLst>
</file>

<file path=ppt/tags/tag496.xml><?xml version="1.0" encoding="utf-8"?>
<p:tagLst xmlns:p="http://schemas.openxmlformats.org/presentationml/2006/main">
  <p:tag name="KSO_WM_SLIDE_BACKGROUND_TYPE" val="topBottom"/>
</p:tagLst>
</file>

<file path=ppt/tags/tag497.xml><?xml version="1.0" encoding="utf-8"?>
<p:tagLst xmlns:p="http://schemas.openxmlformats.org/presentationml/2006/main">
  <p:tag name="KSO_WM_SLIDE_BACKGROUND_TYPE" val="topBottom"/>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62b64a8162224157af34d6b11414196e"/>
  <p:tag name="KSO_WM_UNIT_DECORATE_INFO" val=""/>
  <p:tag name="KSO_WM_UNIT_SM_LIMIT_TYPE" val=""/>
  <p:tag name="KSO_WM_CHIP_FILLAREA_FILL_RULE" val="{&quot;fill_align&quot;:&quot;cm&quot;,&quot;fill_effect&quot;:[],&quot;fill_mode&quot;:&quot;full&quot;,&quot;sacle_strategy&quot;:&quot;stretch&quot;}"/>
  <p:tag name="KSO_WM_ASSEMBLE_CHIP_INDEX" val="4dbe6862caa14fb495508e0bf674815c"/>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337df6d3c397444bb745f10daa50a51e"/>
  <p:tag name="KSO_WM_UNIT_DECORATE_INFO" val=""/>
  <p:tag name="KSO_WM_UNIT_SM_LIMIT_TYPE" val=""/>
  <p:tag name="KSO_WM_CHIP_FILLAREA_FILL_RULE" val="{&quot;fill_align&quot;:&quot;cm&quot;,&quot;fill_effect&quot;:[],&quot;fill_mode&quot;:&quot;full&quot;,&quot;sacle_strategy&quot;:&quot;stretch&quot;}"/>
  <p:tag name="KSO_WM_ASSEMBLE_CHIP_INDEX" val="cb12f44047ff4e708f756857ec006f50"/>
  <p:tag name="KSO_WM_SLIDE_BACKGROUND_TYPE" val="bottomTop"/>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6a71353f1d44824b6b5a710002855d6"/>
  <p:tag name="KSO_WM_UNIT_DECORATE_INFO" val=""/>
  <p:tag name="KSO_WM_UNIT_SM_LIMIT_TYPE" val=""/>
  <p:tag name="KSO_WM_CHIP_FILLAREA_FILL_RULE" val="{&quot;fill_align&quot;:&quot;cm&quot;,&quot;fill_effect&quot;:[],&quot;fill_mode&quot;:&quot;full&quot;,&quot;sacle_strategy&quot;:&quot;stretch&quot;}"/>
  <p:tag name="KSO_WM_ASSEMBLE_CHIP_INDEX" val="9eb754e11ee745789614f90305ff87c7"/>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9b5b96fe6c214192a2d6c514e98b4be6"/>
  <p:tag name="KSO_WM_UNIT_DECORATE_INFO" val=""/>
  <p:tag name="KSO_WM_UNIT_SM_LIMIT_TYPE" val=""/>
  <p:tag name="KSO_WM_CHIP_FILLAREA_FILL_RULE" val="{&quot;fill_align&quot;:&quot;cm&quot;,&quot;fill_effect&quot;:[],&quot;fill_mode&quot;:&quot;full&quot;,&quot;sacle_strategy&quot;:&quot;stretch&quot;}"/>
  <p:tag name="KSO_WM_ASSEMBLE_CHIP_INDEX" val="6c348e94c09047b2a77cbbcbbf35ad50"/>
  <p:tag name="KSO_WM_SLIDE_BACKGROUND_TYPE" val="bottomTop"/>
</p:tagLst>
</file>

<file path=ppt/tags/tag501.xml><?xml version="1.0" encoding="utf-8"?>
<p:tagLst xmlns:p="http://schemas.openxmlformats.org/presentationml/2006/main">
  <p:tag name="KSO_WM_SLIDE_BACKGROUND_TYPE" val="bottomTop"/>
</p:tagLst>
</file>

<file path=ppt/tags/tag502.xml><?xml version="1.0" encoding="utf-8"?>
<p:tagLst xmlns:p="http://schemas.openxmlformats.org/presentationml/2006/main">
  <p:tag name="KSO_WM_SLIDE_BACKGROUND_TYPE" val="bottomTop"/>
</p:tagLst>
</file>

<file path=ppt/tags/tag503.xml><?xml version="1.0" encoding="utf-8"?>
<p:tagLst xmlns:p="http://schemas.openxmlformats.org/presentationml/2006/main">
  <p:tag name="KSO_WM_SLIDE_BACKGROUND_TYPE" val="bottomTop"/>
</p:tagLst>
</file>

<file path=ppt/tags/tag504.xml><?xml version="1.0" encoding="utf-8"?>
<p:tagLst xmlns:p="http://schemas.openxmlformats.org/presentationml/2006/main">
  <p:tag name="KSO_WM_SLIDE_BACKGROUND_TYPE" val="bottomTop"/>
</p:tagLst>
</file>

<file path=ppt/tags/tag505.xml><?xml version="1.0" encoding="utf-8"?>
<p:tagLst xmlns:p="http://schemas.openxmlformats.org/presentationml/2006/main">
  <p:tag name="KSO_WM_SLIDE_BACKGROUND_TYPE" val="bottomTop"/>
</p:tagLst>
</file>

<file path=ppt/tags/tag506.xml><?xml version="1.0" encoding="utf-8"?>
<p:tagLst xmlns:p="http://schemas.openxmlformats.org/presentationml/2006/main">
  <p:tag name="KSO_WM_SLIDE_BACKGROUND_TYPE" val="bottomTop"/>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cc60a6ae5bc64de0bc9ba85466ea2966"/>
  <p:tag name="KSO_WM_UNIT_DECORATE_INFO" val=""/>
  <p:tag name="KSO_WM_UNIT_SM_LIMIT_TYPE" val=""/>
  <p:tag name="KSO_WM_CHIP_FILLAREA_FILL_RULE" val="{&quot;fill_align&quot;:&quot;cm&quot;,&quot;fill_effect&quot;:[],&quot;fill_mode&quot;:&quot;full&quot;,&quot;sacle_strategy&quot;:&quot;stretch&quot;}"/>
  <p:tag name="KSO_WM_ASSEMBLE_CHIP_INDEX" val="b41195b1959e4b9aaf6a80edb0766bc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7fc34618af6415b997faf1a74fb61fc"/>
  <p:tag name="KSO_WM_UNIT_DECORATE_INFO" val=""/>
  <p:tag name="KSO_WM_UNIT_SM_LIMIT_TYPE" val=""/>
  <p:tag name="KSO_WM_CHIP_FILLAREA_FILL_RULE" val="{&quot;fill_align&quot;:&quot;cm&quot;,&quot;fill_effect&quot;:[],&quot;fill_mode&quot;:&quot;full&quot;,&quot;sacle_strategy&quot;:&quot;stretch&quot;}"/>
  <p:tag name="KSO_WM_ASSEMBLE_CHIP_INDEX" val="b495197921aa44cb8beecd2843188b70"/>
  <p:tag name="KSO_WM_SLIDE_BACKGROUND_TYPE" val="navigation"/>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83128a7cb944c27b894e32b3d4c292c"/>
  <p:tag name="KSO_WM_UNIT_DECORATE_INFO" val=""/>
  <p:tag name="KSO_WM_UNIT_SM_LIMIT_TYPE" val=""/>
  <p:tag name="KSO_WM_CHIP_FILLAREA_FILL_RULE" val="{&quot;fill_align&quot;:&quot;cm&quot;,&quot;fill_effect&quot;:[],&quot;fill_mode&quot;:&quot;full&quot;,&quot;sacle_strategy&quot;:&quot;stretch&quot;}"/>
  <p:tag name="KSO_WM_ASSEMBLE_CHIP_INDEX" val="b8b8556a6c164bbe9493571e3c0a7eec"/>
  <p:tag name="KSO_WM_SLIDE_BACKGROUND_TYPE" val="navigation"/>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35c11b3f955047a8bb742aa3205aa9e3"/>
  <p:tag name="KSO_WM_UNIT_DECORATE_INFO" val=""/>
  <p:tag name="KSO_WM_UNIT_SM_LIMIT_TYPE" val=""/>
  <p:tag name="KSO_WM_CHIP_FILLAREA_FILL_RULE" val="{&quot;fill_align&quot;:&quot;cm&quot;,&quot;fill_effect&quot;:[],&quot;fill_mode&quot;:&quot;full&quot;,&quot;sacle_strategy&quot;:&quot;stretch&quot;}"/>
  <p:tag name="KSO_WM_ASSEMBLE_CHIP_INDEX" val="350db3510ef448f3b8febe3bb9b014aa"/>
  <p:tag name="KSO_WM_SLIDE_BACKGROUND_TYPE" val="topBottom"/>
</p:tagLst>
</file>

<file path=ppt/tags/tag510.xml><?xml version="1.0" encoding="utf-8"?>
<p:tagLst xmlns:p="http://schemas.openxmlformats.org/presentationml/2006/main">
  <p:tag name="KSO_WM_SLIDE_BACKGROUND_TYPE" val="navigation"/>
</p:tagLst>
</file>

<file path=ppt/tags/tag511.xml><?xml version="1.0" encoding="utf-8"?>
<p:tagLst xmlns:p="http://schemas.openxmlformats.org/presentationml/2006/main">
  <p:tag name="KSO_WM_SLIDE_BACKGROUND_TYPE" val="navigation"/>
</p:tagLst>
</file>

<file path=ppt/tags/tag512.xml><?xml version="1.0" encoding="utf-8"?>
<p:tagLst xmlns:p="http://schemas.openxmlformats.org/presentationml/2006/main">
  <p:tag name="KSO_WM_SLIDE_BACKGROUND_TYPE" val="navigation"/>
</p:tagLst>
</file>

<file path=ppt/tags/tag513.xml><?xml version="1.0" encoding="utf-8"?>
<p:tagLst xmlns:p="http://schemas.openxmlformats.org/presentationml/2006/main">
  <p:tag name="KSO_WM_SLIDE_BACKGROUND_TYPE" val="navigation"/>
</p:tagLst>
</file>

<file path=ppt/tags/tag514.xml><?xml version="1.0" encoding="utf-8"?>
<p:tagLst xmlns:p="http://schemas.openxmlformats.org/presentationml/2006/main">
  <p:tag name="KSO_WM_SLIDE_BACKGROUND_TYPE" val="navigation"/>
</p:tagLst>
</file>

<file path=ppt/tags/tag515.xml><?xml version="1.0" encoding="utf-8"?>
<p:tagLst xmlns:p="http://schemas.openxmlformats.org/presentationml/2006/main">
  <p:tag name="KSO_WM_SLIDE_BACKGROUND_TYPE" val="navigation"/>
</p:tagLst>
</file>

<file path=ppt/tags/tag516.xml><?xml version="1.0" encoding="utf-8"?>
<p:tagLst xmlns:p="http://schemas.openxmlformats.org/presentationml/2006/main">
  <p:tag name="KSO_WM_SLIDE_BACKGROUND_TYPE" val="navigation"/>
</p:tagLst>
</file>

<file path=ppt/tags/tag517.xml><?xml version="1.0" encoding="utf-8"?>
<p:tagLst xmlns:p="http://schemas.openxmlformats.org/presentationml/2006/main">
  <p:tag name="KSO_WM_SLIDE_BACKGROUND_TYPE" val="navigation"/>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16dfb7d506640ce9529e255740cbd69"/>
  <p:tag name="KSO_WM_UNIT_DECORATE_INFO" val=""/>
  <p:tag name="KSO_WM_UNIT_SM_LIMIT_TYPE" val=""/>
  <p:tag name="KSO_WM_CHIP_FILLAREA_FILL_RULE" val="{&quot;fill_align&quot;:&quot;cm&quot;,&quot;fill_effect&quot;:[],&quot;fill_mode&quot;:&quot;full&quot;,&quot;sacle_strategy&quot;:&quot;stretch&quot;}"/>
  <p:tag name="KSO_WM_ASSEMBLE_CHIP_INDEX" val="fa3debbaf41148b5806849201312c20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ea70eb50e26d45e78a8407d0cb99d804"/>
  <p:tag name="KSO_WM_UNIT_DECORATE_INFO" val=""/>
  <p:tag name="KSO_WM_UNIT_SM_LIMIT_TYPE" val=""/>
  <p:tag name="KSO_WM_CHIP_FILLAREA_FILL_RULE" val="{&quot;fill_align&quot;:&quot;cm&quot;,&quot;fill_effect&quot;:[],&quot;fill_mode&quot;:&quot;full&quot;,&quot;sacle_strategy&quot;:&quot;stretch&quot;}"/>
  <p:tag name="KSO_WM_ASSEMBLE_CHIP_INDEX" val="1771eb3b4a6a48c2854f7465ad6c5a0f"/>
  <p:tag name="KSO_WM_SLIDE_BACKGROUND_TYPE" val="belt"/>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5e4560197ee48e28483e3e9d620cf55"/>
  <p:tag name="KSO_WM_UNIT_DECORATE_INFO" val=""/>
  <p:tag name="KSO_WM_UNIT_SM_LIMIT_TYPE" val=""/>
  <p:tag name="KSO_WM_CHIP_FILLAREA_FILL_RULE" val="{&quot;fill_align&quot;:&quot;cm&quot;,&quot;fill_effect&quot;:[],&quot;fill_mode&quot;:&quot;full&quot;,&quot;sacle_strategy&quot;:&quot;stretch&quot;}"/>
  <p:tag name="KSO_WM_ASSEMBLE_CHIP_INDEX" val="e9f3e8f3896a4be2b76f088312f39e62"/>
  <p:tag name="KSO_WM_SLIDE_BACKGROUND_TYPE" val="belt"/>
</p:tagLst>
</file>

<file path=ppt/tags/tag521.xml><?xml version="1.0" encoding="utf-8"?>
<p:tagLst xmlns:p="http://schemas.openxmlformats.org/presentationml/2006/main">
  <p:tag name="KSO_WM_SLIDE_BACKGROUND_TYPE" val="belt"/>
</p:tagLst>
</file>

<file path=ppt/tags/tag522.xml><?xml version="1.0" encoding="utf-8"?>
<p:tagLst xmlns:p="http://schemas.openxmlformats.org/presentationml/2006/main">
  <p:tag name="KSO_WM_SLIDE_BACKGROUND_TYPE" val="belt"/>
</p:tagLst>
</file>

<file path=ppt/tags/tag523.xml><?xml version="1.0" encoding="utf-8"?>
<p:tagLst xmlns:p="http://schemas.openxmlformats.org/presentationml/2006/main">
  <p:tag name="KSO_WM_SLIDE_BACKGROUND_TYPE" val="belt"/>
</p:tagLst>
</file>

<file path=ppt/tags/tag524.xml><?xml version="1.0" encoding="utf-8"?>
<p:tagLst xmlns:p="http://schemas.openxmlformats.org/presentationml/2006/main">
  <p:tag name="KSO_WM_SLIDE_BACKGROUND_TYPE" val="belt"/>
</p:tagLst>
</file>

<file path=ppt/tags/tag525.xml><?xml version="1.0" encoding="utf-8"?>
<p:tagLst xmlns:p="http://schemas.openxmlformats.org/presentationml/2006/main">
  <p:tag name="KSO_WM_SLIDE_BACKGROUND_TYPE" val="belt"/>
</p:tagLst>
</file>

<file path=ppt/tags/tag526.xml><?xml version="1.0" encoding="utf-8"?>
<p:tagLst xmlns:p="http://schemas.openxmlformats.org/presentationml/2006/main">
  <p:tag name="KSO_WM_TEMPLATE_CATEGORY" val="custom"/>
  <p:tag name="KSO_WM_TEMPLATE_INDEX" val="20203883"/>
</p:tagLst>
</file>

<file path=ppt/tags/tag527.xml><?xml version="1.0" encoding="utf-8"?>
<p:tagLst xmlns:p="http://schemas.openxmlformats.org/presentationml/2006/main">
  <p:tag name="KSO_WM_TEMPLATE_CATEGORY" val="custom"/>
  <p:tag name="KSO_WM_TEMPLATE_INDEX" val="20203883"/>
</p:tagLst>
</file>

<file path=ppt/tags/tag528.xml><?xml version="1.0" encoding="utf-8"?>
<p:tagLst xmlns:p="http://schemas.openxmlformats.org/presentationml/2006/main">
  <p:tag name="KSO_WM_BEAUTIFY_FLAG" val="#wm#"/>
  <p:tag name="KSO_WM_TAG_VERSION" val="1.0"/>
  <p:tag name="KSO_WM_TEMPLATE_CATEGORY" val="custom"/>
  <p:tag name="KSO_WM_TEMPLATE_INDEX" val="20203883"/>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3_1*i*1"/>
  <p:tag name="KSO_WM_TEMPLATE_CATEGORY" val="custom"/>
  <p:tag name="KSO_WM_TEMPLATE_INDEX" val="20203883"/>
  <p:tag name="KSO_WM_UNIT_LAYERLEVEL" val="1"/>
  <p:tag name="KSO_WM_TAG_VERSION" val="1.0"/>
  <p:tag name="KSO_WM_BEAUTIFY_FLAG" val="#wm#"/>
  <p:tag name="KSO_WM_UNIT_BLOCK" val="0"/>
  <p:tag name="KSO_WM_UNIT_SM_LIMIT_TYPE" val="4"/>
  <p:tag name="KSO_WM_UNIT_DEC_AREA_ID" val="388403993a2449b9846bc2795f3a94df"/>
  <p:tag name="KSO_WM_UNIT_DECORATE_INFO" val="{&quot;DecorateInfoH&quot;:{&quot;IsAbs&quot;:false},&quot;DecorateInfoW&quot;:{&quot;IsAbs&quot;:true},&quot;DecorateInfoX&quot;:{&quot;IsAbs&quot;:true,&quot;Pos&quot;:2},&quot;DecorateInfoY&quot;:{&quot;IsAbs&quot;:true,&quot;Pos&quot;:0},&quot;ReferentInfo&quot;:{&quot;Id&quot;:&quot;31b108b695d14bcebd9e6c2b6c5c4b30&quot;,&quot;X&quot;:{&quot;Pos&quot;:0},&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efb830feb5f6446db352f7d8285f0437"/>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83_1*i*2"/>
  <p:tag name="KSO_WM_TEMPLATE_CATEGORY" val="custom"/>
  <p:tag name="KSO_WM_TEMPLATE_INDEX" val="20203883"/>
  <p:tag name="KSO_WM_UNIT_LAYERLEVEL" val="1"/>
  <p:tag name="KSO_WM_TAG_VERSION" val="1.0"/>
  <p:tag name="KSO_WM_BEAUTIFY_FLAG" val="#wm#"/>
  <p:tag name="KSO_WM_UNIT_BLOCK" val="0"/>
  <p:tag name="KSO_WM_UNIT_SM_LIMIT_TYPE" val="4"/>
  <p:tag name="KSO_WM_UNIT_DEC_AREA_ID" val="43b2ba503a9e4fe797441b998b775338"/>
  <p:tag name="KSO_WM_UNIT_DECORATE_INFO" val="{&quot;DecorateInfoH&quot;:{&quot;IsAbs&quot;:false},&quot;DecorateInfoW&quot;:{&quot;IsAbs&quot;:true},&quot;DecorateInfoX&quot;:{&quot;IsAbs&quot;:true,&quot;Pos&quot;:0},&quot;DecorateInfoY&quot;:{&quot;IsAbs&quot;:true,&quot;Pos&quot;:0},&quot;ReferentInfo&quot;:{&quot;Id&quot;:&quot;31b108b695d14bcebd9e6c2b6c5c4b30&quot;,&quot;X&quot;:{&quot;Pos&quot;:2},&quot;Y&quot;:{&quot;Pos&quot;:0}},&quot;whChangeMode&quot;:0}"/>
  <p:tag name="KSO_WM_CHIP_GROUPID" val="5f2a1c7c45e1f15ec24fe41c"/>
  <p:tag name="KSO_WM_CHIP_XID" val="5f2a1c7c45e1f15ec24fe41d"/>
  <p:tag name="KSO_WM_CHIP_FILLAREA_FILL_RULE" val="{&quot;fill_align&quot;:&quot;cm&quot;,&quot;fill_mode&quot;:&quot;adaptive&quot;,&quot;sacle_strategy&quot;:&quot;smart&quot;}"/>
  <p:tag name="KSO_WM_UNIT_DEC_SUPPORTCHANGEPIC" val="0"/>
  <p:tag name="KSO_WM_UNIT_DEC_CHANGEPICRESERVED" val="0"/>
  <p:tag name="KSO_WM_ASSEMBLE_CHIP_INDEX" val="efb830feb5f6446db352f7d8285f0437"/>
  <p:tag name="KSO_WM_UNIT_FILL_FORE_SCHEMECOLOR_INDEX_BRIGHTNESS" val="0.25"/>
  <p:tag name="KSO_WM_UNIT_FILL_FORE_SCHEMECOLOR_INDEX" val="13"/>
  <p:tag name="KSO_WM_UNIT_FILL_TYPE" val="1"/>
  <p:tag name="KSO_WM_UNIT_LINE_FORE_SCHEMECOLOR_INDEX_BRIGHTNESS" val="0.2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Lst>
</file>

<file path=ppt/tags/tag532.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Lst>
</file>

<file path=ppt/tags/tag533.xml><?xml version="1.0" encoding="utf-8"?>
<p:tagLst xmlns:p="http://schemas.openxmlformats.org/presentationml/2006/main">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ID" val="custom2020388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380"/>
  <p:tag name="KSO_WM_SLIDE_POSITION" val="130*79"/>
  <p:tag name="KSO_WM_TAG_VERSION" val="1.0"/>
  <p:tag name="KSO_WM_BEAUTIFY_FLAG" val="#wm#"/>
  <p:tag name="KSO_WM_TEMPLATE_CATEGORY" val="custom"/>
  <p:tag name="KSO_WM_TEMPLATE_INDEX" val="20203883"/>
  <p:tag name="KSO_WM_SLIDE_LAYOUT" val="a_b"/>
  <p:tag name="KSO_WM_SLIDE_LAYOUT_CNT" val="1_1"/>
  <p:tag name="KSO_WM_CHIP_GROUPID" val="5ebf6661ddc3daf3fef3f760"/>
  <p:tag name="KSO_WM_SLIDE_LAYOUT_INFO" val="{&quot;id&quot;:&quot;2020-10-27T10:51:48&quot;,&quot;maxSize&quot;:{&quot;size1&quot;:57.155432354962379},&quot;minSize&quot;:{&quot;size1&quot;:46.955432354962383},&quot;normalSize&quot;:{&quot;size1&quot;:52.055432354962385},&quot;subLayout&quot;:[{&quot;id&quot;:&quot;2020-10-27T10:51:48&quot;,&quot;margin&quot;:{&quot;bottom&quot;:0.367331862449646,&quot;left&quot;:7.6187224388122559,&quot;right&quot;:7.6114902496337891,&quot;top&quot;:4.4196195602416992},&quot;type&quot;:0},{&quot;id&quot;:&quot;2020-10-27T10:51:48&quot;,&quot;margin&quot;:{&quot;bottom&quot;:4.4196248054504395,&quot;left&quot;:4.5896391868591309,&quot;right&quot;:4.5824065208435059,&quot;top&quot;:0.56549322605133057},&quot;type&quot;:0}],&quot;type&quot;:0}"/>
  <p:tag name="KSO_WM_SLIDE_BK_DARK_LIGHT" val="2"/>
  <p:tag name="KSO_WM_SLIDE_BACKGROUND_TYPE" val="general"/>
  <p:tag name="KSO_WM_SLIDE_SUPPORT_FEATURE_TYPE" val="0"/>
  <p:tag name="KSO_WM_TEMPLATE_MASTER_THUMB_INDEX" val="13"/>
  <p:tag name="KSO_WM_TEMPLATE_ASSEMBLE_XID" val="5f978b36989d9bef5b8d3793"/>
  <p:tag name="KSO_WM_TEMPLATE_ASSEMBLE_GROUPID" val="5f896570a61ec3b55284a6ef"/>
  <p:tag name="KSO_WM_TEMPLATE_THUMBS_INDEX" val="1、7、10、11、12、51"/>
  <p:tag name="KSO_WM_SPECIAL_SOURCE" val="bdnull"/>
</p:tagLst>
</file>

<file path=ppt/tags/tag534.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custom20203883_4*a*1"/>
  <p:tag name="KSO_WM_TEMPLATE_CATEGORY" val="custom"/>
  <p:tag name="KSO_WM_TEMPLATE_INDEX" val="20203883"/>
  <p:tag name="KSO_WM_UNIT_LAYERLEVEL" val="1"/>
  <p:tag name="KSO_WM_TAG_VERSION" val="1.0"/>
  <p:tag name="KSO_WM_BEAUTIFY_FLAG" val="#wm#"/>
  <p:tag name="KSO_WM_CHIP_GROUPID" val="5ec7ae378193540dcf6eab6a"/>
  <p:tag name="KSO_WM_CHIP_XID" val="5ec7ae378193540dcf6eab6b"/>
  <p:tag name="KSO_WM_UNIT_DEC_AREA_ID" val="fae3552dabd4471593d0c87bf825d953"/>
  <p:tag name="KSO_WM_UNIT_DECORATE_INFO" val=""/>
  <p:tag name="KSO_WM_UNIT_SM_LIMIT_TYPE" val=""/>
  <p:tag name="KSO_WM_CHIP_FILLAREA_FILL_RULE" val="{&quot;fill_align&quot;:&quot;lm&quot;,&quot;fill_mode&quot;:&quot;adaptive&quot;,&quot;sacle_strategy&quot;:&quot;smart&quot;}"/>
  <p:tag name="KSO_WM_ASSEMBLE_CHIP_INDEX" val="f79784372f234c4699536447ac0ca0b9"/>
  <p:tag name="KSO_WM_UNIT_TEXT_FILL_FORE_SCHEMECOLOR_INDEX_BRIGHTNESS" val="0"/>
  <p:tag name="KSO_WM_UNIT_TEXT_FILL_FORE_SCHEMECOLOR_INDEX" val="5"/>
  <p:tag name="KSO_WM_UNIT_TEXT_FILL_TYPE" val="1"/>
</p:tagLst>
</file>

<file path=ppt/tags/tag535.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3883_4*l_h_i*1_3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0601cf6d58a34ba6a4bc6baa76142a95"/>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Lst>
</file>

<file path=ppt/tags/tag536.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3883_4*l_h_i*1_3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85087108babf4c70951f3e797508f355"/>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 name="KSO_WM_UNIT_VALUE" val="1"/>
</p:tagLst>
</file>

<file path=ppt/tags/tag537.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3883_4*l_h_a*1_3_1"/>
  <p:tag name="KSO_WM_TEMPLATE_CATEGORY" val="custom"/>
  <p:tag name="KSO_WM_TEMPLATE_INDEX" val="20203883"/>
  <p:tag name="KSO_WM_UNIT_LAYERLEVEL" val="1_1_1"/>
  <p:tag name="KSO_WM_TAG_VERSION" val="1.0"/>
  <p:tag name="KSO_WM_BEAUTIFY_FLAG" val="#wm#"/>
  <p:tag name="KSO_WM_UNIT_PRESET_TEXT" val="添加标题"/>
  <p:tag name="KSO_WM_CHIP_GROUPID" val="5ec7bd4b1a70d39f7b2bf3fe"/>
  <p:tag name="KSO_WM_CHIP_XID" val="5ec7bd4b1a70d39f7b2bf401"/>
  <p:tag name="KSO_WM_UNIT_DEC_AREA_ID" val="07baa8022cdc4a01909e223c4c7204c7"/>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 name="KSO_WM_UNIT_VALUE" val="11"/>
</p:tagLst>
</file>

<file path=ppt/tags/tag538.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3883_4*l_h_i*1_1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7c93df8be82e4dc7a019ce49cf64e80c"/>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Lst>
</file>

<file path=ppt/tags/tag539.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3883_4*l_h_i*1_4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93ec3abf227d448bb75199b70e6decc9"/>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03883_4*l_h_i*1_4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d561806111f443539d37f6aa4a55584e"/>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 name="KSO_WM_UNIT_VALUE" val="1"/>
</p:tagLst>
</file>

<file path=ppt/tags/tag54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3883_4*l_h_a*1_4_1"/>
  <p:tag name="KSO_WM_TEMPLATE_CATEGORY" val="custom"/>
  <p:tag name="KSO_WM_TEMPLATE_INDEX" val="20203883"/>
  <p:tag name="KSO_WM_UNIT_LAYERLEVEL" val="1_1_1"/>
  <p:tag name="KSO_WM_TAG_VERSION" val="1.0"/>
  <p:tag name="KSO_WM_BEAUTIFY_FLAG" val="#wm#"/>
  <p:tag name="KSO_WM_UNIT_PRESET_TEXT" val="添加标题"/>
  <p:tag name="KSO_WM_CHIP_GROUPID" val="5ec7bd4b1a70d39f7b2bf3fe"/>
  <p:tag name="KSO_WM_CHIP_XID" val="5ec7bd4b1a70d39f7b2bf401"/>
  <p:tag name="KSO_WM_UNIT_DEC_AREA_ID" val="accd2cd10fac438a97cb6f59a6a3eb1d"/>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Lst>
</file>

<file path=ppt/tags/tag542.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3883_4*l_h_i*1_2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a29ab1c98ce14d40b66fff8bfb8dde3c"/>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Lst>
</file>

<file path=ppt/tags/tag543.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3883_4*l_h_i*1_1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033c8af80be64fe2a8960ca853d89b59"/>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 name="KSO_WM_UNIT_VALUE" val="1"/>
</p:tagLst>
</file>

<file path=ppt/tags/tag544.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3883_4*l_h_a*1_1_1"/>
  <p:tag name="KSO_WM_TEMPLATE_CATEGORY" val="custom"/>
  <p:tag name="KSO_WM_TEMPLATE_INDEX" val="20203883"/>
  <p:tag name="KSO_WM_UNIT_LAYERLEVEL" val="1_1_1"/>
  <p:tag name="KSO_WM_TAG_VERSION" val="1.0"/>
  <p:tag name="KSO_WM_BEAUTIFY_FLAG" val="#wm#"/>
  <p:tag name="KSO_WM_UNIT_PRESET_TEXT" val="添加标题"/>
  <p:tag name="KSO_WM_CHIP_GROUPID" val="5ec7bd4b1a70d39f7b2bf3fe"/>
  <p:tag name="KSO_WM_CHIP_XID" val="5ec7bd4b1a70d39f7b2bf401"/>
  <p:tag name="KSO_WM_UNIT_DEC_AREA_ID" val="5a1af8d173ef40d4a182fe269b7e6b44"/>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Lst>
</file>

<file path=ppt/tags/tag545.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3883_4*l_h_i*1_2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1"/>
  <p:tag name="KSO_WM_UNIT_DEC_AREA_ID" val="5848e51d249d45468dec4aa3af7958fe"/>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 name="KSO_WM_UNIT_VALUE" val="1"/>
</p:tagLst>
</file>

<file path=ppt/tags/tag546.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3883_4*l_h_a*1_2_1"/>
  <p:tag name="KSO_WM_TEMPLATE_CATEGORY" val="custom"/>
  <p:tag name="KSO_WM_TEMPLATE_INDEX" val="20203883"/>
  <p:tag name="KSO_WM_UNIT_LAYERLEVEL" val="1_1_1"/>
  <p:tag name="KSO_WM_TAG_VERSION" val="1.0"/>
  <p:tag name="KSO_WM_BEAUTIFY_FLAG" val="#wm#"/>
  <p:tag name="KSO_WM_UNIT_PRESET_TEXT" val="添加标题"/>
  <p:tag name="KSO_WM_CHIP_GROUPID" val="5ec7bd4b1a70d39f7b2bf3fe"/>
  <p:tag name="KSO_WM_CHIP_XID" val="5ec7bd4b1a70d39f7b2bf401"/>
  <p:tag name="KSO_WM_UNIT_DEC_AREA_ID" val="89853db184c84ff89242dcc471e61a12"/>
  <p:tag name="KSO_WM_UNIT_DECORATE_INFO" val=""/>
  <p:tag name="KSO_WM_UNIT_SM_LIMIT_TYPE" val=""/>
  <p:tag name="KSO_WM_CHIP_FILLAREA_FILL_RULE" val="{&quot;fill_align&quot;:&quot;lm&quot;,&quot;fill_mode&quot;:&quot;adaptive&quot;,&quot;sacle_strategy&quot;:&quot;stretch&quot;}"/>
  <p:tag name="KSO_WM_ASSEMBLE_CHIP_INDEX" val="3d27a75cb97948009f711951afce17e9"/>
  <p:tag name="KSO_WM_UNIT_VALUE" val="9"/>
</p:tagLst>
</file>

<file path=ppt/tags/tag547.xml><?xml version="1.0" encoding="utf-8"?>
<p:tagLst xmlns:p="http://schemas.openxmlformats.org/presentationml/2006/main">
  <p:tag name="KSO_WM_CHIP_INFOS" val="{&quot;layout_type&quot;:&quot;forright1&quot;,&quot;slide_type&quot;:[&quot;contents&quot;],&quot;aspect_ratio&quot;:&quot;16:9&quot;}"/>
  <p:tag name="KSO_WM_CHIP_XID" val="5ebe041a0ac41c4a0a525582"/>
  <p:tag name="KSO_WM_CHIP_FILLPROP" val="[[{&quot;fill_id&quot;:&quot;dfc69a30630540528897bf74acf33a16&quot;,&quot;fill_align&quot;:&quot;lm&quot;,&quot;text_align&quot;:&quot;l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cm&quot;,&quot;text_align&quot;:&quot;lm&quot;,&quot;text_direction&quot;:&quot;horizontal&quot;,&quot;chip_types&quot;:[&quot;diagram&quot;]}]]"/>
  <p:tag name="KSO_WM_SLIDE_ID" val="custom20203883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96*384"/>
  <p:tag name="KSO_WM_SLIDE_POSITION" val="442*36"/>
  <p:tag name="KSO_WM_TAG_VERSION" val="1.0"/>
  <p:tag name="KSO_WM_BEAUTIFY_FLAG" val="#wm#"/>
  <p:tag name="KSO_WM_TEMPLATE_CATEGORY" val="custom"/>
  <p:tag name="KSO_WM_TEMPLATE_INDEX" val="2020388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78b36989d9bef5b8d3857"/>
  <p:tag name="KSO_WM_TEMPLATE_ASSEMBLE_GROUPID" val="5f896570a61ec3b55284a6ef"/>
  <p:tag name="KSO_WM_SPECIAL_SOURCE" val="bdnull"/>
</p:tagLst>
</file>

<file path=ppt/tags/tag54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7*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549.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3883_7*e*1"/>
  <p:tag name="KSO_WM_TEMPLATE_CATEGORY" val="custom"/>
  <p:tag name="KSO_WM_TEMPLATE_INDEX" val="2020388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4aa3cecb02f41598dcb83ae25197dd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3_7*i*1"/>
  <p:tag name="KSO_WM_TEMPLATE_CATEGORY" val="custom"/>
  <p:tag name="KSO_WM_TEMPLATE_INDEX" val="20203883"/>
  <p:tag name="KSO_WM_UNIT_LAYERLEVEL" val="1"/>
  <p:tag name="KSO_WM_TAG_VERSION" val="1.0"/>
  <p:tag name="KSO_WM_BEAUTIFY_FLAG" val="#wm#"/>
  <p:tag name="KSO_WM_UNIT_BLOCK" val="0"/>
  <p:tag name="KSO_WM_UNIT_SM_LIMIT_TYPE" val="0"/>
  <p:tag name="KSO_WM_UNIT_DEC_AREA_ID" val="18256800122e4d909a35d958153978a1"/>
  <p:tag name="KSO_WM_UNIT_DECORATE_INFO" val="{&quot;DecorateInfoH&quot;:{&quot;IsAbs&quot;:true},&quot;DecorateInfoW&quot;:{&quot;IsAbs&quot;:true},&quot;DecorateInfoX&quot;:{&quot;IsAbs&quot;:true,&quot;Pos&quot;:0},&quot;DecorateInfoY&quot;:{&quot;IsAbs&quot;:true,&quot;Pos&quot;:0},&quot;ReferentInfo&quot;:{&quot;Id&quot;:&quot;e4aa3cecb02f41598dcb83ae25197dd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551.xml><?xml version="1.0" encoding="utf-8"?>
<p:tagLst xmlns:p="http://schemas.openxmlformats.org/presentationml/2006/main">
  <p:tag name="KSO_WM_BEAUTIFY_FLAG" val="#wm#"/>
  <p:tag name="KSO_WM_TEMPLATE_CATEGORY" val="custom"/>
  <p:tag name="KSO_WM_TEMPLATE_INDEX" val="2020388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388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27T10:51:43&quot;,&quot;maxSize&quot;:{&quot;size1&quot;:65.901603642216443},&quot;minSize&quot;:{&quot;size1&quot;:57.501603642216438},&quot;normalSize&quot;:{&quot;size1&quot;:61.70160364221644},&quot;subLayout&quot;:[{&quot;id&quot;:&quot;2020-10-27T10:51:43&quot;,&quot;maxSize&quot;:{&quot;size1&quot;:89.778853437914862},&quot;minSize&quot;:{&quot;size1&quot;:77.678853437914853},&quot;normalSize&quot;:{&quot;size1&quot;:84.078853437914859},&quot;subLayout&quot;:[{&quot;id&quot;:&quot;2020-10-27T10:51:43&quot;,&quot;margin&quot;:{&quot;bottom&quot;:1.3915197849273682,&quot;left&quot;:12.558988571166992,&quot;right&quot;:2.2576775550842285,&quot;top&quot;:2.573974609375},&quot;type&quot;:0},{&quot;id&quot;:&quot;2020-10-27T10:51:43&quot;,&quot;margin&quot;:{&quot;bottom&quot;:0.09673541784286499,&quot;left&quot;:12.558988571166992,&quot;right&quot;:2.2576775550842285,&quot;top&quot;:0.15541090071201324},&quot;type&quot;:0}],&quot;type&quot;:0},{&quot;id&quot;:&quot;2020-10-27T10:51:43&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78b36989d9bef5b8d3786"/>
  <p:tag name="KSO_WM_TEMPLATE_ASSEMBLE_GROUPID" val="5f896570a61ec3b55284a6ef"/>
  <p:tag name="KSO_WM_SPECIAL_SOURCE" val="bdnull"/>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8*f*2"/>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VALUE" val="325"/>
  <p:tag name="KSO_WM_UNIT_TYPE" val="f"/>
  <p:tag name="KSO_WM_UNIT_INDEX" val="2"/>
  <p:tag name="KSO_WM_UNIT_BLOCK" val="0"/>
  <p:tag name="KSO_WM_UNIT_TEXT_FILL_FORE_SCHEMECOLOR_INDEX_BRIGHTNESS" val="0.35"/>
  <p:tag name="KSO_WM_UNIT_TEXT_FILL_FORE_SCHEMECOLOR_INDEX" val="13"/>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8*f*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325"/>
  <p:tag name="KSO_WM_UNIT_TYPE" val="f"/>
  <p:tag name="KSO_WM_UNIT_INDEX" val="1"/>
  <p:tag name="KSO_WM_UNIT_BLOCK" val="0"/>
  <p:tag name="KSO_WM_UNIT_TEXT_FILL_FORE_SCHEMECOLOR_INDEX_BRIGHTNESS" val="0.35"/>
  <p:tag name="KSO_WM_UNIT_TEXT_FILL_FORE_SCHEMECOLOR_INDEX" val="13"/>
  <p:tag name="KSO_WM_UNIT_TEXT_FILL_TYPE" val="1"/>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8*i*1"/>
  <p:tag name="KSO_WM_UNIT_LAYERLEVEL" val="1"/>
  <p:tag name="KSO_WM_TAG_VERSION" val="1.0"/>
  <p:tag name="KSO_WM_BEAUTIFY_FLAG" val="#wm#"/>
  <p:tag name="KSO_WM_UNIT_BLOCK" val="0"/>
  <p:tag name="KSO_WM_UNIT_TYPE" val="i"/>
  <p:tag name="KSO_WM_UNIT_INDEX" val="1"/>
  <p:tag name="KSO_WM_TEMPLATE_CATEGORY" val="custom"/>
  <p:tag name="KSO_WM_TEMPLATE_INDEX" val="20203883"/>
  <p:tag name="KSO_WM_UNIT_LINE_FORE_SCHEMECOLOR_INDEX_BRIGHTNESS" val="-0.25"/>
  <p:tag name="KSO_WM_UNIT_LINE_FORE_SCHEMECOLOR_INDEX" val="14"/>
  <p:tag name="KSO_WM_UNIT_LINE_FILL_TYPE" val="2"/>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8*a*1"/>
  <p:tag name="KSO_WM_TEMPLATE_CATEGORY" val="custom"/>
  <p:tag name="KSO_WM_TEMPLATE_INDEX" val="20203883"/>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UNIT_TEXT_FILL_FORE_SCHEMECOLOR_INDEX_BRIGHTNESS" val="0.15"/>
  <p:tag name="KSO_WM_UNIT_TEXT_FILL_FORE_SCHEMECOLOR_INDEX" val="13"/>
  <p:tag name="KSO_WM_UNIT_TEXT_FILL_TYPE" val="1"/>
</p:tagLst>
</file>

<file path=ppt/tags/tag55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3883_8"/>
  <p:tag name="KSO_WM_TEMPLATE_SUBCATEGORY" val="0"/>
  <p:tag name="KSO_WM_TEMPLATE_MASTER_TYPE" val="0"/>
  <p:tag name="KSO_WM_TEMPLATE_COLOR_TYPE" val="1"/>
  <p:tag name="KSO_WM_SLIDE_ITEM_CNT" val="0"/>
  <p:tag name="KSO_WM_SLIDE_INDEX" val="8"/>
  <p:tag name="KSO_WM_TAG_VERSION" val="1.0"/>
  <p:tag name="KSO_WM_BEAUTIFY_FLAG" val="#wm#"/>
  <p:tag name="KSO_WM_TEMPLATE_CATEGORY" val="custom"/>
  <p:tag name="KSO_WM_TEMPLATE_INDEX" val="20203883"/>
  <p:tag name="KSO_WM_SLIDE_LAYOUT" val="a_f"/>
  <p:tag name="KSO_WM_SLIDE_LAYOUT_CNT" val="1_2"/>
  <p:tag name="KSO_WM_SLIDE_TYPE" val="text"/>
  <p:tag name="KSO_WM_SLIDE_SUBTYPE" val="pureTxt"/>
  <p:tag name="KSO_WM_SLIDE_SIZE" val="864*444"/>
  <p:tag name="KSO_WM_SLIDE_POSITION" val="47*47"/>
  <p:tag name="KSO_WM_SPECIAL_SOURCE" val="bdnull"/>
</p:tagLst>
</file>

<file path=ppt/tags/tag55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7*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558.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3883_7*e*1"/>
  <p:tag name="KSO_WM_TEMPLATE_CATEGORY" val="custom"/>
  <p:tag name="KSO_WM_TEMPLATE_INDEX" val="2020388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4aa3cecb02f41598dcb83ae25197dd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3_7*i*1"/>
  <p:tag name="KSO_WM_TEMPLATE_CATEGORY" val="custom"/>
  <p:tag name="KSO_WM_TEMPLATE_INDEX" val="20203883"/>
  <p:tag name="KSO_WM_UNIT_LAYERLEVEL" val="1"/>
  <p:tag name="KSO_WM_TAG_VERSION" val="1.0"/>
  <p:tag name="KSO_WM_BEAUTIFY_FLAG" val="#wm#"/>
  <p:tag name="KSO_WM_UNIT_BLOCK" val="0"/>
  <p:tag name="KSO_WM_UNIT_SM_LIMIT_TYPE" val="0"/>
  <p:tag name="KSO_WM_UNIT_DEC_AREA_ID" val="18256800122e4d909a35d958153978a1"/>
  <p:tag name="KSO_WM_UNIT_DECORATE_INFO" val="{&quot;DecorateInfoH&quot;:{&quot;IsAbs&quot;:true},&quot;DecorateInfoW&quot;:{&quot;IsAbs&quot;:true},&quot;DecorateInfoX&quot;:{&quot;IsAbs&quot;:true,&quot;Pos&quot;:0},&quot;DecorateInfoY&quot;:{&quot;IsAbs&quot;:true,&quot;Pos&quot;:0},&quot;ReferentInfo&quot;:{&quot;Id&quot;:&quot;e4aa3cecb02f41598dcb83ae25197dd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BEAUTIFY_FLAG" val="#wm#"/>
  <p:tag name="KSO_WM_TEMPLATE_CATEGORY" val="custom"/>
  <p:tag name="KSO_WM_TEMPLATE_INDEX" val="2020388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388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27T10:51:43&quot;,&quot;maxSize&quot;:{&quot;size1&quot;:65.901603642216443},&quot;minSize&quot;:{&quot;size1&quot;:57.501603642216438},&quot;normalSize&quot;:{&quot;size1&quot;:61.70160364221644},&quot;subLayout&quot;:[{&quot;id&quot;:&quot;2020-10-27T10:51:43&quot;,&quot;maxSize&quot;:{&quot;size1&quot;:89.778853437914862},&quot;minSize&quot;:{&quot;size1&quot;:77.678853437914853},&quot;normalSize&quot;:{&quot;size1&quot;:84.078853437914859},&quot;subLayout&quot;:[{&quot;id&quot;:&quot;2020-10-27T10:51:43&quot;,&quot;margin&quot;:{&quot;bottom&quot;:1.3915197849273682,&quot;left&quot;:12.558988571166992,&quot;right&quot;:2.2576775550842285,&quot;top&quot;:2.573974609375},&quot;type&quot;:0},{&quot;id&quot;:&quot;2020-10-27T10:51:43&quot;,&quot;margin&quot;:{&quot;bottom&quot;:0.09673541784286499,&quot;left&quot;:12.558988571166992,&quot;right&quot;:2.2576775550842285,&quot;top&quot;:0.15541090071201324},&quot;type&quot;:0}],&quot;type&quot;:0},{&quot;id&quot;:&quot;2020-10-27T10:51:43&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78b36989d9bef5b8d3786"/>
  <p:tag name="KSO_WM_TEMPLATE_ASSEMBLE_GROUPID" val="5f896570a61ec3b55284a6ef"/>
  <p:tag name="KSO_WM_SPECIAL_SOURCE" val="bdnull"/>
</p:tagLst>
</file>

<file path=ppt/tags/tag561.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3883_3*l_h_i*1_1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0"/>
  <p:tag name="KSO_WM_UNIT_DEC_AREA_ID" val="ed7f703e0bd649398710d3db30147677"/>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62.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3883_3*l_h_i*1_1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0"/>
  <p:tag name="KSO_WM_UNIT_DEC_AREA_ID" val="65020873121d4b4dbc2b6888d56db252"/>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 name="KSO_WM_UNIT_VALUE" val="1"/>
</p:tagLst>
</file>

<file path=ppt/tags/tag563.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3883_3*l_h_a*1_1_1"/>
  <p:tag name="KSO_WM_TEMPLATE_CATEGORY" val="custom"/>
  <p:tag name="KSO_WM_TEMPLATE_INDEX" val="20203883"/>
  <p:tag name="KSO_WM_UNIT_LAYERLEVEL" val="1_1_1"/>
  <p:tag name="KSO_WM_TAG_VERSION" val="1.0"/>
  <p:tag name="KSO_WM_BEAUTIFY_FLAG" val="#wm#"/>
  <p:tag name="KSO_WM_UNIT_PRESET_TEXT" val="单击此处添加小标题内容"/>
  <p:tag name="KSO_WM_CHIP_GROUPID" val="5ec7bd4b1a70d39f7b2bf3fe"/>
  <p:tag name="KSO_WM_CHIP_XID" val="5ec7bd4b1a70d39f7b2bf400"/>
  <p:tag name="KSO_WM_UNIT_DEC_AREA_ID" val="36f7751491b74f76b66704b56a020023"/>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64.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4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3883_3*l_h_f*1_1_1"/>
  <p:tag name="KSO_WM_TEMPLATE_CATEGORY" val="custom"/>
  <p:tag name="KSO_WM_TEMPLATE_INDEX" val="20203883"/>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 name="KSO_WM_CHIP_GROUPID" val="5ec7bd4b1a70d39f7b2bf3fe"/>
  <p:tag name="KSO_WM_CHIP_XID" val="5ec7bd4b1a70d39f7b2bf400"/>
  <p:tag name="KSO_WM_UNIT_DEC_AREA_ID" val="7796e72b63e14ba5942a046feff21abb"/>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65.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3883_3*l_h_i*1_3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0"/>
  <p:tag name="KSO_WM_UNIT_DEC_AREA_ID" val="e26f56149b9349ba8aeee1b95ab365a3"/>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66.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3883_3*l_h_i*1_3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0"/>
  <p:tag name="KSO_WM_UNIT_DEC_AREA_ID" val="0b00e9d2091345c6b249eb8a39e57a04"/>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 name="KSO_WM_UNIT_VALUE" val="1"/>
</p:tagLst>
</file>

<file path=ppt/tags/tag567.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3883_3*l_h_a*1_3_1"/>
  <p:tag name="KSO_WM_TEMPLATE_CATEGORY" val="custom"/>
  <p:tag name="KSO_WM_TEMPLATE_INDEX" val="20203883"/>
  <p:tag name="KSO_WM_UNIT_LAYERLEVEL" val="1_1_1"/>
  <p:tag name="KSO_WM_TAG_VERSION" val="1.0"/>
  <p:tag name="KSO_WM_BEAUTIFY_FLAG" val="#wm#"/>
  <p:tag name="KSO_WM_UNIT_PRESET_TEXT" val="单击此处添加小标题内容"/>
  <p:tag name="KSO_WM_CHIP_GROUPID" val="5ec7bd4b1a70d39f7b2bf3fe"/>
  <p:tag name="KSO_WM_CHIP_XID" val="5ec7bd4b1a70d39f7b2bf400"/>
  <p:tag name="KSO_WM_UNIT_DEC_AREA_ID" val="66719427b841471487908bcbddb07fe8"/>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68.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44"/>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3883_3*l_h_f*1_3_1"/>
  <p:tag name="KSO_WM_TEMPLATE_CATEGORY" val="custom"/>
  <p:tag name="KSO_WM_TEMPLATE_INDEX" val="20203883"/>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 name="KSO_WM_CHIP_GROUPID" val="5ec7bd4b1a70d39f7b2bf3fe"/>
  <p:tag name="KSO_WM_CHIP_XID" val="5ec7bd4b1a70d39f7b2bf400"/>
  <p:tag name="KSO_WM_UNIT_DEC_AREA_ID" val="a4b6397b0b65484eae5d2df9231ef0b6"/>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69.xml><?xml version="1.0" encoding="utf-8"?>
<p:tagLst xmlns:p="http://schemas.openxmlformats.org/presentationml/2006/main">
  <p:tag name="KSO_WM_UNIT_LINE_FORE_SCHEMECOLOR_INDEX" val="13"/>
  <p:tag name="KSO_WM_UNIT_LINE_FILL_TYPE" val="2"/>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3883_3*l_h_i*1_2_1"/>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0"/>
  <p:tag name="KSO_WM_UNIT_DEC_AREA_ID" val="56d372db9293411eae41d0557c29f3d9"/>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FILL_FORE_SCHEMECOLOR_INDEX" val="13"/>
  <p:tag name="KSO_WM_UNIT_FILL_TYPE" val="1"/>
  <p:tag name="KSO_WM_UNIT_TEXT_FILL_FORE_SCHEMECOLOR_INDEX" val="14"/>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3883_3*l_h_i*1_2_2"/>
  <p:tag name="KSO_WM_TEMPLATE_CATEGORY" val="custom"/>
  <p:tag name="KSO_WM_TEMPLATE_INDEX" val="20203883"/>
  <p:tag name="KSO_WM_UNIT_LAYERLEVEL" val="1_1_1"/>
  <p:tag name="KSO_WM_TAG_VERSION" val="1.0"/>
  <p:tag name="KSO_WM_BEAUTIFY_FLAG" val="#wm#"/>
  <p:tag name="KSO_WM_CHIP_GROUPID" val="5ec7bd4b1a70d39f7b2bf3fe"/>
  <p:tag name="KSO_WM_CHIP_XID" val="5ec7bd4b1a70d39f7b2bf400"/>
  <p:tag name="KSO_WM_UNIT_DEC_AREA_ID" val="3c4c06110e9b44caac94674809a25d34"/>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 name="KSO_WM_UNIT_VALUE" val="1"/>
</p:tagLst>
</file>

<file path=ppt/tags/tag57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3883_3*l_h_a*1_2_1"/>
  <p:tag name="KSO_WM_TEMPLATE_CATEGORY" val="custom"/>
  <p:tag name="KSO_WM_TEMPLATE_INDEX" val="20203883"/>
  <p:tag name="KSO_WM_UNIT_LAYERLEVEL" val="1_1_1"/>
  <p:tag name="KSO_WM_TAG_VERSION" val="1.0"/>
  <p:tag name="KSO_WM_BEAUTIFY_FLAG" val="#wm#"/>
  <p:tag name="KSO_WM_UNIT_PRESET_TEXT" val="单击此处添加小标题内容"/>
  <p:tag name="KSO_WM_CHIP_GROUPID" val="5ec7bd4b1a70d39f7b2bf3fe"/>
  <p:tag name="KSO_WM_CHIP_XID" val="5ec7bd4b1a70d39f7b2bf400"/>
  <p:tag name="KSO_WM_UNIT_DEC_AREA_ID" val="e6a3923052754e41b4a7ba4a390d8af1"/>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72.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VALUE" val="44"/>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3883_3*l_h_f*1_2_1"/>
  <p:tag name="KSO_WM_TEMPLATE_CATEGORY" val="custom"/>
  <p:tag name="KSO_WM_TEMPLATE_INDEX" val="20203883"/>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 name="KSO_WM_CHIP_GROUPID" val="5ec7bd4b1a70d39f7b2bf3fe"/>
  <p:tag name="KSO_WM_CHIP_XID" val="5ec7bd4b1a70d39f7b2bf400"/>
  <p:tag name="KSO_WM_UNIT_DEC_AREA_ID" val="c64ed16380874266b53ee7541434ad6d"/>
  <p:tag name="KSO_WM_UNIT_DECORATE_INFO" val=""/>
  <p:tag name="KSO_WM_UNIT_SM_LIMIT_TYPE" val=""/>
  <p:tag name="KSO_WM_CHIP_FILLAREA_FILL_RULE" val="{&quot;fill_align&quot;:&quot;lm&quot;,&quot;fill_mode&quot;:&quot;adaptive&quot;,&quot;sacle_strategy&quot;:&quot;stretch&quot;}"/>
  <p:tag name="KSO_WM_ASSEMBLE_CHIP_INDEX" val="16a4fa0ac3fb457e83151a14c5e6b47f"/>
</p:tagLst>
</file>

<file path=ppt/tags/tag573.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ID" val="custom20203883_6*a*1"/>
  <p:tag name="KSO_WM_TEMPLATE_CATEGORY" val="custom"/>
  <p:tag name="KSO_WM_TEMPLATE_INDEX" val="20203883"/>
  <p:tag name="KSO_WM_UNIT_LAYERLEVEL" val="1"/>
  <p:tag name="KSO_WM_TAG_VERSION" val="1.0"/>
  <p:tag name="KSO_WM_BEAUTIFY_FLAG" val="#wm#"/>
  <p:tag name="KSO_WM_CHIP_GROUPID" val="5ec7ae378193540dcf6eab6a"/>
  <p:tag name="KSO_WM_CHIP_XID" val="5ec7ae378193540dcf6eab6b"/>
  <p:tag name="KSO_WM_UNIT_DEC_AREA_ID" val="bbf874cef66d46328ac88472caf0bfce"/>
  <p:tag name="KSO_WM_UNIT_DECORATE_INFO" val=""/>
  <p:tag name="KSO_WM_UNIT_SM_LIMIT_TYPE" val=""/>
  <p:tag name="KSO_WM_CHIP_FILLAREA_FILL_RULE" val="{&quot;fill_align&quot;:&quot;lm&quot;,&quot;fill_mode&quot;:&quot;adaptive&quot;,&quot;sacle_strategy&quot;:&quot;smart&quot;}"/>
  <p:tag name="KSO_WM_ASSEMBLE_CHIP_INDEX" val="0d2ca4ffafec4aa19c6300c3991dc44b"/>
  <p:tag name="KSO_WM_UNIT_TEXT_FILL_FORE_SCHEMECOLOR_INDEX_BRIGHTNESS" val="0"/>
  <p:tag name="KSO_WM_UNIT_TEXT_FILL_FORE_SCHEMECOLOR_INDEX" val="5"/>
  <p:tag name="KSO_WM_UNIT_TEXT_FILL_TYPE" val="1"/>
</p:tagLst>
</file>

<file path=ppt/tags/tag574.xml><?xml version="1.0" encoding="utf-8"?>
<p:tagLst xmlns:p="http://schemas.openxmlformats.org/presentationml/2006/main">
  <p:tag name="KSO_WM_CHIP_INFOS" val="{&quot;layout_type&quot;:&quot;forright1&quot;,&quot;slide_type&quot;:[&quot;contents&quot;],&quot;aspect_ratio&quot;:&quot;16:9&quot;}"/>
  <p:tag name="KSO_WM_CHIP_XID" val="5ebe041a0ac41c4a0a525582"/>
  <p:tag name="KSO_WM_CHIP_FILLPROP" val="[[{&quot;fill_id&quot;:&quot;dfc69a30630540528897bf74acf33a16&quot;,&quot;fill_align&quot;:&quot;lm&quot;,&quot;text_align&quot;:&quot;l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cm&quot;,&quot;text_align&quot;:&quot;lm&quot;,&quot;text_direction&quot;:&quot;horizontal&quot;,&quot;chip_types&quot;:[&quot;diagram&quot;]}]]"/>
  <p:tag name="KSO_WM_SLIDE_ID" val="custom20203883_3"/>
  <p:tag name="KSO_WM_TEMPLATE_SUBCATEGORY" val="21"/>
  <p:tag name="KSO_WM_TEMPLATE_MASTER_TYPE" val="1"/>
  <p:tag name="KSO_WM_TEMPLATE_COLOR_TYPE" val="1"/>
  <p:tag name="KSO_WM_SLIDE_TYPE" val="contents"/>
  <p:tag name="KSO_WM_SLIDE_SUBTYPE" val="diag"/>
  <p:tag name="KSO_WM_SLIDE_ITEM_CNT" val="3"/>
  <p:tag name="KSO_WM_SLIDE_INDEX" val="3"/>
  <p:tag name="KSO_WM_SLIDE_SIZE" val="396*384"/>
  <p:tag name="KSO_WM_SLIDE_POSITION" val="442*36"/>
  <p:tag name="KSO_WM_TAG_VERSION" val="1.0"/>
  <p:tag name="KSO_WM_BEAUTIFY_FLAG" val="#wm#"/>
  <p:tag name="KSO_WM_TEMPLATE_CATEGORY" val="custom"/>
  <p:tag name="KSO_WM_TEMPLATE_INDEX" val="2020388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78b36989d9bef5b8d3856"/>
  <p:tag name="KSO_WM_TEMPLATE_ASSEMBLE_GROUPID" val="5f896570a61ec3b55284a6ef"/>
  <p:tag name="KSO_WM_SPECIAL_SOURCE" val="bdnull"/>
</p:tagLst>
</file>

<file path=ppt/tags/tag575.xml><?xml version="1.0" encoding="utf-8"?>
<p:tagLst xmlns:p="http://schemas.openxmlformats.org/presentationml/2006/main">
  <p:tag name="KSO_WM_UNIT_BLOCK" val="0"/>
  <p:tag name="KSO_WM_UNIT_IS_LAYOUT_DIAGRAM" val="1"/>
  <p:tag name="KSO_WM_UNIT_NOCLEAR" val="0"/>
  <p:tag name="KSO_WM_UNIT_VALUE" val="22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83_12*l_h_f*1_1_1"/>
  <p:tag name="KSO_WM_TEMPLATE_CATEGORY" val="custom"/>
  <p:tag name="KSO_WM_TEMPLATE_INDEX" val="20203883"/>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SUBTYPE" val="a"/>
  <p:tag name="KSO_WM_UNIT_TEXT_FILL_FORE_SCHEMECOLOR_INDEX_BRIGHTNESS" val="0.35"/>
  <p:tag name="KSO_WM_UNIT_TEXT_FILL_FORE_SCHEMECOLOR_INDEX" val="13"/>
  <p:tag name="KSO_WM_UNIT_TEXT_FILL_TYPE" val="1"/>
  <p:tag name="KSO_WM_UNIT_USESOURCEFORMAT_APPLY" val="1"/>
</p:tagLst>
</file>

<file path=ppt/tags/tag576.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2*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77.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3883_12"/>
  <p:tag name="KSO_WM_TEMPLATE_SUBCATEGORY" val="0"/>
  <p:tag name="KSO_WM_TEMPLATE_MASTER_TYPE" val="0"/>
  <p:tag name="KSO_WM_TEMPLATE_COLOR_TYPE" val="1"/>
  <p:tag name="KSO_WM_SLIDE_TYPE" val="text"/>
  <p:tag name="KSO_WM_SLIDE_SUBTYPE" val="diag"/>
  <p:tag name="KSO_WM_SLIDE_ITEM_CNT" val="2"/>
  <p:tag name="KSO_WM_SLIDE_INDEX" val="12"/>
  <p:tag name="KSO_WM_SLIDE_SIZE" val="863.788*333.647"/>
  <p:tag name="KSO_WM_SLIDE_POSITION" val="47.9555*160.6"/>
  <p:tag name="KSO_WM_DIAGRAM_GROUP_CODE" val="l1-2"/>
  <p:tag name="KSO_WM_SLIDE_DIAGTYPE" val="l"/>
  <p:tag name="KSO_WM_TAG_VERSION" val="1.0"/>
  <p:tag name="KSO_WM_BEAUTIFY_FLAG" val="#wm#"/>
  <p:tag name="KSO_WM_TEMPLATE_CATEGORY" val="custom"/>
  <p:tag name="KSO_WM_TEMPLATE_INDEX" val="20203883"/>
  <p:tag name="KSO_WM_SLIDE_LAYOUT" val="a_l"/>
  <p:tag name="KSO_WM_SLIDE_LAYOUT_CNT" val="1_1"/>
  <p:tag name="KSO_WM_SPECIAL_SOURCE" val="bdnull"/>
</p:tagLst>
</file>

<file path=ppt/tags/tag578.xml><?xml version="1.0" encoding="utf-8"?>
<p:tagLst xmlns:p="http://schemas.openxmlformats.org/presentationml/2006/main">
  <p:tag name="KSO_WM_SLIDE_ID" val="custom20203883_9"/>
  <p:tag name="KSO_WM_TEMPLATE_SUBCATEGORY" val="0"/>
  <p:tag name="KSO_WM_TEMPLATE_MASTER_TYPE" val="0"/>
  <p:tag name="KSO_WM_TEMPLATE_COLOR_TYPE" val="1"/>
  <p:tag name="KSO_WM_SLIDE_ITEM_CNT" val="0"/>
  <p:tag name="KSO_WM_SLIDE_INDEX" val="9"/>
  <p:tag name="KSO_WM_TAG_VERSION" val="1.0"/>
  <p:tag name="KSO_WM_BEAUTIFY_FLAG" val="#wm#"/>
  <p:tag name="KSO_WM_TEMPLATE_CATEGORY" val="custom"/>
  <p:tag name="KSO_WM_TEMPLATE_INDEX" val="20203883"/>
  <p:tag name="KSO_WM_SLIDE_TYPE" val="text"/>
  <p:tag name="KSO_WM_SLIDE_SUBTYPE" val="picTxt"/>
  <p:tag name="KSO_WM_SLIDE_SIZE" val="863*444"/>
  <p:tag name="KSO_WM_SLIDE_POSITION" val="47*47"/>
  <p:tag name="KSO_WM_SLIDE_LAYOUT" val="a_d"/>
  <p:tag name="KSO_WM_SLIDE_LAYOUT_CNT" val="1_3"/>
  <p:tag name="KSO_WM_SPECIAL_SOURCE" val="bdnull"/>
</p:tagLst>
</file>

<file path=ppt/tags/tag579.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UNIT_NOCLEAR" val="0"/>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3883_11*f*1"/>
  <p:tag name="KSO_WM_TEMPLATE_CATEGORY" val="custom"/>
  <p:tag name="KSO_WM_TEMPLATE_INDEX" val="20203883"/>
  <p:tag name="KSO_WM_UNIT_LAYERLEVEL" val="1"/>
  <p:tag name="KSO_WM_TAG_VERSION" val="1.0"/>
  <p:tag name="KSO_WM_BEAUTIFY_FLAG" val="#wm#"/>
  <p:tag name="KSO_WM_UNIT_TEXT_FILL_FORE_SCHEMECOLOR_INDEX_BRIGHTNESS" val="0.35"/>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62b64a8162224157af34d6b11414196e"/>
  <p:tag name="KSO_WM_UNIT_DECORATE_INFO" val=""/>
  <p:tag name="KSO_WM_UNIT_SM_LIMIT_TYPE" val=""/>
  <p:tag name="KSO_WM_CHIP_FILLAREA_FILL_RULE" val="{&quot;fill_align&quot;:&quot;cm&quot;,&quot;fill_effect&quot;:[],&quot;fill_mode&quot;:&quot;full&quot;,&quot;sacle_strategy&quot;:&quot;stretch&quot;}"/>
  <p:tag name="KSO_WM_ASSEMBLE_CHIP_INDEX" val="4dbe6862caa14fb495508e0bf674815c"/>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BEAUTIFY_FLAG" val="#wm#"/>
  <p:tag name="KSO_WM_TEMPLATE_CATEGORY" val="custom"/>
  <p:tag name="KSO_WM_TEMPLATE_INDEX" val="20203883"/>
  <p:tag name="KSO_WM_SLIDE_ID" val="custom20203883_11"/>
  <p:tag name="KSO_WM_TEMPLATE_SUBCATEGORY" val="0"/>
  <p:tag name="KSO_WM_TEMPLATE_MASTER_TYPE" val="0"/>
  <p:tag name="KSO_WM_TEMPLATE_COLOR_TYPE" val="1"/>
  <p:tag name="KSO_WM_SLIDE_TYPE" val="text"/>
  <p:tag name="KSO_WM_SLIDE_SUBTYPE" val="pureTxt"/>
  <p:tag name="KSO_WM_SLIDE_ITEM_CNT" val="0"/>
  <p:tag name="KSO_WM_SLIDE_INDEX" val="11"/>
  <p:tag name="KSO_WM_SLIDE_SIZE" val="883*444"/>
  <p:tag name="KSO_WM_SLIDE_POSITION" val="47*47"/>
  <p:tag name="KSO_WM_TAG_VERSION" val="1.0"/>
  <p:tag name="KSO_WM_SLIDE_LAYOUT" val="a_f"/>
  <p:tag name="KSO_WM_SLIDE_LAYOUT_CNT" val="1_1"/>
  <p:tag name="KSO_WM_SPECIAL_SOURCE" val="bdnull"/>
</p:tagLst>
</file>

<file path=ppt/tags/tag581.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3*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8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quot;NaN&quot;,&quot;top&quot;:&quot;NaN&quot;,&quot;right&quot;:&quot;NaN&quot;,&quot;bottom&quot;:&quot;NaN&quot;,&quot;leftAbs&quot;:false,&quot;topAbs&quot;:false,&quot;rightAbs&quot;:false,&quot;bottomAbs&quot;:false},{&quot;type&quot;:&quot;frame&quot;,&quot;left&quot;:&quot;NaN&quot;,&quot;top&quot;:&quot;NaN&quot;,&quot;right&quot;:&quot;NaN&quot;,&quot;bottom&quot;:&quot;NaN&quot;,&quot;leftAbs&quot;:false,&quot;topAbs&quot;:false,&quot;rightAbs&quot;:false,&quot;bottomAbs&quot;:false}]}"/>
  <p:tag name="KSO_WM_SLIDE_BACKGROUND" val="[&quot;general&quot;,&quot;frame&quot;]"/>
  <p:tag name="KSO_WM_SLIDE_RATIO" val="1.777778"/>
  <p:tag name="KSO_WM_SLIDE_ID" val="custom20203883_13"/>
  <p:tag name="KSO_WM_TEMPLATE_SUBCATEGORY" val="0"/>
  <p:tag name="KSO_WM_TEMPLATE_MASTER_TYPE" val="0"/>
  <p:tag name="KSO_WM_TEMPLATE_COLOR_TYPE" val="1"/>
  <p:tag name="KSO_WM_SLIDE_TYPE" val="text"/>
  <p:tag name="KSO_WM_SLIDE_SUBTYPE" val="diag"/>
  <p:tag name="KSO_WM_SLIDE_ITEM_CNT" val="3"/>
  <p:tag name="KSO_WM_SLIDE_INDEX" val="13"/>
  <p:tag name="KSO_WM_SLIDE_SIZE" val="863.547*332.447"/>
  <p:tag name="KSO_WM_SLIDE_POSITION" val="48.3028*160.6"/>
  <p:tag name="KSO_WM_DIAGRAM_GROUP_CODE" val="l1-2"/>
  <p:tag name="KSO_WM_SLIDE_DIAGTYPE" val="l"/>
  <p:tag name="KSO_WM_TAG_VERSION" val="1.0"/>
  <p:tag name="KSO_WM_BEAUTIFY_FLAG" val="#wm#"/>
  <p:tag name="KSO_WM_TEMPLATE_CATEGORY" val="custom"/>
  <p:tag name="KSO_WM_TEMPLATE_INDEX" val="20203883"/>
  <p:tag name="KSO_WM_SLIDE_LAYOUT" val="a_l"/>
  <p:tag name="KSO_WM_SLIDE_LAYOUT_CNT" val="1_1"/>
  <p:tag name="KSO_WM_SPECIAL_SOURCE" val="bdnull"/>
</p:tagLst>
</file>

<file path=ppt/tags/tag583.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3*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84.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3883_14"/>
  <p:tag name="KSO_WM_TEMPLATE_SUBCATEGORY" val="0"/>
  <p:tag name="KSO_WM_TEMPLATE_MASTER_TYPE" val="0"/>
  <p:tag name="KSO_WM_TEMPLATE_COLOR_TYPE" val="1"/>
  <p:tag name="KSO_WM_SLIDE_TYPE" val="text"/>
  <p:tag name="KSO_WM_SLIDE_SUBTYPE" val="diag"/>
  <p:tag name="KSO_WM_SLIDE_ITEM_CNT" val="4"/>
  <p:tag name="KSO_WM_SLIDE_INDEX" val="14"/>
  <p:tag name="KSO_WM_SLIDE_SIZE" val="863.821*331.929"/>
  <p:tag name="KSO_WM_SLIDE_POSITION" val="47.928*160.9"/>
  <p:tag name="KSO_WM_DIAGRAM_GROUP_CODE" val="l1-2"/>
  <p:tag name="KSO_WM_SLIDE_DIAGTYPE" val="l"/>
  <p:tag name="KSO_WM_TAG_VERSION" val="1.0"/>
  <p:tag name="KSO_WM_BEAUTIFY_FLAG" val="#wm#"/>
  <p:tag name="KSO_WM_TEMPLATE_CATEGORY" val="custom"/>
  <p:tag name="KSO_WM_TEMPLATE_INDEX" val="20203883"/>
  <p:tag name="KSO_WM_SLIDE_LAYOUT" val="a_l"/>
  <p:tag name="KSO_WM_SLIDE_LAYOUT_CNT" val="1_1"/>
  <p:tag name="KSO_WM_SPECIAL_SOURCE" val="bdnull"/>
</p:tagLst>
</file>

<file path=ppt/tags/tag585.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5*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86.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3883_15"/>
  <p:tag name="KSO_WM_TEMPLATE_SUBCATEGORY" val="0"/>
  <p:tag name="KSO_WM_TEMPLATE_MASTER_TYPE" val="0"/>
  <p:tag name="KSO_WM_TEMPLATE_COLOR_TYPE" val="1"/>
  <p:tag name="KSO_WM_SLIDE_TYPE" val="text"/>
  <p:tag name="KSO_WM_SLIDE_SUBTYPE" val="diag"/>
  <p:tag name="KSO_WM_SLIDE_ITEM_CNT" val="5"/>
  <p:tag name="KSO_WM_SLIDE_INDEX" val="15"/>
  <p:tag name="KSO_WM_SLIDE_SIZE" val="863.542*353.544"/>
  <p:tag name="KSO_WM_SLIDE_POSITION" val="48.3083*136.3"/>
  <p:tag name="KSO_WM_DIAGRAM_GROUP_CODE" val="l1-2"/>
  <p:tag name="KSO_WM_SLIDE_DIAGTYPE" val="l"/>
  <p:tag name="KSO_WM_TAG_VERSION" val="1.0"/>
  <p:tag name="KSO_WM_BEAUTIFY_FLAG" val="#wm#"/>
  <p:tag name="KSO_WM_TEMPLATE_CATEGORY" val="custom"/>
  <p:tag name="KSO_WM_TEMPLATE_INDEX" val="20203883"/>
  <p:tag name="KSO_WM_SLIDE_LAYOUT" val="a_l"/>
  <p:tag name="KSO_WM_SLIDE_LAYOUT_CNT" val="1_1"/>
  <p:tag name="KSO_WM_SPECIAL_SOURCE" val="bdnull"/>
</p:tagLst>
</file>

<file path=ppt/tags/tag587.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5*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8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3883_15"/>
  <p:tag name="KSO_WM_TEMPLATE_SUBCATEGORY" val="0"/>
  <p:tag name="KSO_WM_TEMPLATE_MASTER_TYPE" val="0"/>
  <p:tag name="KSO_WM_TEMPLATE_COLOR_TYPE" val="1"/>
  <p:tag name="KSO_WM_SLIDE_TYPE" val="text"/>
  <p:tag name="KSO_WM_SLIDE_SUBTYPE" val="diag"/>
  <p:tag name="KSO_WM_SLIDE_ITEM_CNT" val="5"/>
  <p:tag name="KSO_WM_SLIDE_INDEX" val="15"/>
  <p:tag name="KSO_WM_SLIDE_SIZE" val="863.542*353.544"/>
  <p:tag name="KSO_WM_SLIDE_POSITION" val="48.3083*136.3"/>
  <p:tag name="KSO_WM_DIAGRAM_GROUP_CODE" val="l1-2"/>
  <p:tag name="KSO_WM_SLIDE_DIAGTYPE" val="l"/>
  <p:tag name="KSO_WM_TAG_VERSION" val="1.0"/>
  <p:tag name="KSO_WM_BEAUTIFY_FLAG" val="#wm#"/>
  <p:tag name="KSO_WM_TEMPLATE_CATEGORY" val="custom"/>
  <p:tag name="KSO_WM_TEMPLATE_INDEX" val="20203883"/>
  <p:tag name="KSO_WM_SLIDE_LAYOUT" val="a_l"/>
  <p:tag name="KSO_WM_SLIDE_LAYOUT_CNT" val="1_1"/>
  <p:tag name="KSO_WM_SPECIAL_SOURCE" val="bdnull"/>
</p:tagLst>
</file>

<file path=ppt/tags/tag58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7*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337df6d3c397444bb745f10daa50a51e"/>
  <p:tag name="KSO_WM_UNIT_DECORATE_INFO" val=""/>
  <p:tag name="KSO_WM_UNIT_SM_LIMIT_TYPE" val=""/>
  <p:tag name="KSO_WM_CHIP_FILLAREA_FILL_RULE" val="{&quot;fill_align&quot;:&quot;cm&quot;,&quot;fill_effect&quot;:[],&quot;fill_mode&quot;:&quot;full&quot;,&quot;sacle_strategy&quot;:&quot;stretch&quot;}"/>
  <p:tag name="KSO_WM_ASSEMBLE_CHIP_INDEX" val="cb12f44047ff4e708f756857ec006f50"/>
  <p:tag name="KSO_WM_SLIDE_BACKGROUND_TYPE" val="bottomTop"/>
</p:tagLst>
</file>

<file path=ppt/tags/tag590.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3883_7*e*1"/>
  <p:tag name="KSO_WM_TEMPLATE_CATEGORY" val="custom"/>
  <p:tag name="KSO_WM_TEMPLATE_INDEX" val="2020388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4aa3cecb02f41598dcb83ae25197dd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3_7*i*1"/>
  <p:tag name="KSO_WM_TEMPLATE_CATEGORY" val="custom"/>
  <p:tag name="KSO_WM_TEMPLATE_INDEX" val="20203883"/>
  <p:tag name="KSO_WM_UNIT_LAYERLEVEL" val="1"/>
  <p:tag name="KSO_WM_TAG_VERSION" val="1.0"/>
  <p:tag name="KSO_WM_BEAUTIFY_FLAG" val="#wm#"/>
  <p:tag name="KSO_WM_UNIT_BLOCK" val="0"/>
  <p:tag name="KSO_WM_UNIT_SM_LIMIT_TYPE" val="0"/>
  <p:tag name="KSO_WM_UNIT_DEC_AREA_ID" val="18256800122e4d909a35d958153978a1"/>
  <p:tag name="KSO_WM_UNIT_DECORATE_INFO" val="{&quot;DecorateInfoH&quot;:{&quot;IsAbs&quot;:true},&quot;DecorateInfoW&quot;:{&quot;IsAbs&quot;:true},&quot;DecorateInfoX&quot;:{&quot;IsAbs&quot;:true,&quot;Pos&quot;:0},&quot;DecorateInfoY&quot;:{&quot;IsAbs&quot;:true,&quot;Pos&quot;:0},&quot;ReferentInfo&quot;:{&quot;Id&quot;:&quot;e4aa3cecb02f41598dcb83ae25197dd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592.xml><?xml version="1.0" encoding="utf-8"?>
<p:tagLst xmlns:p="http://schemas.openxmlformats.org/presentationml/2006/main">
  <p:tag name="KSO_WM_BEAUTIFY_FLAG" val="#wm#"/>
  <p:tag name="KSO_WM_TEMPLATE_CATEGORY" val="custom"/>
  <p:tag name="KSO_WM_TEMPLATE_INDEX" val="2020388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388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27T10:51:43&quot;,&quot;maxSize&quot;:{&quot;size1&quot;:65.901603642216443},&quot;minSize&quot;:{&quot;size1&quot;:57.501603642216438},&quot;normalSize&quot;:{&quot;size1&quot;:61.70160364221644},&quot;subLayout&quot;:[{&quot;id&quot;:&quot;2020-10-27T10:51:43&quot;,&quot;maxSize&quot;:{&quot;size1&quot;:89.778853437914862},&quot;minSize&quot;:{&quot;size1&quot;:77.678853437914853},&quot;normalSize&quot;:{&quot;size1&quot;:84.078853437914859},&quot;subLayout&quot;:[{&quot;id&quot;:&quot;2020-10-27T10:51:43&quot;,&quot;margin&quot;:{&quot;bottom&quot;:1.3915197849273682,&quot;left&quot;:12.558988571166992,&quot;right&quot;:2.2576775550842285,&quot;top&quot;:2.573974609375},&quot;type&quot;:0},{&quot;id&quot;:&quot;2020-10-27T10:51:43&quot;,&quot;margin&quot;:{&quot;bottom&quot;:0.09673541784286499,&quot;left&quot;:12.558988571166992,&quot;right&quot;:2.2576775550842285,&quot;top&quot;:0.15541090071201324},&quot;type&quot;:0}],&quot;type&quot;:0},{&quot;id&quot;:&quot;2020-10-27T10:51:43&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78b36989d9bef5b8d3786"/>
  <p:tag name="KSO_WM_TEMPLATE_ASSEMBLE_GROUPID" val="5f896570a61ec3b55284a6ef"/>
  <p:tag name="KSO_WM_SPECIAL_SOURCE" val="bdnull"/>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7*f*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您的正文已经简明扼要，字字珠玑，但信息却错综复杂，需要用更多的文字来表述；"/>
  <p:tag name="KSO_WM_UNIT_NOCLEAR" val="0"/>
  <p:tag name="KSO_WM_UNIT_VALUE" val="125"/>
  <p:tag name="KSO_WM_UNIT_TYPE" val="f"/>
  <p:tag name="KSO_WM_UNIT_INDEX" val="1"/>
  <p:tag name="KSO_WM_UNIT_BLOCK" val="0"/>
  <p:tag name="KSO_WM_UNIT_SUBTYPE" val="a"/>
  <p:tag name="KSO_WM_UNIT_TEXT_FILL_FORE_SCHEMECOLOR_INDEX_BRIGHTNESS" val="0.35"/>
  <p:tag name="KSO_WM_UNIT_TEXT_FILL_FORE_SCHEMECOLOR_INDEX" val="13"/>
  <p:tag name="KSO_WM_UNIT_TEXT_FILL_TYPE" val="1"/>
</p:tagLst>
</file>

<file path=ppt/tags/tag594.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5*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95.xml><?xml version="1.0" encoding="utf-8"?>
<p:tagLst xmlns:p="http://schemas.openxmlformats.org/presentationml/2006/main">
  <p:tag name="KSO_WM_SLIDE_ID" val="custom20203883_17"/>
  <p:tag name="KSO_WM_TEMPLATE_SUBCATEGORY" val="0"/>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03883"/>
  <p:tag name="KSO_WM_SLIDE_TYPE" val="text"/>
  <p:tag name="KSO_WM_SLIDE_SIZE" val="865*434"/>
  <p:tag name="KSO_WM_SLIDE_POSITION" val="47*47"/>
  <p:tag name="KSO_WM_SLIDE_LAYOUT" val="a_d_f"/>
  <p:tag name="KSO_WM_SLIDE_LAYOUT_CNT" val="1_1_2"/>
  <p:tag name="KSO_WM_SLIDE_SUBTYPE" val="picTxt"/>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BACKGROUND" val="[&quot;general&quot;]"/>
  <p:tag name="KSO_WM_SLIDE_RATIO" val="1.777778"/>
  <p:tag name="KSO_WM_SPECIAL_SOURCE" val="bdnull"/>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8*f*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40"/>
  <p:tag name="KSO_WM_UNIT_TYPE" val="f"/>
  <p:tag name="KSO_WM_UNIT_INDEX" val="1"/>
  <p:tag name="KSO_WM_UNIT_BLOCK" val="0"/>
  <p:tag name="KSO_WM_UNIT_SUBTYPE" val="a"/>
  <p:tag name="KSO_WM_UNIT_TEXT_FILL_FORE_SCHEMECOLOR_INDEX_BRIGHTNESS" val="0.35"/>
  <p:tag name="KSO_WM_UNIT_TEXT_FILL_FORE_SCHEMECOLOR_INDEX" val="13"/>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8*f*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40"/>
  <p:tag name="KSO_WM_UNIT_TYPE" val="f"/>
  <p:tag name="KSO_WM_UNIT_INDEX" val="1"/>
  <p:tag name="KSO_WM_UNIT_BLOCK" val="0"/>
  <p:tag name="KSO_WM_UNIT_SUBTYPE" val="a"/>
  <p:tag name="KSO_WM_UNIT_TEXT_FILL_FORE_SCHEMECOLOR_INDEX_BRIGHTNESS" val="0.35"/>
  <p:tag name="KSO_WM_UNIT_TEXT_FILL_FORE_SCHEMECOLOR_INDEX" val="13"/>
  <p:tag name="KSO_WM_UNIT_TEXT_FILL_TYPE" val="1"/>
</p:tagLst>
</file>

<file path=ppt/tags/tag598.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5*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599.xml><?xml version="1.0" encoding="utf-8"?>
<p:tagLst xmlns:p="http://schemas.openxmlformats.org/presentationml/2006/main">
  <p:tag name="KSO_WM_BEAUTIFY_FLAG" val="#wm#"/>
  <p:tag name="KSO_WM_TEMPLATE_CATEGORY" val="custom"/>
  <p:tag name="KSO_WM_TEMPLATE_INDEX" val="20203883"/>
  <p:tag name="KSO_WM_SLIDE_ID" val="custom20203883_18"/>
  <p:tag name="KSO_WM_TEMPLATE_SUBCATEGORY" val="0"/>
  <p:tag name="KSO_WM_TEMPLATE_MASTER_TYPE" val="0"/>
  <p:tag name="KSO_WM_TEMPLATE_COLOR_TYPE" val="1"/>
  <p:tag name="KSO_WM_SLIDE_ITEM_CNT" val="0"/>
  <p:tag name="KSO_WM_SLIDE_INDEX" val="18"/>
  <p:tag name="KSO_WM_TAG_VERSION" val="1.0"/>
  <p:tag name="KSO_WM_SLIDE_TYPE" val="text"/>
  <p:tag name="KSO_WM_SLIDE_SUBTYPE" val="picTxt"/>
  <p:tag name="KSO_WM_SLIDE_SIZE" val="863*435"/>
  <p:tag name="KSO_WM_SLIDE_POSITION" val="48*59"/>
  <p:tag name="KSO_WM_SLIDE_LAYOUT" val="a_d_f"/>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PECIAL_SOURCE" val="bdnul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875893b9c3c440fea000433889a0aa5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53385a99ccf145a486dcff88d61d3b98"/>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9b5b96fe6c214192a2d6c514e98b4be6"/>
  <p:tag name="KSO_WM_UNIT_DECORATE_INFO" val=""/>
  <p:tag name="KSO_WM_UNIT_SM_LIMIT_TYPE" val=""/>
  <p:tag name="KSO_WM_CHIP_FILLAREA_FILL_RULE" val="{&quot;fill_align&quot;:&quot;cm&quot;,&quot;fill_effect&quot;:[],&quot;fill_mode&quot;:&quot;full&quot;,&quot;sacle_strategy&quot;:&quot;stretch&quot;}"/>
  <p:tag name="KSO_WM_ASSEMBLE_CHIP_INDEX" val="6c348e94c09047b2a77cbbcbbf35ad50"/>
  <p:tag name="KSO_WM_SLIDE_BACKGROUND_TYPE" val="bottomTop"/>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8*f*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40"/>
  <p:tag name="KSO_WM_UNIT_TYPE" val="f"/>
  <p:tag name="KSO_WM_UNIT_INDEX" val="1"/>
  <p:tag name="KSO_WM_UNIT_BLOCK" val="0"/>
  <p:tag name="KSO_WM_UNIT_SUBTYPE" val="a"/>
  <p:tag name="KSO_WM_UNIT_TEXT_FILL_FORE_SCHEMECOLOR_INDEX_BRIGHTNESS" val="0.35"/>
  <p:tag name="KSO_WM_UNIT_TEXT_FILL_FORE_SCHEMECOLOR_INDEX" val="13"/>
  <p:tag name="KSO_WM_UNIT_TEXT_FILL_TYPE" val="1"/>
</p:tagLst>
</file>

<file path=ppt/tags/tag601.xml><?xml version="1.0" encoding="utf-8"?>
<p:tagLst xmlns:p="http://schemas.openxmlformats.org/presentationml/2006/main">
  <p:tag name="KSO_WM_UNIT_BLOCK" val="0"/>
  <p:tag name="KSO_WM_UNIT_ISCONTENTSTITLE" val="0"/>
  <p:tag name="KSO_WM_UNIT_ISNUMDGMTITLE" val="0"/>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3883_15*a*1"/>
  <p:tag name="KSO_WM_TEMPLATE_CATEGORY" val="custom"/>
  <p:tag name="KSO_WM_TEMPLATE_INDEX" val="20203883"/>
  <p:tag name="KSO_WM_UNIT_LAYERLEVEL" val="1"/>
  <p:tag name="KSO_WM_TAG_VERSION" val="1.0"/>
  <p:tag name="KSO_WM_BEAUTIFY_FLAG" val="#wm#"/>
  <p:tag name="KSO_WM_UNIT_PRESET_TEXT" val="单击此处添加大标题"/>
  <p:tag name="KSO_WM_UNIT_TEXT_FILL_FORE_SCHEMECOLOR_INDEX_BRIGHTNESS" val="0.15"/>
  <p:tag name="KSO_WM_UNIT_TEXT_FILL_FORE_SCHEMECOLOR_INDEX" val="13"/>
  <p:tag name="KSO_WM_UNIT_TEXT_FILL_TYPE" val="1"/>
  <p:tag name="KSO_WM_UNIT_USESOURCEFORMAT_APPLY" val="1"/>
</p:tagLst>
</file>

<file path=ppt/tags/tag602.xml><?xml version="1.0" encoding="utf-8"?>
<p:tagLst xmlns:p="http://schemas.openxmlformats.org/presentationml/2006/main">
  <p:tag name="KSO_WM_BEAUTIFY_FLAG" val="#wm#"/>
  <p:tag name="KSO_WM_TEMPLATE_CATEGORY" val="custom"/>
  <p:tag name="KSO_WM_TEMPLATE_INDEX" val="20203883"/>
  <p:tag name="KSO_WM_SLIDE_ID" val="custom20203883_18"/>
  <p:tag name="KSO_WM_TEMPLATE_SUBCATEGORY" val="0"/>
  <p:tag name="KSO_WM_TEMPLATE_MASTER_TYPE" val="0"/>
  <p:tag name="KSO_WM_TEMPLATE_COLOR_TYPE" val="1"/>
  <p:tag name="KSO_WM_SLIDE_ITEM_CNT" val="0"/>
  <p:tag name="KSO_WM_SLIDE_INDEX" val="18"/>
  <p:tag name="KSO_WM_TAG_VERSION" val="1.0"/>
  <p:tag name="KSO_WM_SLIDE_TYPE" val="text"/>
  <p:tag name="KSO_WM_SLIDE_SUBTYPE" val="picTxt"/>
  <p:tag name="KSO_WM_SLIDE_SIZE" val="863*435"/>
  <p:tag name="KSO_WM_SLIDE_POSITION" val="48*59"/>
  <p:tag name="KSO_WM_SLIDE_LAYOUT" val="a_d_f"/>
  <p:tag name="KSO_WM_SLIDE_LAYOUT_CNT" val="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PECIAL_SOURCE" val="bdnull"/>
</p:tagLst>
</file>

<file path=ppt/tags/tag60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7*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604.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3883_7*e*1"/>
  <p:tag name="KSO_WM_TEMPLATE_CATEGORY" val="custom"/>
  <p:tag name="KSO_WM_TEMPLATE_INDEX" val="2020388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e4aa3cecb02f41598dcb83ae25197dd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3883_7*i*1"/>
  <p:tag name="KSO_WM_TEMPLATE_CATEGORY" val="custom"/>
  <p:tag name="KSO_WM_TEMPLATE_INDEX" val="20203883"/>
  <p:tag name="KSO_WM_UNIT_LAYERLEVEL" val="1"/>
  <p:tag name="KSO_WM_TAG_VERSION" val="1.0"/>
  <p:tag name="KSO_WM_BEAUTIFY_FLAG" val="#wm#"/>
  <p:tag name="KSO_WM_UNIT_BLOCK" val="0"/>
  <p:tag name="KSO_WM_UNIT_SM_LIMIT_TYPE" val="0"/>
  <p:tag name="KSO_WM_UNIT_DEC_AREA_ID" val="18256800122e4d909a35d958153978a1"/>
  <p:tag name="KSO_WM_UNIT_DECORATE_INFO" val="{&quot;DecorateInfoH&quot;:{&quot;IsAbs&quot;:true},&quot;DecorateInfoW&quot;:{&quot;IsAbs&quot;:true},&quot;DecorateInfoX&quot;:{&quot;IsAbs&quot;:true,&quot;Pos&quot;:0},&quot;DecorateInfoY&quot;:{&quot;IsAbs&quot;:true,&quot;Pos&quot;:0},&quot;ReferentInfo&quot;:{&quot;Id&quot;:&quot;e4aa3cecb02f41598dcb83ae25197dd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606.xml><?xml version="1.0" encoding="utf-8"?>
<p:tagLst xmlns:p="http://schemas.openxmlformats.org/presentationml/2006/main">
  <p:tag name="KSO_WM_BEAUTIFY_FLAG" val="#wm#"/>
  <p:tag name="KSO_WM_TEMPLATE_CATEGORY" val="custom"/>
  <p:tag name="KSO_WM_TEMPLATE_INDEX" val="2020388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388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27T10:51:43&quot;,&quot;maxSize&quot;:{&quot;size1&quot;:65.901603642216443},&quot;minSize&quot;:{&quot;size1&quot;:57.501603642216438},&quot;normalSize&quot;:{&quot;size1&quot;:61.70160364221644},&quot;subLayout&quot;:[{&quot;id&quot;:&quot;2020-10-27T10:51:43&quot;,&quot;maxSize&quot;:{&quot;size1&quot;:89.778853437914862},&quot;minSize&quot;:{&quot;size1&quot;:77.678853437914853},&quot;normalSize&quot;:{&quot;size1&quot;:84.078853437914859},&quot;subLayout&quot;:[{&quot;id&quot;:&quot;2020-10-27T10:51:43&quot;,&quot;margin&quot;:{&quot;bottom&quot;:1.3915197849273682,&quot;left&quot;:12.558988571166992,&quot;right&quot;:2.2576775550842285,&quot;top&quot;:2.573974609375},&quot;type&quot;:0},{&quot;id&quot;:&quot;2020-10-27T10:51:43&quot;,&quot;margin&quot;:{&quot;bottom&quot;:0.09673541784286499,&quot;left&quot;:12.558988571166992,&quot;right&quot;:2.2576775550842285,&quot;top&quot;:0.15541090071201324},&quot;type&quot;:0}],&quot;type&quot;:0},{&quot;id&quot;:&quot;2020-10-27T10:51:43&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78b36989d9bef5b8d3786"/>
  <p:tag name="KSO_WM_TEMPLATE_ASSEMBLE_GROUPID" val="5f896570a61ec3b55284a6ef"/>
  <p:tag name="KSO_WM_SPECIAL_SOURCE" val="bdnull"/>
</p:tagLst>
</file>

<file path=ppt/tags/tag607.xml><?xml version="1.0" encoding="utf-8"?>
<p:tagLst xmlns:p="http://schemas.openxmlformats.org/presentationml/2006/main">
  <p:tag name="KSO_WM_UNIT_ISCONTENTS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ζ1-1"/>
  <p:tag name="KSO_WM_UNIT_TYPE" val="a"/>
  <p:tag name="KSO_WM_UNIT_INDEX" val="1"/>
  <p:tag name="KSO_WM_UNIT_ID" val="custom20203883_43*a*1"/>
  <p:tag name="KSO_WM_TEMPLATE_CATEGORY" val="custom"/>
  <p:tag name="KSO_WM_TEMPLATE_INDEX" val="20203883"/>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608.xml><?xml version="1.0" encoding="utf-8"?>
<p:tagLst xmlns:p="http://schemas.openxmlformats.org/presentationml/2006/main">
  <p:tag name="KSO_WM_UNIT_PRESET_TEXT" val="单击此处输入你的正文，文字是您思想的提炼，为了最终演示发布的良好效果，请尽量言简意赅的阐述观点。"/>
  <p:tag name="KSO_WM_UNIT_NOCLEAR" val="0"/>
  <p:tag name="KSO_WM_UNIT_VALUE" val="72"/>
  <p:tag name="KSO_WM_UNIT_HIGHLIGHT" val="0"/>
  <p:tag name="KSO_WM_UNIT_COMPATIBLE" val="0"/>
  <p:tag name="KSO_WM_UNIT_DIAGRAM_ISNUMVISUAL" val="0"/>
  <p:tag name="KSO_WM_UNIT_DIAGRAM_ISREFERUNIT" val="0"/>
  <p:tag name="KSO_WM_DIAGRAM_GROUP_CODE" val="ζ1-1"/>
  <p:tag name="KSO_WM_UNIT_TYPE" val="h_f"/>
  <p:tag name="KSO_WM_UNIT_INDEX" val="1_1"/>
  <p:tag name="KSO_WM_UNIT_ID" val="custom20203883_43*h_f*1_1"/>
  <p:tag name="KSO_WM_TEMPLATE_CATEGORY" val="custom"/>
  <p:tag name="KSO_WM_TEMPLATE_INDEX" val="20203883"/>
  <p:tag name="KSO_WM_UNIT_LAYERLEVEL" val="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KSO_WM_SLIDE_ID" val="custom20203883_43"/>
  <p:tag name="KSO_WM_TEMPLATE_SUBCATEGORY" val="6"/>
  <p:tag name="KSO_WM_TEMPLATE_MASTER_TYPE" val="0"/>
  <p:tag name="KSO_WM_TEMPLATE_COLOR_TYPE" val="1"/>
  <p:tag name="KSO_WM_SLIDE_TYPE" val="text"/>
  <p:tag name="KSO_WM_SLIDE_SUBTYPE" val="picTxt"/>
  <p:tag name="KSO_WM_SLIDE_ITEM_CNT" val="1"/>
  <p:tag name="KSO_WM_SLIDE_INDEX" val="43"/>
  <p:tag name="KSO_WM_SLIDE_SIZE" val="827.15*333.831"/>
  <p:tag name="KSO_WM_SLIDE_POSITION" val="63.3*128.4"/>
  <p:tag name="KSO_WM_DIAGRAM_GROUP_CODE" val="ζ1-4"/>
  <p:tag name="KSO_WM_SLIDE_DIAGTYPE" val="ζ"/>
  <p:tag name="KSO_WM_TAG_VERSION" val="1.0"/>
  <p:tag name="KSO_WM_BEAUTIFY_FLAG" val="#wm#"/>
  <p:tag name="KSO_WM_TEMPLATE_CATEGORY" val="custom"/>
  <p:tag name="KSO_WM_TEMPLATE_INDEX" val="20203883"/>
  <p:tag name="KSO_WM_SLIDE_LAYOUT" val="a_d_h_ζ"/>
  <p:tag name="KSO_WM_SLIDE_LAYOUT_CNT" val="1_1_1_1"/>
  <p:tag name="KSO_WM_SPECIAL_SOURCE" val="bdnull"/>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3883_51*a*1"/>
  <p:tag name="KSO_WM_TEMPLATE_CATEGORY" val="custom"/>
  <p:tag name="KSO_WM_TEMPLATE_INDEX" val="20203883"/>
  <p:tag name="KSO_WM_UNIT_LAYERLEVEL" val="1"/>
  <p:tag name="KSO_WM_TAG_VERSION" val="1.0"/>
  <p:tag name="KSO_WM_BEAUTIFY_FLAG" val="#wm#"/>
  <p:tag name="KSO_WM_UNIT_PRESET_TEXT" val="谢谢观看"/>
  <p:tag name="KSO_WM_UNIT_DEFAULT_FONT" val="56;72;4"/>
  <p:tag name="KSO_WM_UNIT_BLOCK" val="0"/>
  <p:tag name="KSO_WM_UNIT_DEC_AREA_ID" val="9d3acef9d6bb45f5ad2b7672814602ba"/>
  <p:tag name="KSO_WM_CHIP_GROUPID" val="5ebf59b60ac41c4a0a525863"/>
  <p:tag name="KSO_WM_CHIP_XID" val="5ebf59b60ac41c4a0a525864"/>
  <p:tag name="KSO_WM_CHIP_FILLAREA_FILL_RULE" val="{&quot;fill_align&quot;:&quot;cm&quot;,&quot;fill_mode&quot;:&quot;adaptive&quot;,&quot;sacle_strategy&quot;:&quot;smart&quot;}"/>
  <p:tag name="KSO_WM_ASSEMBLE_CHIP_INDEX" val="59e36715be2148cfb5f37c2f6463698b"/>
  <p:tag name="KSO_WM_UNIT_TEXT_FILL_FORE_SCHEMECOLOR_INDEX_BRIGHTNESS" val="0.15"/>
  <p:tag name="KSO_WM_UNIT_TEXT_FILL_FORE_SCHEMECOLOR_INDEX" val="13"/>
  <p:tag name="KSO_WM_UNIT_TEXT_FILL_TYPE" val="1"/>
  <p:tag name="KSO_WM_UNIT_VALUE" val="20"/>
</p:tagLst>
</file>

<file path=ppt/tags/tag611.xml><?xml version="1.0" encoding="utf-8"?>
<p:tagLst xmlns:p="http://schemas.openxmlformats.org/presentationml/2006/main">
  <p:tag name="KSO_WM_BEAUTIFY_FLAG" val="#wm#"/>
  <p:tag name="KSO_WM_TEMPLATE_CATEGORY" val="custom"/>
  <p:tag name="KSO_WM_TEMPLATE_INDEX" val="20203883"/>
  <p:tag name="KSO_WM_CHIP_INFOS" val="{&quot;layout_type&quot;:&quot;formiddle3&quot;,&quot;slide_type&quot;:[&quot;endPage&quot;],&quot;aspect_ratio&quot;:&quot;16:9&quot;}"/>
  <p:tag name="KSO_WM_CHIP_XID" val="5ec34a930ac41c4a0a525d3e"/>
  <p:tag name="KSO_WM_CHIP_FILLPROP" val="[[{&quot;fill_id&quot;:&quot;0fc8cb0b5be24332a6c5a6db9e174d8a&quot;,&quot;fill_align&quot;:&quot;cm&quot;,&quot;text_align&quot;:&quot;cm&quot;,&quot;text_direction&quot;:&quot;horizontal&quot;,&quot;chip_types&quot;:[&quot;text&quot;,&quot;header&quot;]}]]"/>
  <p:tag name="KSO_WM_SLIDE_ID" val="custom20203883_51"/>
  <p:tag name="KSO_WM_TEMPLATE_SUBCATEGORY" val="21"/>
  <p:tag name="KSO_WM_TEMPLATE_MASTER_TYPE" val="1"/>
  <p:tag name="KSO_WM_TEMPLATE_COLOR_TYPE" val="1"/>
  <p:tag name="KSO_WM_SLIDE_TYPE" val="endPage"/>
  <p:tag name="KSO_WM_SLIDE_SUBTYPE" val="pureTxt"/>
  <p:tag name="KSO_WM_SLIDE_ITEM_CNT" val="0"/>
  <p:tag name="KSO_WM_SLIDE_INDEX" val="51"/>
  <p:tag name="KSO_WM_SLIDE_SIZE" val="700*380"/>
  <p:tag name="KSO_WM_SLIDE_POSITION" val="130*79"/>
  <p:tag name="KSO_WM_TAG_VERSION" val="1.0"/>
  <p:tag name="KSO_WM_SLIDE_LAYOUT" val="a_b"/>
  <p:tag name="KSO_WM_SLIDE_LAYOUT_CNT" val="1_1"/>
  <p:tag name="KSO_WM_CHIP_GROUPID" val="5ebf6661ddc3daf3fef3f760"/>
  <p:tag name="KSO_WM_SLIDE_LAYOUT_INFO" val="{&quot;id&quot;:&quot;2020-10-27T10:52:10&quot;,&quot;maxSize&quot;:{&quot;size1&quot;:29.390785047743059},&quot;minSize&quot;:{&quot;size1&quot;:22.290785047743057},&quot;normalSize&quot;:{&quot;size1&quot;:22.290785047743057},&quot;subLayout&quot;:[{&quot;id&quot;:&quot;2020-10-27T10:52:10&quot;,&quot;margin&quot;:{&quot;bottom&quot;:8.3785419464111328,&quot;left&quot;:-10.61164379119873,&quot;right&quot;:23.260313034057617,&quot;top&quot;:0},&quot;type&quot;:0},{&quot;id&quot;:&quot;2020-10-27T10:52:10&quot;,&quot;maxSize&quot;:{&quot;size1&quot;:44.329274696031277},&quot;minSize&quot;:{&quot;size1&quot;:38.929274696031285},&quot;normalSize&quot;:{&quot;size1&quot;:44.329274696031277},&quot;subLayout&quot;:[{&quot;id&quot;:&quot;2020-10-27T10:52:10&quot;,&quot;margin&quot;:{&quot;bottom&quot;:0.16898620128631592,&quot;left&quot;:4.5896391868591309,&quot;right&quot;:4.5824065208435059,&quot;top&quot;:0.41023358702659607},&quot;type&quot;:0},{&quot;id&quot;:&quot;2020-10-27T10:52:10&quot;,&quot;margin&quot;:{&quot;bottom&quot;:2.9732775688171387,&quot;left&quot;:4.5896391868591309,&quot;right&quot;:4.5824065208435059,&quot;top&quot;:0.21554155647754669},&quot;type&quot;:0}],&quot;type&quot;:0}],&quot;type&quot;:0}"/>
  <p:tag name="KSO_WM_SLIDE_BK_DARK_LIGHT" val="2"/>
  <p:tag name="KSO_WM_SLIDE_BACKGROUND_TYPE" val="general"/>
  <p:tag name="KSO_WM_SLIDE_SUPPORT_FEATURE_TYPE" val="0"/>
  <p:tag name="KSO_WM_TEMPLATE_ASSEMBLE_XID" val="5f978b36989d9bef5b8d37cf"/>
  <p:tag name="KSO_WM_TEMPLATE_ASSEMBLE_GROUPID" val="5f896570a61ec3b55284a6ef"/>
  <p:tag name="KSO_WM_SPECIAL_SOURCE" val="bdnull"/>
</p:tagLst>
</file>

<file path=ppt/tags/tag612.xml><?xml version="1.0" encoding="utf-8"?>
<p:tagLst xmlns:p="http://schemas.openxmlformats.org/presentationml/2006/main">
  <p:tag name="KSO_DOCER_TEMPLATE_OPEN_ONCE_MARK" val="1"/>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cc60a6ae5bc64de0bc9ba85466ea2966"/>
  <p:tag name="KSO_WM_UNIT_DECORATE_INFO" val=""/>
  <p:tag name="KSO_WM_UNIT_SM_LIMIT_TYPE" val=""/>
  <p:tag name="KSO_WM_CHIP_FILLAREA_FILL_RULE" val="{&quot;fill_align&quot;:&quot;cm&quot;,&quot;fill_effect&quot;:[],&quot;fill_mode&quot;:&quot;full&quot;,&quot;sacle_strategy&quot;:&quot;stretch&quot;}"/>
  <p:tag name="KSO_WM_ASSEMBLE_CHIP_INDEX" val="b41195b1959e4b9aaf6a80edb0766bc1"/>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7fc34618af6415b997faf1a74fb61fc"/>
  <p:tag name="KSO_WM_UNIT_DECORATE_INFO" val=""/>
  <p:tag name="KSO_WM_UNIT_SM_LIMIT_TYPE" val=""/>
  <p:tag name="KSO_WM_CHIP_FILLAREA_FILL_RULE" val="{&quot;fill_align&quot;:&quot;cm&quot;,&quot;fill_effect&quot;:[],&quot;fill_mode&quot;:&quot;full&quot;,&quot;sacle_strategy&quot;:&quot;stretch&quot;}"/>
  <p:tag name="KSO_WM_ASSEMBLE_CHIP_INDEX" val="b495197921aa44cb8beecd2843188b70"/>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83128a7cb944c27b894e32b3d4c292c"/>
  <p:tag name="KSO_WM_UNIT_DECORATE_INFO" val=""/>
  <p:tag name="KSO_WM_UNIT_SM_LIMIT_TYPE" val=""/>
  <p:tag name="KSO_WM_CHIP_FILLAREA_FILL_RULE" val="{&quot;fill_align&quot;:&quot;cm&quot;,&quot;fill_effect&quot;:[],&quot;fill_mode&quot;:&quot;full&quot;,&quot;sacle_strategy&quot;:&quot;stretch&quot;}"/>
  <p:tag name="KSO_WM_ASSEMBLE_CHIP_INDEX" val="b8b8556a6c164bbe9493571e3c0a7eec"/>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5c5f4272d874bf89ce420b0e3c0f27c"/>
  <p:tag name="KSO_WM_UNIT_DECORATE_INFO" val=""/>
  <p:tag name="KSO_WM_UNIT_SM_LIMIT_TYPE" val=""/>
  <p:tag name="KSO_WM_CHIP_FILLAREA_FILL_RULE" val="{&quot;fill_align&quot;:&quot;cm&quot;,&quot;fill_effect&quot;:[],&quot;fill_mode&quot;:&quot;full&quot;,&quot;sacle_strategy&quot;:&quot;stretch&quot;}"/>
  <p:tag name="KSO_WM_ASSEMBLE_CHIP_INDEX" val="89f05de71d534d7ab0924f237a10675f"/>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3883_5*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4"/>
  <p:tag name="KSO_WM_UNIT_DEC_AREA_ID" val="716dfb7d506640ce9529e255740cbd69"/>
  <p:tag name="KSO_WM_UNIT_DECORATE_INFO" val=""/>
  <p:tag name="KSO_WM_UNIT_SM_LIMIT_TYPE" val=""/>
  <p:tag name="KSO_WM_CHIP_FILLAREA_FILL_RULE" val="{&quot;fill_align&quot;:&quot;cm&quot;,&quot;fill_effect&quot;:[],&quot;fill_mode&quot;:&quot;full&quot;,&quot;sacle_strategy&quot;:&quot;stretch&quot;}"/>
  <p:tag name="KSO_WM_ASSEMBLE_CHIP_INDEX" val="fa3debbaf41148b5806849201312c20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ea70eb50e26d45e78a8407d0cb99d804"/>
  <p:tag name="KSO_WM_UNIT_DECORATE_INFO" val=""/>
  <p:tag name="KSO_WM_UNIT_SM_LIMIT_TYPE" val=""/>
  <p:tag name="KSO_WM_CHIP_FILLAREA_FILL_RULE" val="{&quot;fill_align&quot;:&quot;cm&quot;,&quot;fill_effect&quot;:[],&quot;fill_mode&quot;:&quot;full&quot;,&quot;sacle_strategy&quot;:&quot;stretch&quot;}"/>
  <p:tag name="KSO_WM_ASSEMBLE_CHIP_INDEX" val="1771eb3b4a6a48c2854f7465ad6c5a0f"/>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b7c951a25db4058a7c786ca026f17ea"/>
  <p:tag name="KSO_WM_UNIT_DECORATE_INFO" val=""/>
  <p:tag name="KSO_WM_UNIT_SM_LIMIT_TYPE" val=""/>
  <p:tag name="KSO_WM_CHIP_FILLAREA_FILL_RULE" val="{&quot;fill_align&quot;:&quot;cm&quot;,&quot;fill_effect&quot;:[],&quot;fill_mode&quot;:&quot;full&quot;,&quot;sacle_strategy&quot;:&quot;stretch&quot;}"/>
  <p:tag name="KSO_WM_ASSEMBLE_CHIP_INDEX" val="21bb62ea5b8c4b6c9592376db991f28f"/>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85e4560197ee48e28483e3e9d620cf55"/>
  <p:tag name="KSO_WM_UNIT_DECORATE_INFO" val=""/>
  <p:tag name="KSO_WM_UNIT_SM_LIMIT_TYPE" val=""/>
  <p:tag name="KSO_WM_CHIP_FILLAREA_FILL_RULE" val="{&quot;fill_align&quot;:&quot;cm&quot;,&quot;fill_effect&quot;:[],&quot;fill_mode&quot;:&quot;full&quot;,&quot;sacle_strategy&quot;:&quot;stretch&quot;}"/>
  <p:tag name="KSO_WM_ASSEMBLE_CHIP_INDEX" val="e9f3e8f3896a4be2b76f088312f39e62"/>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3883"/>
</p:tagLst>
</file>

<file path=ppt/tags/tag87.xml><?xml version="1.0" encoding="utf-8"?>
<p:tagLst xmlns:p="http://schemas.openxmlformats.org/presentationml/2006/main">
  <p:tag name="KSO_WM_TEMPLATE_CATEGORY" val="custom"/>
  <p:tag name="KSO_WM_TEMPLATE_INDEX" val="20203883"/>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388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3883_1*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0"/>
  <p:tag name="KSO_WM_UNIT_DEC_AREA_ID" val="9444f60d001f4480a3b472c21ab3ce03"/>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b699b1ac19541aea4d25b37324e8f38"/>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 name="KSO_WM_TEMPLATE_ASSEMBLE_XID" val="5f978b36989d9bef5b8d3786"/>
  <p:tag name="KSO_WM_TEMPLATE_ASSEMBLE_GROUPID" val="5f896570a61ec3b55284a6ef"/>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3883_1*a*1"/>
  <p:tag name="KSO_WM_TEMPLATE_CATEGORY" val="custom"/>
  <p:tag name="KSO_WM_TEMPLATE_INDEX" val="20203883"/>
  <p:tag name="KSO_WM_UNIT_LAYERLEVEL" val="1"/>
  <p:tag name="KSO_WM_TAG_VERSION" val="1.0"/>
  <p:tag name="KSO_WM_BEAUTIFY_FLAG" val="#wm#"/>
  <p:tag name="KSO_WM_UNIT_ISCONTENTSTITLE" val="0"/>
  <p:tag name="KSO_WM_UNIT_NOCLEAR" val="0"/>
  <p:tag name="KSO_WM_UNIT_VALUE" val="18"/>
  <p:tag name="KSO_WM_UNIT_TYPE" val="a"/>
  <p:tag name="KSO_WM_UNIT_INDEX" val="1"/>
  <p:tag name="KSO_WM_UNIT_ISNUMDGMTITLE" val="0"/>
  <p:tag name="KSO_WM_UNIT_PRESET_TEXT" val="产品品鉴会活动方案"/>
  <p:tag name="KSO_WM_UNIT_BLOCK" val="0"/>
  <p:tag name="KSO_WM_UNIT_DEC_AREA_ID" val="31b108b695d14bcebd9e6c2b6c5c4b30"/>
  <p:tag name="KSO_WM_UNIT_DEFAULT_FONT" val="24;60;4"/>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15"/>
  <p:tag name="KSO_WM_UNIT_TEXT_FILL_FORE_SCHEMECOLOR_INDEX" val="13"/>
  <p:tag name="KSO_WM_UNIT_TEXT_FILL_TYPE" val="1"/>
  <p:tag name="KSO_WM_TEMPLATE_ASSEMBLE_XID" val="5f978b36989d9bef5b8d3793"/>
  <p:tag name="KSO_WM_TEMPLATE_ASSEMBLE_GROUPID" val="5f896570a61ec3b55284a6ef"/>
</p:tagLst>
</file>

<file path=ppt/tags/tag91.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ISNUMDGMTITLE" val="0"/>
  <p:tag name="KSO_WM_UNIT_PRESET_TEXT" val="单击此处输入你的副标题，请尽量言简意赅的阐述观点。"/>
  <p:tag name="KSO_WM_UNIT_BLOCK" val="0"/>
  <p:tag name="KSO_WM_UNIT_DEC_AREA_ID" val="4ead1be128ee4c3e8a65d8aaf269e75a"/>
  <p:tag name="KSO_WM_UNIT_DEFAULT_FONT" val="18;24;2"/>
  <p:tag name="KSO_WM_CHIP_GROUPID" val="5f2a1c7c45e1f15ec24fe41c"/>
  <p:tag name="KSO_WM_CHIP_XID" val="5f2a1c7c45e1f15ec24fe41d"/>
  <p:tag name="KSO_WM_CHIP_FILLAREA_FILL_RULE" val="{&quot;fill_align&quot;:&quot;cm&quot;,&quot;fill_mode&quot;:&quot;adaptive&quot;,&quot;sacle_strategy&quot;:&quot;smart&quot;}"/>
  <p:tag name="KSO_WM_ASSEMBLE_CHIP_INDEX" val="efb830feb5f6446db352f7d8285f0437"/>
  <p:tag name="KSO_WM_UNIT_TEXT_FILL_FORE_SCHEMECOLOR_INDEX_BRIGHTNESS" val="0.35"/>
  <p:tag name="KSO_WM_UNIT_TEXT_FILL_FORE_SCHEMECOLOR_INDEX" val="13"/>
  <p:tag name="KSO_WM_UNIT_TEXT_FILL_TYPE" val="1"/>
  <p:tag name="KSO_WM_TEMPLATE_ASSEMBLE_XID" val="5f978b36989d9bef5b8d3793"/>
  <p:tag name="KSO_WM_TEMPLATE_ASSEMBLE_GROUPID" val="5f896570a61ec3b55284a6ef"/>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f6eb6004289342d69cea439e975b5a02"/>
  <p:tag name="KSO_WM_UNIT_DECORATE_INFO" val=""/>
  <p:tag name="KSO_WM_UNIT_SM_LIMIT_TYPE" val=""/>
  <p:tag name="KSO_WM_CHIP_FILLAREA_FILL_RULE" val="{&quot;fill_align&quot;:&quot;cm&quot;,&quot;fill_effect&quot;:[],&quot;fill_mode&quot;:&quot;full&quot;,&quot;sacle_strategy&quot;:&quot;stretch&quot;}"/>
  <p:tag name="KSO_WM_ASSEMBLE_CHIP_INDEX" val="8dce9442ba5d43218ae7b02dc9603513"/>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3883_2*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1"/>
  <p:tag name="KSO_WM_UNIT_DEC_AREA_ID" val="875893b9c3c440fea000433889a0aa5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53385a99ccf145a486dcff88d61d3b98"/>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b5c5f4272d874bf89ce420b0e3c0f27c"/>
  <p:tag name="KSO_WM_UNIT_DECORATE_INFO" val=""/>
  <p:tag name="KSO_WM_UNIT_SM_LIMIT_TYPE" val=""/>
  <p:tag name="KSO_WM_CHIP_FILLAREA_FILL_RULE" val="{&quot;fill_align&quot;:&quot;cm&quot;,&quot;fill_effect&quot;:[],&quot;fill_mode&quot;:&quot;full&quot;,&quot;sacle_strategy&quot;:&quot;stretch&quot;}"/>
  <p:tag name="KSO_WM_ASSEMBLE_CHIP_INDEX" val="89f05de71d534d7ab0924f237a10675f"/>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4*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3"/>
  <p:tag name="KSO_WM_UNIT_DEC_AREA_ID" val="2b7c951a25db4058a7c786ca026f17ea"/>
  <p:tag name="KSO_WM_UNIT_DECORATE_INFO" val=""/>
  <p:tag name="KSO_WM_UNIT_SM_LIMIT_TYPE" val=""/>
  <p:tag name="KSO_WM_CHIP_FILLAREA_FILL_RULE" val="{&quot;fill_align&quot;:&quot;cm&quot;,&quot;fill_effect&quot;:[],&quot;fill_mode&quot;:&quot;full&quot;,&quot;sacle_strategy&quot;:&quot;stretch&quot;}"/>
  <p:tag name="KSO_WM_ASSEMBLE_CHIP_INDEX" val="21bb62ea5b8c4b6c9592376db991f28f"/>
</p:tagLst>
</file>

<file path=ppt/tags/tag9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3883_1*a*1"/>
  <p:tag name="KSO_WM_TEMPLATE_CATEGORY" val="custom"/>
  <p:tag name="KSO_WM_TEMPLATE_INDEX" val="2020388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7956e3caa32440cb834a01a522271c14"/>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15"/>
  <p:tag name="KSO_WM_UNIT_TEXT_FILL_FORE_SCHEMECOLOR_INDEX" val="13"/>
  <p:tag name="KSO_WM_UNIT_TEXT_FILL_TYPE" val="1"/>
  <p:tag name="KSO_WM_TEMPLATE_ASSEMBLE_XID" val="5f978b36989d9bef5b8d3786"/>
  <p:tag name="KSO_WM_TEMPLATE_ASSEMBLE_GROUPID" val="5f896570a61ec3b55284a6ef"/>
</p:tagLst>
</file>

<file path=ppt/tags/tag98.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3883_1*b*1"/>
  <p:tag name="KSO_WM_TEMPLATE_CATEGORY" val="custom"/>
  <p:tag name="KSO_WM_TEMPLATE_INDEX" val="2020388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77f599ba918149d4be953fce00ce9366"/>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d10b45cb787c449289d25a4201a54619"/>
  <p:tag name="KSO_WM_UNIT_TEXT_FILL_FORE_SCHEMECOLOR_INDEX_BRIGHTNESS" val="0.35"/>
  <p:tag name="KSO_WM_UNIT_TEXT_FILL_FORE_SCHEMECOLOR_INDEX" val="13"/>
  <p:tag name="KSO_WM_UNIT_TEXT_FILL_TYPE" val="1"/>
  <p:tag name="KSO_WM_TEMPLATE_ASSEMBLE_XID" val="5f978b36989d9bef5b8d3786"/>
  <p:tag name="KSO_WM_TEMPLATE_ASSEMBLE_GROUPID" val="5f896570a61ec3b55284a6ef"/>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3883_3*i*1"/>
  <p:tag name="KSO_WM_TEMPLATE_CATEGORY" val="chip"/>
  <p:tag name="KSO_WM_TEMPLATE_INDEX" val="20203883"/>
  <p:tag name="KSO_WM_UNIT_LAYERLEVEL" val="1"/>
  <p:tag name="KSO_WM_TAG_VERSION" val="1.0"/>
  <p:tag name="KSO_WM_BEAUTIFY_FLAG" val="#wm#"/>
  <p:tag name="KSO_WM_CHIP_GROUPID" val="5f896570a61ec3b55284a6ef"/>
  <p:tag name="KSO_WM_CHIP_XID" val="5f896570a61ec3b55284a6f2"/>
  <p:tag name="KSO_WM_UNIT_DEC_AREA_ID" val="5dc2f73db5af465d98c20dc7596fb937"/>
  <p:tag name="KSO_WM_UNIT_DECORATE_INFO" val=""/>
  <p:tag name="KSO_WM_UNIT_SM_LIMIT_TYPE" val=""/>
  <p:tag name="KSO_WM_CHIP_FILLAREA_FILL_RULE" val="{&quot;fill_align&quot;:&quot;cm&quot;,&quot;fill_effect&quot;:[],&quot;fill_mode&quot;:&quot;full&quot;,&quot;sacle_strategy&quot;:&quot;stretch&quot;}"/>
  <p:tag name="KSO_WM_ASSEMBLE_CHIP_INDEX" val="2037011d353143248d41dcba7c551bd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Adjacency">
      <a:dk1>
        <a:srgbClr val="000000"/>
      </a:dk1>
      <a:lt1>
        <a:srgbClr val="FFFFFF"/>
      </a:lt1>
      <a:dk2>
        <a:srgbClr val="F0F0F0"/>
      </a:dk2>
      <a:lt2>
        <a:srgbClr val="FFFFFF"/>
      </a:lt2>
      <a:accent1>
        <a:srgbClr val="AE73CC"/>
      </a:accent1>
      <a:accent2>
        <a:srgbClr val="6891FC"/>
      </a:accent2>
      <a:accent3>
        <a:srgbClr val="3CAFF3"/>
      </a:accent3>
      <a:accent4>
        <a:srgbClr val="3FC4BF"/>
      </a:accent4>
      <a:accent5>
        <a:srgbClr val="6ECD8B"/>
      </a:accent5>
      <a:accent6>
        <a:srgbClr val="BDCB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Adjacency">
      <a:dk1>
        <a:srgbClr val="000000"/>
      </a:dk1>
      <a:lt1>
        <a:srgbClr val="FFFFFF"/>
      </a:lt1>
      <a:dk2>
        <a:srgbClr val="F0F0F0"/>
      </a:dk2>
      <a:lt2>
        <a:srgbClr val="FFFFFF"/>
      </a:lt2>
      <a:accent1>
        <a:srgbClr val="AE73CC"/>
      </a:accent1>
      <a:accent2>
        <a:srgbClr val="6891FC"/>
      </a:accent2>
      <a:accent3>
        <a:srgbClr val="3CAFF3"/>
      </a:accent3>
      <a:accent4>
        <a:srgbClr val="3FC4BF"/>
      </a:accent4>
      <a:accent5>
        <a:srgbClr val="6ECD8B"/>
      </a:accent5>
      <a:accent6>
        <a:srgbClr val="BDCB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Adjacency">
      <a:dk1>
        <a:srgbClr val="000000"/>
      </a:dk1>
      <a:lt1>
        <a:srgbClr val="FFFFFF"/>
      </a:lt1>
      <a:dk2>
        <a:srgbClr val="F0F0F0"/>
      </a:dk2>
      <a:lt2>
        <a:srgbClr val="FFFFFF"/>
      </a:lt2>
      <a:accent1>
        <a:srgbClr val="AE73CC"/>
      </a:accent1>
      <a:accent2>
        <a:srgbClr val="6891FC"/>
      </a:accent2>
      <a:accent3>
        <a:srgbClr val="3CAFF3"/>
      </a:accent3>
      <a:accent4>
        <a:srgbClr val="3FC4BF"/>
      </a:accent4>
      <a:accent5>
        <a:srgbClr val="6ECD8B"/>
      </a:accent5>
      <a:accent6>
        <a:srgbClr val="BDCB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Adjacency">
      <a:dk1>
        <a:srgbClr val="000000"/>
      </a:dk1>
      <a:lt1>
        <a:srgbClr val="FFFFFF"/>
      </a:lt1>
      <a:dk2>
        <a:srgbClr val="F0F0F0"/>
      </a:dk2>
      <a:lt2>
        <a:srgbClr val="FFFFFF"/>
      </a:lt2>
      <a:accent1>
        <a:srgbClr val="AE73CC"/>
      </a:accent1>
      <a:accent2>
        <a:srgbClr val="6891FC"/>
      </a:accent2>
      <a:accent3>
        <a:srgbClr val="3CAFF3"/>
      </a:accent3>
      <a:accent4>
        <a:srgbClr val="3FC4BF"/>
      </a:accent4>
      <a:accent5>
        <a:srgbClr val="6ECD8B"/>
      </a:accent5>
      <a:accent6>
        <a:srgbClr val="BDCB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Adjacency">
      <a:dk1>
        <a:srgbClr val="000000"/>
      </a:dk1>
      <a:lt1>
        <a:srgbClr val="FFFFFF"/>
      </a:lt1>
      <a:dk2>
        <a:srgbClr val="F0F0F0"/>
      </a:dk2>
      <a:lt2>
        <a:srgbClr val="FFFFFF"/>
      </a:lt2>
      <a:accent1>
        <a:srgbClr val="AE73CC"/>
      </a:accent1>
      <a:accent2>
        <a:srgbClr val="6891FC"/>
      </a:accent2>
      <a:accent3>
        <a:srgbClr val="3CAFF3"/>
      </a:accent3>
      <a:accent4>
        <a:srgbClr val="3FC4BF"/>
      </a:accent4>
      <a:accent5>
        <a:srgbClr val="6ECD8B"/>
      </a:accent5>
      <a:accent6>
        <a:srgbClr val="BDCB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Adjacency">
      <a:dk1>
        <a:srgbClr val="000000"/>
      </a:dk1>
      <a:lt1>
        <a:srgbClr val="FFFFFF"/>
      </a:lt1>
      <a:dk2>
        <a:srgbClr val="F0F0F0"/>
      </a:dk2>
      <a:lt2>
        <a:srgbClr val="FFFFFF"/>
      </a:lt2>
      <a:accent1>
        <a:srgbClr val="AE73CC"/>
      </a:accent1>
      <a:accent2>
        <a:srgbClr val="6891FC"/>
      </a:accent2>
      <a:accent3>
        <a:srgbClr val="3CAFF3"/>
      </a:accent3>
      <a:accent4>
        <a:srgbClr val="3FC4BF"/>
      </a:accent4>
      <a:accent5>
        <a:srgbClr val="6ECD8B"/>
      </a:accent5>
      <a:accent6>
        <a:srgbClr val="BDCB71"/>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4066</Words>
  <Application>WPS 演示</Application>
  <PresentationFormat>宽屏</PresentationFormat>
  <Paragraphs>191</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7</vt:i4>
      </vt:variant>
      <vt:variant>
        <vt:lpstr>幻灯片标题</vt:lpstr>
      </vt:variant>
      <vt:variant>
        <vt:i4>20</vt:i4>
      </vt:variant>
    </vt:vector>
  </HeadingPairs>
  <TitlesOfParts>
    <vt:vector size="37" baseType="lpstr">
      <vt:lpstr>Arial</vt:lpstr>
      <vt:lpstr>宋体</vt:lpstr>
      <vt:lpstr>Wingdings</vt:lpstr>
      <vt:lpstr>微软雅黑</vt:lpstr>
      <vt:lpstr>汉仪旗黑-85S</vt:lpstr>
      <vt:lpstr>黑体</vt:lpstr>
      <vt:lpstr>Wingdings</vt:lpstr>
      <vt:lpstr>Arial Unicode MS</vt:lpstr>
      <vt:lpstr>Calibri</vt:lpstr>
      <vt:lpstr>仿宋</vt:lpstr>
      <vt:lpstr>Office 主题</vt:lpstr>
      <vt:lpstr>2_Office 主题​​</vt:lpstr>
      <vt:lpstr>4_Office 主题​​</vt:lpstr>
      <vt:lpstr>1_Office 主题​​</vt:lpstr>
      <vt:lpstr>3_Office 主题​​</vt:lpstr>
      <vt:lpstr>5_Office 主题​​</vt:lpstr>
      <vt:lpstr>6_Office 主题​​</vt:lpstr>
      <vt:lpstr>基于位点特异性得分矩阵的蛋白质二级结构预测 -PSIPRED</vt:lpstr>
      <vt:lpstr>PowerPoint 演示文稿</vt:lpstr>
      <vt:lpstr>Introduction</vt:lpstr>
      <vt:lpstr>PowerPoint 演示文稿</vt:lpstr>
      <vt:lpstr>Method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Results</vt:lpstr>
      <vt:lpstr>PowerPoint 演示文稿</vt:lpstr>
      <vt:lpstr>PowerPoint 演示文稿</vt:lpstr>
      <vt:lpstr>PowerPoint 演示文稿</vt:lpstr>
      <vt:lpstr>Conclusion</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有琴</dc:creator>
  <cp:lastModifiedBy>淮南枳</cp:lastModifiedBy>
  <cp:revision>37</cp:revision>
  <dcterms:created xsi:type="dcterms:W3CDTF">2022-03-19T07:21:00Z</dcterms:created>
  <dcterms:modified xsi:type="dcterms:W3CDTF">2022-03-22T12:13:51Z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47067A6C931149D6A37D14843198C21F</vt:lpwstr>
  </property>
  <property fmtid="{D5CDD505-2E9C-101B-9397-08002B2CF9AE}" pid="3" name="KSOProductBuildVer">
    <vt:lpwstr>2052-11.1.0.11365</vt:lpwstr>
  </property>
</Properties>
</file>