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360" r:id="rId3"/>
    <p:sldId id="392" r:id="rId4"/>
    <p:sldId id="383" r:id="rId5"/>
    <p:sldId id="379" r:id="rId6"/>
    <p:sldId id="393" r:id="rId7"/>
    <p:sldId id="394" r:id="rId8"/>
    <p:sldId id="397" r:id="rId9"/>
    <p:sldId id="398" r:id="rId10"/>
    <p:sldId id="399" r:id="rId1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66"/>
    <a:srgbClr val="FFFF00"/>
    <a:srgbClr val="EBEBB3"/>
    <a:srgbClr val="FF0000"/>
    <a:srgbClr val="CC9900"/>
    <a:srgbClr val="FFFF9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>
    <p:restoredLeft sz="17206" autoAdjust="0"/>
    <p:restoredTop sz="94805" autoAdjust="0"/>
  </p:normalViewPr>
  <p:slideViewPr>
    <p:cSldViewPr>
      <p:cViewPr>
        <p:scale>
          <a:sx n="75" d="100"/>
          <a:sy n="75" d="100"/>
        </p:scale>
        <p:origin x="-100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8A24E9B1-2779-4750-91BE-F9571D0042E1}" type="datetimeFigureOut">
              <a:rPr lang="en-US"/>
              <a:pPr>
                <a:defRPr/>
              </a:pPr>
              <a:t>6/19/2014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4F63838A-D941-46ED-9A89-AE3C57396B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zh-CN" smtClean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6A0CD4A-A167-41BD-8C86-7D1F3DC2DE14}" type="slidenum">
              <a:rPr lang="en-US" altLang="zh-CN" smtClean="0">
                <a:ea typeface="宋体" charset="-122"/>
              </a:rPr>
              <a:pPr/>
              <a:t>1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EF0C30-C24A-435A-8B28-6D93CB870D27}" type="datetime1">
              <a:rPr lang="en-US"/>
              <a:pPr>
                <a:defRPr/>
              </a:pPr>
              <a:t>6/19/2014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Innolight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51166A-EFBB-4ACD-BC0C-7636F3A4A62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A798BE-43EF-45C6-9452-FCB2EA24599F}" type="datetime1">
              <a:rPr lang="en-US"/>
              <a:pPr>
                <a:defRPr/>
              </a:pPr>
              <a:t>6/19/2014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Innolight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AEEDF8-2571-4F2F-9B53-6C397B9BE00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285813-CD02-4E0E-8A4C-8EA5C36E03AC}" type="datetime1">
              <a:rPr lang="en-US"/>
              <a:pPr>
                <a:defRPr/>
              </a:pPr>
              <a:t>6/19/2014</a:t>
            </a:fld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Innolight Confidential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F6205B-9406-4BA7-9EC8-8322F9432F9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7B877C-D96F-48F1-9836-9224FE391211}" type="datetime1">
              <a:rPr lang="en-US"/>
              <a:pPr>
                <a:defRPr/>
              </a:pPr>
              <a:t>6/19/2014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Innolight Confidential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564832-01C8-4848-8501-4148D2A37E6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F202C7-5DAA-42AC-8232-406282954C31}" type="datetime1">
              <a:rPr lang="en-US"/>
              <a:pPr>
                <a:defRPr/>
              </a:pPr>
              <a:t>6/19/2014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Innolight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FF1A2A-FE8A-4734-B014-C6C5F92D976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FA3349-E597-41EA-B8DB-0BD3359BF5DF}" type="datetime1">
              <a:rPr lang="en-US"/>
              <a:pPr>
                <a:defRPr/>
              </a:pPr>
              <a:t>6/19/2014</a:t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Innolight Confidential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656466-5642-49D9-9D05-311F22B5BF4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2C5B8C-A9DC-4FF9-8218-7AF5EB14AF7B}" type="datetime1">
              <a:rPr lang="en-US"/>
              <a:pPr>
                <a:defRPr/>
              </a:pPr>
              <a:t>6/19/2014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Innolight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1BCD96-F984-413F-9D94-E5CF8CB993E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5F5CFC-9658-4B7E-B6F7-C68D3F052632}" type="datetime1">
              <a:rPr lang="en-US"/>
              <a:pPr>
                <a:defRPr/>
              </a:pPr>
              <a:t>6/19/2014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Innolight Confidential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C2CF94-9DF3-4727-A69F-1A154D2E474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71F0DE-C66D-47F1-B6A8-70F7DCF617DF}" type="datetime1">
              <a:rPr lang="en-US"/>
              <a:pPr>
                <a:defRPr/>
              </a:pPr>
              <a:t>6/19/2014</a:t>
            </a:fld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Innolight Confidential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B91E66-7F90-45D6-AE7E-39530B3CED6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52F9CA-DE81-426E-B198-281AE7D46833}" type="datetime1">
              <a:rPr lang="en-US"/>
              <a:pPr>
                <a:defRPr/>
              </a:pPr>
              <a:t>6/19/2014</a:t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Innolight Confidential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C3861A-2D74-49A2-B6D7-302965F6444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9ED8AD-1832-4DC0-B1C2-0D6460A8DCFB}" type="datetime1">
              <a:rPr lang="en-US"/>
              <a:pPr>
                <a:defRPr/>
              </a:pPr>
              <a:t>6/19/2014</a:t>
            </a:fld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Innolight Confidential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5ABFC6-4732-458A-92E8-75ECD965D4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53011E-D50C-40D9-8A06-8F6B5971BB7D}" type="datetime1">
              <a:rPr lang="en-US"/>
              <a:pPr>
                <a:defRPr/>
              </a:pPr>
              <a:t>6/19/2014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Innolight Confidential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F7CDE5-7FE9-4208-B883-380AF578374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218FFA-1055-4F16-A6E0-F160F1AF3983}" type="datetime1">
              <a:rPr lang="en-US"/>
              <a:pPr>
                <a:defRPr/>
              </a:pPr>
              <a:t>6/19/2014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Innolight Confidential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D3CB93-1DA4-4968-89DF-D746F58F3B1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66CBA0-CFBF-4DCD-B2A8-8C8D48DF43C1}" type="datetime1">
              <a:rPr lang="en-US"/>
              <a:pPr>
                <a:defRPr/>
              </a:pPr>
              <a:t>6/19/2014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Innolight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72167C-C11A-4BBC-BF8E-2DB7FFB81E7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C0661A9A-55F4-4C65-8477-8A73FF5B2A50}" type="datetime1">
              <a:rPr lang="en-US"/>
              <a:pPr>
                <a:defRPr/>
              </a:pPr>
              <a:t>6/19/2014</a:t>
            </a:fld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Innolight Confidential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FC958CFE-1877-4F8C-BDAE-EA4721F26AB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BDEC3F44-C603-4D2C-8B0A-402C13E13C56}" type="datetime1">
              <a:rPr lang="en-US" altLang="zh-CN" smtClean="0">
                <a:ea typeface="宋体" charset="-122"/>
              </a:rPr>
              <a:pPr/>
              <a:t>6/19/2014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2051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Innolight Confidential</a:t>
            </a:r>
          </a:p>
        </p:txBody>
      </p:sp>
      <p:sp>
        <p:nvSpPr>
          <p:cNvPr id="205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B4C86D3-5922-4AA7-B06F-306F6DEC7E9B}" type="slidenum">
              <a:rPr lang="en-US" altLang="zh-CN" smtClean="0">
                <a:ea typeface="宋体" charset="-122"/>
              </a:rPr>
              <a:pPr/>
              <a:t>1</a:t>
            </a:fld>
            <a:endParaRPr lang="en-US" altLang="zh-CN" smtClean="0">
              <a:ea typeface="宋体" charset="-122"/>
            </a:endParaRPr>
          </a:p>
        </p:txBody>
      </p:sp>
      <p:pic>
        <p:nvPicPr>
          <p:cNvPr id="2053" name="Picture 4" descr="ppt 封面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1588"/>
            <a:ext cx="91440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4" name="Text Box 5"/>
          <p:cNvSpPr txBox="1">
            <a:spLocks noChangeArrowheads="1"/>
          </p:cNvSpPr>
          <p:nvPr/>
        </p:nvSpPr>
        <p:spPr bwMode="auto">
          <a:xfrm>
            <a:off x="928688" y="2786063"/>
            <a:ext cx="6858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4800" dirty="0" err="1" smtClean="0"/>
              <a:t>MaintainATSPlan</a:t>
            </a:r>
            <a:endParaRPr lang="en-US" altLang="zh-CN" sz="4800" dirty="0"/>
          </a:p>
        </p:txBody>
      </p:sp>
      <p:sp>
        <p:nvSpPr>
          <p:cNvPr id="2055" name="TextBox 6"/>
          <p:cNvSpPr txBox="1">
            <a:spLocks noChangeArrowheads="1"/>
          </p:cNvSpPr>
          <p:nvPr/>
        </p:nvSpPr>
        <p:spPr bwMode="auto">
          <a:xfrm>
            <a:off x="6072188" y="5214938"/>
            <a:ext cx="3071812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600" dirty="0" err="1" smtClean="0"/>
              <a:t>Terry.Yin</a:t>
            </a:r>
            <a:r>
              <a:rPr lang="en-US" altLang="zh-CN" sz="3600" dirty="0"/>
              <a:t/>
            </a:r>
            <a:br>
              <a:rPr lang="en-US" altLang="zh-CN" sz="3600" dirty="0"/>
            </a:br>
            <a:r>
              <a:rPr lang="en-US" altLang="zh-CN" sz="3600" dirty="0" smtClean="0"/>
              <a:t>2014-06</a:t>
            </a:r>
            <a:endParaRPr lang="en-US" altLang="zh-CN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28662" y="2500306"/>
            <a:ext cx="7543824" cy="2328866"/>
          </a:xfrm>
        </p:spPr>
        <p:txBody>
          <a:bodyPr/>
          <a:lstStyle/>
          <a:p>
            <a:pPr algn="ctr">
              <a:buNone/>
            </a:pPr>
            <a:r>
              <a:rPr lang="en-US" altLang="zh-CN" sz="9600" dirty="0" smtClean="0"/>
              <a:t>Thanks!!!</a:t>
            </a:r>
            <a:endParaRPr lang="zh-CN" altLang="en-US" sz="960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7B877C-D96F-48F1-9836-9224FE391211}" type="datetime1">
              <a:rPr lang="en-US" smtClean="0"/>
              <a:pPr>
                <a:defRPr/>
              </a:pPr>
              <a:t>6/19/2014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Innolight Confidential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564832-01C8-4848-8501-4148D2A37E65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2071670" y="3929066"/>
            <a:ext cx="1785957" cy="7858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 err="1" smtClean="0">
                <a:solidFill>
                  <a:srgbClr val="0000FF"/>
                </a:solidFill>
              </a:rPr>
              <a:t>Topo</a:t>
            </a:r>
            <a:r>
              <a:rPr lang="zh-CN" altLang="en-US" dirty="0" smtClean="0">
                <a:solidFill>
                  <a:srgbClr val="0000FF"/>
                </a:solidFill>
              </a:rPr>
              <a:t>表资料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2071670" y="2428879"/>
            <a:ext cx="1785957" cy="7858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 err="1">
                <a:solidFill>
                  <a:srgbClr val="C00000"/>
                </a:solidFill>
              </a:rPr>
              <a:t>Gloabal</a:t>
            </a:r>
            <a:r>
              <a:rPr lang="zh-CN" altLang="en-US" dirty="0">
                <a:solidFill>
                  <a:srgbClr val="C00000"/>
                </a:solidFill>
              </a:rPr>
              <a:t>表资料</a:t>
            </a:r>
          </a:p>
        </p:txBody>
      </p:sp>
      <p:sp>
        <p:nvSpPr>
          <p:cNvPr id="3077" name="TextBox 14"/>
          <p:cNvSpPr txBox="1">
            <a:spLocks noChangeArrowheads="1"/>
          </p:cNvSpPr>
          <p:nvPr/>
        </p:nvSpPr>
        <p:spPr bwMode="auto">
          <a:xfrm>
            <a:off x="4214810" y="1525574"/>
            <a:ext cx="4500594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800" dirty="0" smtClean="0"/>
              <a:t>维护程序主要分为两层</a:t>
            </a:r>
            <a:r>
              <a:rPr lang="en-US" altLang="zh-CN" sz="2800" dirty="0" smtClean="0"/>
              <a:t>:</a:t>
            </a:r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1.Gloabal</a:t>
            </a:r>
            <a:r>
              <a:rPr lang="zh-CN" altLang="en-US" sz="2800" dirty="0" smtClean="0"/>
              <a:t>表</a:t>
            </a:r>
            <a:r>
              <a:rPr lang="zh-CN" altLang="en-US" sz="2800" dirty="0" smtClean="0"/>
              <a:t>资料</a:t>
            </a:r>
            <a:endParaRPr lang="en-US" altLang="zh-CN" sz="2800" dirty="0" smtClean="0"/>
          </a:p>
          <a:p>
            <a:r>
              <a:rPr lang="zh-CN" altLang="en-US" sz="2800" dirty="0" smtClean="0"/>
              <a:t> 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提供各种默认设置或参数</a:t>
            </a:r>
            <a:r>
              <a:rPr lang="en-US" altLang="zh-CN" sz="2800" dirty="0" smtClean="0"/>
              <a:t>)</a:t>
            </a:r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2.Topo</a:t>
            </a:r>
            <a:r>
              <a:rPr lang="zh-CN" altLang="en-US" sz="2800" dirty="0" smtClean="0"/>
              <a:t>表资料</a:t>
            </a:r>
            <a:r>
              <a:rPr lang="zh-CN" altLang="en-US" sz="2800" dirty="0" smtClean="0"/>
              <a:t>维护</a:t>
            </a:r>
            <a:endParaRPr lang="en-US" altLang="zh-CN" sz="2800" dirty="0" smtClean="0"/>
          </a:p>
          <a:p>
            <a:r>
              <a:rPr lang="en-US" altLang="zh-CN" sz="2800" dirty="0" smtClean="0"/>
              <a:t>(</a:t>
            </a:r>
            <a:r>
              <a:rPr lang="zh-CN" altLang="en-US" sz="2800" dirty="0" smtClean="0"/>
              <a:t>设置测试计划的详细资料</a:t>
            </a:r>
            <a:r>
              <a:rPr lang="en-US" altLang="zh-CN" sz="2800" dirty="0" smtClean="0"/>
              <a:t>)</a:t>
            </a:r>
            <a:endParaRPr lang="zh-CN" altLang="en-US" sz="2800" dirty="0"/>
          </a:p>
        </p:txBody>
      </p:sp>
      <p:sp>
        <p:nvSpPr>
          <p:cNvPr id="23" name="上箭头 22"/>
          <p:cNvSpPr/>
          <p:nvPr/>
        </p:nvSpPr>
        <p:spPr>
          <a:xfrm rot="10800000">
            <a:off x="2786050" y="3214686"/>
            <a:ext cx="357188" cy="714375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7B877C-D96F-48F1-9836-9224FE391211}" type="datetime1">
              <a:rPr lang="en-US" smtClean="0"/>
              <a:pPr>
                <a:defRPr/>
              </a:pPr>
              <a:t>6/19/2014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Innolight Confidential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564832-01C8-4848-8501-4148D2A37E65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8" name="圆角矩形 7"/>
          <p:cNvSpPr/>
          <p:nvPr/>
        </p:nvSpPr>
        <p:spPr>
          <a:xfrm>
            <a:off x="1214414" y="1063608"/>
            <a:ext cx="6286500" cy="78581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 dirty="0" smtClean="0">
                <a:solidFill>
                  <a:schemeClr val="tx1"/>
                </a:solidFill>
              </a:rPr>
              <a:t>L</a:t>
            </a:r>
            <a:r>
              <a:rPr lang="en-US" altLang="zh-CN" sz="3600" b="1" dirty="0" smtClean="0">
                <a:solidFill>
                  <a:schemeClr val="tx1"/>
                </a:solidFill>
              </a:rPr>
              <a:t>ogin Interface</a:t>
            </a:r>
            <a:endParaRPr lang="zh-CN" altLang="en-US" sz="3600" b="1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60" y="1857364"/>
            <a:ext cx="3167836" cy="4900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1214414" y="1071546"/>
            <a:ext cx="6286500" cy="78581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 dirty="0" smtClean="0">
                <a:solidFill>
                  <a:schemeClr val="tx1"/>
                </a:solidFill>
              </a:rPr>
              <a:t>Total </a:t>
            </a:r>
            <a:r>
              <a:rPr lang="en-US" sz="3600" b="1" dirty="0" err="1" smtClean="0">
                <a:solidFill>
                  <a:schemeClr val="tx1"/>
                </a:solidFill>
              </a:rPr>
              <a:t>Follw</a:t>
            </a:r>
            <a:r>
              <a:rPr lang="en-US" sz="3600" b="1" dirty="0" smtClean="0">
                <a:solidFill>
                  <a:schemeClr val="tx1"/>
                </a:solidFill>
              </a:rPr>
              <a:t> Chart</a:t>
            </a:r>
            <a:endParaRPr lang="zh-CN" altLang="en-US" sz="3600" b="1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7786687" y="1071546"/>
            <a:ext cx="1357313" cy="214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100" b="1" dirty="0">
                <a:solidFill>
                  <a:schemeClr val="tx1"/>
                </a:solidFill>
              </a:rPr>
              <a:t>input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7786666" y="1357283"/>
            <a:ext cx="1357313" cy="21433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100" b="1" dirty="0" smtClean="0">
                <a:solidFill>
                  <a:schemeClr val="tx1"/>
                </a:solidFill>
              </a:rPr>
              <a:t>Edit/Delete/Add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7786687" y="1643050"/>
            <a:ext cx="1357313" cy="21433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100" b="1" dirty="0">
                <a:solidFill>
                  <a:schemeClr val="tx1"/>
                </a:solidFill>
              </a:rPr>
              <a:t>Output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grpSp>
        <p:nvGrpSpPr>
          <p:cNvPr id="101" name="组合 100"/>
          <p:cNvGrpSpPr/>
          <p:nvPr/>
        </p:nvGrpSpPr>
        <p:grpSpPr>
          <a:xfrm>
            <a:off x="642910" y="2071678"/>
            <a:ext cx="3857652" cy="4500594"/>
            <a:chOff x="1071538" y="1428736"/>
            <a:chExt cx="3857652" cy="4500594"/>
          </a:xfrm>
        </p:grpSpPr>
        <p:sp>
          <p:nvSpPr>
            <p:cNvPr id="15" name="矩形 14"/>
            <p:cNvSpPr/>
            <p:nvPr/>
          </p:nvSpPr>
          <p:spPr>
            <a:xfrm>
              <a:off x="1252514" y="2357430"/>
              <a:ext cx="1571636" cy="35719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643042" y="1428736"/>
              <a:ext cx="2786082" cy="500066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200" b="1" dirty="0" err="1" smtClean="0">
                  <a:solidFill>
                    <a:schemeClr val="tx1"/>
                  </a:solidFill>
                </a:rPr>
                <a:t>DataBase</a:t>
              </a:r>
              <a:endParaRPr lang="zh-CN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1357310" y="2428875"/>
              <a:ext cx="1357312" cy="4286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100" b="1" dirty="0" err="1" smtClean="0">
                  <a:solidFill>
                    <a:schemeClr val="tx1"/>
                  </a:solidFill>
                </a:rPr>
                <a:t>ProductioType</a:t>
              </a:r>
              <a:endParaRPr lang="en-US" altLang="zh-CN" sz="1100" b="1" dirty="0">
                <a:solidFill>
                  <a:schemeClr val="tx1"/>
                </a:solidFill>
              </a:endParaRPr>
            </a:p>
            <a:p>
              <a:pPr algn="ctr">
                <a:defRPr/>
              </a:pPr>
              <a:r>
                <a:rPr lang="en-US" altLang="zh-CN" sz="1100" b="1" dirty="0">
                  <a:solidFill>
                    <a:schemeClr val="tx1"/>
                  </a:solidFill>
                </a:rPr>
                <a:t>List</a:t>
              </a:r>
              <a:endParaRPr lang="zh-CN" alt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1357290" y="3429000"/>
              <a:ext cx="1357312" cy="4286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100" b="1" dirty="0" err="1">
                  <a:solidFill>
                    <a:schemeClr val="tx1"/>
                  </a:solidFill>
                </a:rPr>
                <a:t>GlobalAllAppModelList</a:t>
              </a:r>
              <a:r>
                <a:rPr lang="en-US" altLang="zh-CN" sz="1100" b="1" dirty="0">
                  <a:solidFill>
                    <a:schemeClr val="tx1"/>
                  </a:solidFill>
                </a:rPr>
                <a:t> </a:t>
              </a:r>
              <a:endParaRPr lang="zh-CN" altLang="en-US" sz="1100" b="1" dirty="0" err="1">
                <a:solidFill>
                  <a:schemeClr val="tx1"/>
                </a:solidFill>
              </a:endParaRPr>
            </a:p>
          </p:txBody>
        </p:sp>
        <p:sp>
          <p:nvSpPr>
            <p:cNvPr id="39" name="左大括号 38"/>
            <p:cNvSpPr/>
            <p:nvPr/>
          </p:nvSpPr>
          <p:spPr>
            <a:xfrm rot="5400000">
              <a:off x="1678761" y="1321579"/>
              <a:ext cx="642942" cy="1857388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1357290" y="2928934"/>
              <a:ext cx="1357312" cy="4286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100" b="1" dirty="0" err="1" smtClean="0">
                  <a:solidFill>
                    <a:schemeClr val="tx1"/>
                  </a:solidFill>
                </a:rPr>
                <a:t>ProductioType</a:t>
              </a:r>
              <a:endParaRPr lang="en-US" altLang="zh-CN" sz="1100" b="1" dirty="0">
                <a:solidFill>
                  <a:schemeClr val="tx1"/>
                </a:solidFill>
              </a:endParaRPr>
            </a:p>
            <a:p>
              <a:pPr algn="ctr">
                <a:defRPr/>
              </a:pPr>
              <a:r>
                <a:rPr lang="en-US" altLang="zh-CN" sz="1100" b="1" dirty="0">
                  <a:solidFill>
                    <a:schemeClr val="tx1"/>
                  </a:solidFill>
                </a:rPr>
                <a:t>List</a:t>
              </a:r>
              <a:endParaRPr lang="zh-CN" alt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1357290" y="3929066"/>
              <a:ext cx="1357312" cy="4286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100" b="1" dirty="0" err="1">
                  <a:solidFill>
                    <a:schemeClr val="tx1"/>
                  </a:solidFill>
                </a:rPr>
                <a:t>GlobalAllTestModelList</a:t>
              </a:r>
              <a:r>
                <a:rPr lang="en-US" sz="1100" dirty="0"/>
                <a:t> </a:t>
              </a:r>
              <a:endParaRPr lang="zh-CN" altLang="en-US" sz="1100" b="1" dirty="0" err="1">
                <a:solidFill>
                  <a:schemeClr val="tx1"/>
                </a:solidFill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1357290" y="4429132"/>
              <a:ext cx="1357312" cy="4286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100" b="1" dirty="0" err="1">
                  <a:solidFill>
                    <a:schemeClr val="tx1"/>
                  </a:solidFill>
                </a:rPr>
                <a:t>GlobalTestModelParamterList</a:t>
              </a:r>
              <a:r>
                <a:rPr lang="en-US" sz="1100" dirty="0"/>
                <a:t> </a:t>
              </a:r>
              <a:endParaRPr lang="zh-CN" altLang="en-US" sz="1100" b="1" dirty="0" err="1">
                <a:solidFill>
                  <a:schemeClr val="tx1"/>
                </a:solidFill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1357290" y="4929198"/>
              <a:ext cx="1357312" cy="4286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100" b="1" dirty="0" err="1">
                  <a:solidFill>
                    <a:schemeClr val="tx1"/>
                  </a:solidFill>
                </a:rPr>
                <a:t>GlobalAllEquipmentList</a:t>
              </a:r>
              <a:endParaRPr lang="zh-CN" altLang="en-US" sz="1100" b="1" dirty="0" err="1">
                <a:solidFill>
                  <a:schemeClr val="tx1"/>
                </a:solidFill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1357290" y="5429264"/>
              <a:ext cx="1357312" cy="4286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100" b="1" dirty="0" err="1">
                  <a:solidFill>
                    <a:schemeClr val="tx1"/>
                  </a:solidFill>
                </a:rPr>
                <a:t>GlobalAllEquipmentParamterList</a:t>
              </a:r>
              <a:endParaRPr lang="zh-CN" altLang="en-US" sz="1100" b="1" dirty="0" err="1">
                <a:solidFill>
                  <a:schemeClr val="tx1"/>
                </a:solidFill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3240078" y="2357430"/>
              <a:ext cx="1571636" cy="3071834"/>
            </a:xfrm>
            <a:prstGeom prst="rect">
              <a:avLst/>
            </a:prstGeom>
            <a:solidFill>
              <a:srgbClr val="FFFF66"/>
            </a:solidFill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3357574" y="2428875"/>
              <a:ext cx="1357312" cy="4286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dirty="0" err="1">
                  <a:solidFill>
                    <a:srgbClr val="0000FF"/>
                  </a:solidFill>
                </a:rPr>
                <a:t>TopoTestPlan</a:t>
              </a:r>
              <a:endParaRPr lang="zh-CN" altLang="en-US" sz="1100" b="1" dirty="0">
                <a:solidFill>
                  <a:srgbClr val="0000FF"/>
                </a:solidFill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3357554" y="3429000"/>
              <a:ext cx="1357312" cy="4286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dirty="0" err="1">
                  <a:solidFill>
                    <a:srgbClr val="0000FF"/>
                  </a:solidFill>
                </a:rPr>
                <a:t>TopoTestModel</a:t>
              </a:r>
              <a:endParaRPr lang="zh-CN" altLang="en-US" sz="1100" b="1" dirty="0" err="1">
                <a:solidFill>
                  <a:srgbClr val="0000FF"/>
                </a:solidFill>
              </a:endParaRPr>
            </a:p>
          </p:txBody>
        </p:sp>
        <p:sp>
          <p:nvSpPr>
            <p:cNvPr id="50" name="左大括号 49"/>
            <p:cNvSpPr/>
            <p:nvPr/>
          </p:nvSpPr>
          <p:spPr>
            <a:xfrm rot="5400000">
              <a:off x="3679025" y="1321579"/>
              <a:ext cx="642942" cy="1857388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357554" y="2928934"/>
              <a:ext cx="1357312" cy="4286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dirty="0" err="1">
                  <a:solidFill>
                    <a:srgbClr val="0000FF"/>
                  </a:solidFill>
                </a:rPr>
                <a:t>TopoTestControll</a:t>
              </a:r>
              <a:endParaRPr lang="zh-CN" altLang="en-US" sz="1100" b="1" dirty="0">
                <a:solidFill>
                  <a:srgbClr val="0000FF"/>
                </a:solidFill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3357554" y="3929066"/>
              <a:ext cx="1357312" cy="4286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dirty="0" err="1" smtClean="0">
                  <a:solidFill>
                    <a:srgbClr val="0000FF"/>
                  </a:solidFill>
                </a:rPr>
                <a:t>TopoTest</a:t>
              </a:r>
              <a:endParaRPr lang="en-US" sz="1100" dirty="0" smtClean="0">
                <a:solidFill>
                  <a:srgbClr val="0000FF"/>
                </a:solidFill>
              </a:endParaRPr>
            </a:p>
            <a:p>
              <a:pPr algn="ctr">
                <a:defRPr/>
              </a:pPr>
              <a:r>
                <a:rPr lang="en-US" sz="1100" dirty="0" smtClean="0">
                  <a:solidFill>
                    <a:srgbClr val="0000FF"/>
                  </a:solidFill>
                </a:rPr>
                <a:t>Parameter</a:t>
              </a:r>
              <a:endParaRPr lang="zh-CN" altLang="en-US" sz="1100" b="1" dirty="0" err="1">
                <a:solidFill>
                  <a:srgbClr val="0000FF"/>
                </a:solidFill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3357554" y="4429132"/>
              <a:ext cx="1357312" cy="4286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dirty="0" err="1">
                  <a:solidFill>
                    <a:srgbClr val="0000FF"/>
                  </a:solidFill>
                </a:rPr>
                <a:t>TopoEquipment</a:t>
              </a:r>
              <a:endParaRPr lang="zh-CN" altLang="en-US" sz="1100" b="1" dirty="0" err="1">
                <a:solidFill>
                  <a:srgbClr val="0000FF"/>
                </a:solidFill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3357554" y="4929198"/>
              <a:ext cx="1357312" cy="4286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dirty="0" err="1">
                  <a:solidFill>
                    <a:srgbClr val="0000FF"/>
                  </a:solidFill>
                </a:rPr>
                <a:t>TopoEquipmentParameter</a:t>
              </a:r>
              <a:endParaRPr lang="zh-CN" altLang="en-US" sz="1100" b="1" dirty="0" err="1">
                <a:solidFill>
                  <a:srgbClr val="0000FF"/>
                </a:solidFill>
              </a:endParaRPr>
            </a:p>
          </p:txBody>
        </p:sp>
      </p:grpSp>
      <p:grpSp>
        <p:nvGrpSpPr>
          <p:cNvPr id="149" name="组合 148"/>
          <p:cNvGrpSpPr/>
          <p:nvPr/>
        </p:nvGrpSpPr>
        <p:grpSpPr>
          <a:xfrm>
            <a:off x="4429124" y="2428868"/>
            <a:ext cx="4214842" cy="4286280"/>
            <a:chOff x="4286248" y="2428868"/>
            <a:chExt cx="4214842" cy="4286280"/>
          </a:xfrm>
        </p:grpSpPr>
        <p:sp>
          <p:nvSpPr>
            <p:cNvPr id="147" name="流程图: 终止 146"/>
            <p:cNvSpPr/>
            <p:nvPr/>
          </p:nvSpPr>
          <p:spPr>
            <a:xfrm>
              <a:off x="5500694" y="6357958"/>
              <a:ext cx="1808174" cy="357190"/>
            </a:xfrm>
            <a:prstGeom prst="flowChartTerminator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b="1" dirty="0" smtClean="0">
                  <a:solidFill>
                    <a:schemeClr val="tx1"/>
                  </a:solidFill>
                </a:rPr>
                <a:t>Update To </a:t>
              </a:r>
              <a:r>
                <a:rPr lang="en-US" altLang="zh-CN" sz="1100" b="1" dirty="0" err="1" smtClean="0">
                  <a:solidFill>
                    <a:schemeClr val="tx1"/>
                  </a:solidFill>
                </a:rPr>
                <a:t>DataBase</a:t>
              </a:r>
              <a:endParaRPr lang="zh-CN" altLang="en-US" sz="1100" b="1" dirty="0" err="1">
                <a:solidFill>
                  <a:schemeClr val="tx1"/>
                </a:solidFill>
              </a:endParaRPr>
            </a:p>
          </p:txBody>
        </p:sp>
        <p:grpSp>
          <p:nvGrpSpPr>
            <p:cNvPr id="102" name="组合 101"/>
            <p:cNvGrpSpPr/>
            <p:nvPr/>
          </p:nvGrpSpPr>
          <p:grpSpPr>
            <a:xfrm>
              <a:off x="4929190" y="2428868"/>
              <a:ext cx="3000396" cy="4053708"/>
              <a:chOff x="5357818" y="1643050"/>
              <a:chExt cx="3000396" cy="4053708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5357818" y="2857496"/>
                <a:ext cx="3000396" cy="428628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1200" b="1" dirty="0" err="1" smtClean="0">
                    <a:solidFill>
                      <a:schemeClr val="tx1"/>
                    </a:solidFill>
                  </a:rPr>
                  <a:t>TopoTestPlan</a:t>
                </a:r>
                <a:endParaRPr lang="zh-CN" alt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5357818" y="1643050"/>
                <a:ext cx="1357313" cy="428628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1100" b="1" dirty="0" smtClean="0">
                    <a:solidFill>
                      <a:schemeClr val="tx1"/>
                    </a:solidFill>
                  </a:rPr>
                  <a:t>Select</a:t>
                </a:r>
              </a:p>
              <a:p>
                <a:pPr algn="ctr">
                  <a:defRPr/>
                </a:pPr>
                <a:r>
                  <a:rPr lang="en-US" altLang="zh-CN" sz="1100" b="1" dirty="0" err="1" smtClean="0">
                    <a:solidFill>
                      <a:schemeClr val="tx1"/>
                    </a:solidFill>
                  </a:rPr>
                  <a:t>ProductionType</a:t>
                </a:r>
                <a:endParaRPr lang="zh-CN" altLang="en-US" sz="11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5" name="直接箭头连接符 34"/>
              <p:cNvCxnSpPr>
                <a:stCxn id="59" idx="2"/>
                <a:endCxn id="58" idx="0"/>
              </p:cNvCxnSpPr>
              <p:nvPr/>
            </p:nvCxnSpPr>
            <p:spPr>
              <a:xfrm rot="5400000">
                <a:off x="5965037" y="2143116"/>
                <a:ext cx="142876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8" name="矩形 57"/>
              <p:cNvSpPr/>
              <p:nvPr/>
            </p:nvSpPr>
            <p:spPr>
              <a:xfrm>
                <a:off x="5357818" y="2214554"/>
                <a:ext cx="1357313" cy="428628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1100" b="1" dirty="0">
                    <a:solidFill>
                      <a:schemeClr val="tx1"/>
                    </a:solidFill>
                  </a:rPr>
                  <a:t>Select</a:t>
                </a:r>
              </a:p>
              <a:p>
                <a:pPr algn="ctr">
                  <a:defRPr/>
                </a:pPr>
                <a:r>
                  <a:rPr lang="en-US" altLang="zh-CN" sz="1100" b="1" dirty="0" err="1" smtClean="0">
                    <a:solidFill>
                      <a:schemeClr val="tx1"/>
                    </a:solidFill>
                  </a:rPr>
                  <a:t>ProductionName</a:t>
                </a:r>
                <a:endParaRPr lang="zh-CN" altLang="en-US" sz="11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5" name="直接箭头连接符 64"/>
              <p:cNvCxnSpPr>
                <a:stCxn id="58" idx="2"/>
                <a:endCxn id="19" idx="0"/>
              </p:cNvCxnSpPr>
              <p:nvPr/>
            </p:nvCxnSpPr>
            <p:spPr>
              <a:xfrm rot="16200000" flipH="1">
                <a:off x="6340088" y="2339568"/>
                <a:ext cx="214314" cy="82154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9" name="矩形 68"/>
              <p:cNvSpPr/>
              <p:nvPr/>
            </p:nvSpPr>
            <p:spPr>
              <a:xfrm>
                <a:off x="7000892" y="1643050"/>
                <a:ext cx="1357313" cy="428625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100" dirty="0" err="1">
                    <a:solidFill>
                      <a:srgbClr val="0000FF"/>
                    </a:solidFill>
                  </a:rPr>
                  <a:t>GlobalMSADefintionInf</a:t>
                </a:r>
                <a:endParaRPr lang="zh-CN" altLang="en-US" sz="1100" b="1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70" name="矩形 69"/>
              <p:cNvSpPr/>
              <p:nvPr/>
            </p:nvSpPr>
            <p:spPr>
              <a:xfrm>
                <a:off x="7000892" y="2214554"/>
                <a:ext cx="1357313" cy="428625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100" dirty="0" err="1">
                    <a:solidFill>
                      <a:srgbClr val="0000FF"/>
                    </a:solidFill>
                  </a:rPr>
                  <a:t>GlobalManufactureMemory</a:t>
                </a:r>
                <a:endParaRPr lang="zh-CN" altLang="en-US" sz="1100" b="1" dirty="0">
                  <a:solidFill>
                    <a:srgbClr val="0000FF"/>
                  </a:solidFill>
                </a:endParaRPr>
              </a:p>
            </p:txBody>
          </p:sp>
          <p:cxnSp>
            <p:nvCxnSpPr>
              <p:cNvPr id="71" name="直接箭头连接符 70"/>
              <p:cNvCxnSpPr>
                <a:stCxn id="59" idx="3"/>
                <a:endCxn id="69" idx="1"/>
              </p:cNvCxnSpPr>
              <p:nvPr/>
            </p:nvCxnSpPr>
            <p:spPr>
              <a:xfrm flipV="1">
                <a:off x="6715131" y="1857363"/>
                <a:ext cx="285761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直接箭头连接符 74"/>
              <p:cNvCxnSpPr/>
              <p:nvPr/>
            </p:nvCxnSpPr>
            <p:spPr>
              <a:xfrm flipV="1">
                <a:off x="6715140" y="2285992"/>
                <a:ext cx="285761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7" name="矩形 76"/>
              <p:cNvSpPr/>
              <p:nvPr/>
            </p:nvSpPr>
            <p:spPr>
              <a:xfrm>
                <a:off x="5357818" y="4286256"/>
                <a:ext cx="1357312" cy="428625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100" dirty="0" err="1">
                    <a:solidFill>
                      <a:srgbClr val="0000FF"/>
                    </a:solidFill>
                  </a:rPr>
                  <a:t>TopoTestModel</a:t>
                </a:r>
                <a:endParaRPr lang="zh-CN" altLang="en-US" sz="1100" b="1" dirty="0" err="1">
                  <a:solidFill>
                    <a:srgbClr val="0000FF"/>
                  </a:solidFill>
                </a:endParaRPr>
              </a:p>
            </p:txBody>
          </p:sp>
          <p:sp>
            <p:nvSpPr>
              <p:cNvPr id="78" name="矩形 77"/>
              <p:cNvSpPr/>
              <p:nvPr/>
            </p:nvSpPr>
            <p:spPr>
              <a:xfrm>
                <a:off x="5357818" y="3571876"/>
                <a:ext cx="1357312" cy="428625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100" dirty="0" err="1">
                    <a:solidFill>
                      <a:srgbClr val="0000FF"/>
                    </a:solidFill>
                  </a:rPr>
                  <a:t>TopoTestControll</a:t>
                </a:r>
                <a:endParaRPr lang="zh-CN" altLang="en-US" sz="1100" b="1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79" name="矩形 78"/>
              <p:cNvSpPr/>
              <p:nvPr/>
            </p:nvSpPr>
            <p:spPr>
              <a:xfrm>
                <a:off x="5357818" y="5000636"/>
                <a:ext cx="1357312" cy="428625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100" dirty="0" err="1" smtClean="0">
                    <a:solidFill>
                      <a:srgbClr val="0000FF"/>
                    </a:solidFill>
                  </a:rPr>
                  <a:t>TopoTest</a:t>
                </a:r>
                <a:endParaRPr lang="en-US" sz="1100" dirty="0" smtClean="0">
                  <a:solidFill>
                    <a:srgbClr val="0000FF"/>
                  </a:solidFill>
                </a:endParaRPr>
              </a:p>
              <a:p>
                <a:pPr algn="ctr">
                  <a:defRPr/>
                </a:pPr>
                <a:r>
                  <a:rPr lang="en-US" sz="1100" dirty="0" smtClean="0">
                    <a:solidFill>
                      <a:srgbClr val="0000FF"/>
                    </a:solidFill>
                  </a:rPr>
                  <a:t>Parameter</a:t>
                </a:r>
                <a:endParaRPr lang="zh-CN" altLang="en-US" sz="1100" b="1" dirty="0" err="1">
                  <a:solidFill>
                    <a:srgbClr val="0000FF"/>
                  </a:solidFill>
                </a:endParaRPr>
              </a:p>
            </p:txBody>
          </p:sp>
          <p:sp>
            <p:nvSpPr>
              <p:cNvPr id="80" name="矩形 79"/>
              <p:cNvSpPr/>
              <p:nvPr/>
            </p:nvSpPr>
            <p:spPr>
              <a:xfrm>
                <a:off x="7000892" y="3571876"/>
                <a:ext cx="1357312" cy="428625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100" dirty="0" err="1">
                    <a:solidFill>
                      <a:srgbClr val="0000FF"/>
                    </a:solidFill>
                  </a:rPr>
                  <a:t>TopoEquipment</a:t>
                </a:r>
                <a:endParaRPr lang="zh-CN" altLang="en-US" sz="1100" b="1" dirty="0" err="1">
                  <a:solidFill>
                    <a:srgbClr val="0000FF"/>
                  </a:solidFill>
                </a:endParaRPr>
              </a:p>
            </p:txBody>
          </p:sp>
          <p:sp>
            <p:nvSpPr>
              <p:cNvPr id="81" name="矩形 80"/>
              <p:cNvSpPr/>
              <p:nvPr/>
            </p:nvSpPr>
            <p:spPr>
              <a:xfrm>
                <a:off x="7000892" y="4286256"/>
                <a:ext cx="1357312" cy="428625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100" dirty="0" err="1">
                    <a:solidFill>
                      <a:srgbClr val="0000FF"/>
                    </a:solidFill>
                  </a:rPr>
                  <a:t>TopoEquipmentParameter</a:t>
                </a:r>
                <a:endParaRPr lang="zh-CN" altLang="en-US" sz="1100" b="1" dirty="0" err="1">
                  <a:solidFill>
                    <a:srgbClr val="0000FF"/>
                  </a:solidFill>
                </a:endParaRPr>
              </a:p>
            </p:txBody>
          </p:sp>
          <p:cxnSp>
            <p:nvCxnSpPr>
              <p:cNvPr id="82" name="直接箭头连接符 81"/>
              <p:cNvCxnSpPr>
                <a:stCxn id="19" idx="2"/>
                <a:endCxn id="78" idx="0"/>
              </p:cNvCxnSpPr>
              <p:nvPr/>
            </p:nvCxnSpPr>
            <p:spPr>
              <a:xfrm rot="5400000">
                <a:off x="6304369" y="3018229"/>
                <a:ext cx="285752" cy="82154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直接箭头连接符 84"/>
              <p:cNvCxnSpPr>
                <a:stCxn id="19" idx="2"/>
                <a:endCxn id="80" idx="0"/>
              </p:cNvCxnSpPr>
              <p:nvPr/>
            </p:nvCxnSpPr>
            <p:spPr>
              <a:xfrm rot="16200000" flipH="1">
                <a:off x="7125906" y="3018234"/>
                <a:ext cx="285752" cy="82153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直接箭头连接符 90"/>
              <p:cNvCxnSpPr>
                <a:stCxn id="78" idx="2"/>
                <a:endCxn id="77" idx="0"/>
              </p:cNvCxnSpPr>
              <p:nvPr/>
            </p:nvCxnSpPr>
            <p:spPr>
              <a:xfrm rot="5400000">
                <a:off x="5893597" y="4143378"/>
                <a:ext cx="285755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直接箭头连接符 94"/>
              <p:cNvCxnSpPr>
                <a:stCxn id="77" idx="2"/>
                <a:endCxn id="79" idx="0"/>
              </p:cNvCxnSpPr>
              <p:nvPr/>
            </p:nvCxnSpPr>
            <p:spPr>
              <a:xfrm rot="5400000">
                <a:off x="5893597" y="4857758"/>
                <a:ext cx="285755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直接箭头连接符 97"/>
              <p:cNvCxnSpPr>
                <a:stCxn id="80" idx="2"/>
                <a:endCxn id="81" idx="0"/>
              </p:cNvCxnSpPr>
              <p:nvPr/>
            </p:nvCxnSpPr>
            <p:spPr>
              <a:xfrm rot="5400000">
                <a:off x="7536671" y="4143378"/>
                <a:ext cx="285755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2" name="直接箭头连接符 151"/>
              <p:cNvCxnSpPr/>
              <p:nvPr/>
            </p:nvCxnSpPr>
            <p:spPr>
              <a:xfrm rot="5400000">
                <a:off x="6613540" y="5481650"/>
                <a:ext cx="428629" cy="1588"/>
              </a:xfrm>
              <a:prstGeom prst="straightConnector1">
                <a:avLst/>
              </a:prstGeom>
              <a:ln w="31750">
                <a:solidFill>
                  <a:srgbClr val="0000FF"/>
                </a:solidFill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48" name="流程图: 准备 147"/>
            <p:cNvSpPr/>
            <p:nvPr/>
          </p:nvSpPr>
          <p:spPr>
            <a:xfrm>
              <a:off x="4286248" y="3500438"/>
              <a:ext cx="4214842" cy="2786082"/>
            </a:xfrm>
            <a:prstGeom prst="flowChartPreparation">
              <a:avLst/>
            </a:prstGeom>
            <a:noFill/>
            <a:ln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 b="1" dirty="0" err="1">
                <a:solidFill>
                  <a:schemeClr val="tx1"/>
                </a:solidFill>
              </a:endParaRPr>
            </a:p>
          </p:txBody>
        </p:sp>
      </p:grpSp>
      <p:sp>
        <p:nvSpPr>
          <p:cNvPr id="157" name="矩形 156"/>
          <p:cNvSpPr/>
          <p:nvPr/>
        </p:nvSpPr>
        <p:spPr>
          <a:xfrm>
            <a:off x="5072066" y="2000240"/>
            <a:ext cx="3000396" cy="357190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b="1" dirty="0">
                <a:solidFill>
                  <a:schemeClr val="tx1"/>
                </a:solidFill>
              </a:rPr>
              <a:t>GUI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1071538" y="857232"/>
            <a:ext cx="6572250" cy="78581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 dirty="0" err="1" smtClean="0">
                <a:solidFill>
                  <a:schemeClr val="tx1"/>
                </a:solidFill>
              </a:rPr>
              <a:t>PNInfoForm</a:t>
            </a:r>
            <a:endParaRPr lang="zh-CN" altLang="en-US" sz="3600" dirty="0">
              <a:solidFill>
                <a:srgbClr val="0000FF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1714488"/>
            <a:ext cx="6424087" cy="5000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1142976" y="857232"/>
            <a:ext cx="6572250" cy="78581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 dirty="0" err="1" smtClean="0">
                <a:solidFill>
                  <a:schemeClr val="tx1"/>
                </a:solidFill>
              </a:rPr>
              <a:t>TestPlanForm</a:t>
            </a:r>
            <a:endParaRPr lang="zh-CN" altLang="en-US" sz="3600" dirty="0">
              <a:solidFill>
                <a:srgbClr val="0000FF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0430" y="1928802"/>
            <a:ext cx="2143140" cy="4634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1142976" y="857232"/>
            <a:ext cx="6572250" cy="78581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 dirty="0" err="1" smtClean="0">
                <a:solidFill>
                  <a:schemeClr val="tx1"/>
                </a:solidFill>
              </a:rPr>
              <a:t>EquipmentForm</a:t>
            </a:r>
            <a:endParaRPr lang="zh-CN" altLang="en-US" sz="3600" dirty="0">
              <a:solidFill>
                <a:srgbClr val="0000FF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6116" y="1928802"/>
            <a:ext cx="2143140" cy="4590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1142976" y="857232"/>
            <a:ext cx="6572250" cy="78581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3600" b="1" dirty="0" smtClean="0">
                <a:solidFill>
                  <a:schemeClr val="tx1"/>
                </a:solidFill>
              </a:rPr>
              <a:t>ALL </a:t>
            </a:r>
            <a:r>
              <a:rPr lang="en-US" altLang="zh-CN" sz="3600" b="1" dirty="0" err="1" smtClean="0">
                <a:solidFill>
                  <a:schemeClr val="tx1"/>
                </a:solidFill>
              </a:rPr>
              <a:t>TestControlInfo</a:t>
            </a:r>
            <a:endParaRPr lang="zh-CN" altLang="en-US" sz="3600" b="1" dirty="0">
              <a:solidFill>
                <a:schemeClr val="tx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1785926"/>
            <a:ext cx="6477000" cy="469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1071546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流程文件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7B877C-D96F-48F1-9836-9224FE391211}" type="datetime1">
              <a:rPr lang="en-US" smtClean="0"/>
              <a:pPr>
                <a:defRPr/>
              </a:pPr>
              <a:t>6/19/2014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Innolight Confidential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564832-01C8-4848-8501-4148D2A37E65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4000496" y="2643182"/>
          <a:ext cx="914400" cy="825500"/>
        </p:xfrm>
        <a:graphic>
          <a:graphicData uri="http://schemas.openxmlformats.org/presentationml/2006/ole">
            <p:oleObj spid="_x0000_s2050" name="Visio" showAsIcon="1" r:id="rId3" imgW="914400" imgH="828720" progId="Visio.Drawing.11">
              <p:embed/>
            </p:oleObj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anchor="ctr"/>
      <a:lstStyle>
        <a:defPPr algn="ctr">
          <a:defRPr sz="1100" b="1" dirty="0" err="1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11446</TotalTime>
  <Words>105</Words>
  <Application>Microsoft Office PowerPoint</Application>
  <PresentationFormat>全屏显示(4:3)</PresentationFormat>
  <Paragraphs>67</Paragraphs>
  <Slides>10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2" baseType="lpstr">
      <vt:lpstr>默认设计模板</vt:lpstr>
      <vt:lpstr>Microsoft Office Visio 绘图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流程文件</vt:lpstr>
      <vt:lpstr>幻灯片 10</vt:lpstr>
    </vt:vector>
  </TitlesOfParts>
  <Company>haha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Leo Chen</dc:creator>
  <cp:lastModifiedBy>Terry Yin</cp:lastModifiedBy>
  <cp:revision>768</cp:revision>
  <dcterms:created xsi:type="dcterms:W3CDTF">2008-03-05T13:17:04Z</dcterms:created>
  <dcterms:modified xsi:type="dcterms:W3CDTF">2014-06-19T09:34:13Z</dcterms:modified>
</cp:coreProperties>
</file>