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404" r:id="rId3"/>
    <p:sldId id="406" r:id="rId4"/>
    <p:sldId id="311" r:id="rId5"/>
    <p:sldId id="405" r:id="rId6"/>
    <p:sldId id="41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7" r:id="rId22"/>
    <p:sldId id="468" r:id="rId23"/>
    <p:sldId id="469" r:id="rId24"/>
    <p:sldId id="411" r:id="rId25"/>
    <p:sldId id="408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3" r:id="rId36"/>
    <p:sldId id="424" r:id="rId37"/>
    <p:sldId id="425" r:id="rId38"/>
    <p:sldId id="426" r:id="rId39"/>
    <p:sldId id="427" r:id="rId40"/>
    <p:sldId id="431" r:id="rId41"/>
    <p:sldId id="429" r:id="rId42"/>
    <p:sldId id="430" r:id="rId43"/>
    <p:sldId id="432" r:id="rId44"/>
    <p:sldId id="433" r:id="rId45"/>
    <p:sldId id="434" r:id="rId46"/>
    <p:sldId id="439" r:id="rId47"/>
    <p:sldId id="409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28" y="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3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2014/09/23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256490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 smtClean="0"/>
              <a:t>BackGround</a:t>
            </a:r>
            <a:r>
              <a:rPr lang="zh-CN" altLang="en-US" sz="5400" dirty="0" smtClean="0"/>
              <a:t>维护程序</a:t>
            </a:r>
            <a:endParaRPr lang="zh-CN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501317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Terry.Yin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1.1.3</a:t>
            </a:r>
            <a:r>
              <a:rPr lang="zh-CN" altLang="en-US" sz="3600" dirty="0" smtClean="0"/>
              <a:t>用户管理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删除账号</a:t>
            </a:r>
            <a:endParaRPr lang="en-US" altLang="zh-CN" sz="3600" dirty="0" smtClean="0"/>
          </a:p>
        </p:txBody>
      </p:sp>
      <p:grpSp>
        <p:nvGrpSpPr>
          <p:cNvPr id="5" name="组合 10"/>
          <p:cNvGrpSpPr/>
          <p:nvPr/>
        </p:nvGrpSpPr>
        <p:grpSpPr>
          <a:xfrm>
            <a:off x="785786" y="2214554"/>
            <a:ext cx="6600825" cy="314325"/>
            <a:chOff x="2543175" y="2786058"/>
            <a:chExt cx="6600825" cy="314325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5286380" y="2857496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7224" y="278605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UserInfo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124199"/>
            <a:ext cx="29813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857224" y="3409951"/>
            <a:ext cx="3071834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7224" y="5124463"/>
            <a:ext cx="307183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6248" y="2928934"/>
            <a:ext cx="2928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用户管理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选择待删除的</a:t>
            </a:r>
            <a:r>
              <a:rPr lang="zh-CN" altLang="en-US" dirty="0" smtClean="0">
                <a:sym typeface="Wingdings" pitchFamily="2" charset="2"/>
              </a:rPr>
              <a:t>用户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成功删除账户为</a:t>
            </a:r>
            <a:r>
              <a:rPr lang="en-US" altLang="zh-CN" dirty="0" smtClean="0">
                <a:sym typeface="Wingdings" pitchFamily="2" charset="2"/>
              </a:rPr>
              <a:t>:XXX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zh-CN" altLang="en-US" dirty="0" smtClean="0">
                <a:sym typeface="Wingdings" pitchFamily="2" charset="2"/>
              </a:rPr>
              <a:t>用户信息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6315075"/>
            <a:ext cx="29241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1.2</a:t>
            </a:r>
            <a:r>
              <a:rPr lang="zh-CN" altLang="en-US" sz="3600" dirty="0" smtClean="0"/>
              <a:t>用户</a:t>
            </a:r>
            <a:r>
              <a:rPr lang="zh-CN" altLang="en-US" sz="3600" dirty="0" smtClean="0"/>
              <a:t>操作</a:t>
            </a:r>
            <a:r>
              <a:rPr lang="zh-CN" altLang="en-US" sz="3600" dirty="0" smtClean="0"/>
              <a:t>菜单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角色管理</a:t>
            </a:r>
            <a:endParaRPr lang="en-US" altLang="zh-CN" sz="3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RoleInfo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3500438"/>
            <a:ext cx="2928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账户</a:t>
            </a:r>
            <a:r>
              <a:rPr lang="zh-CN" altLang="en-US" dirty="0" smtClean="0">
                <a:sym typeface="Wingdings" pitchFamily="2" charset="2"/>
              </a:rPr>
              <a:t>信息总</a:t>
            </a:r>
            <a:r>
              <a:rPr lang="zh-CN" altLang="en-US" dirty="0" smtClean="0">
                <a:sym typeface="Wingdings" pitchFamily="2" charset="2"/>
              </a:rPr>
              <a:t>览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当下拉选择用户后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处</a:t>
            </a:r>
            <a:r>
              <a:rPr lang="zh-CN" altLang="en-US" dirty="0" smtClean="0">
                <a:sym typeface="Wingdings" pitchFamily="2" charset="2"/>
              </a:rPr>
              <a:t>将显示详细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 编辑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zh-CN" altLang="en-US" dirty="0" smtClean="0">
                <a:sym typeface="Wingdings" pitchFamily="2" charset="2"/>
              </a:rPr>
              <a:t>编辑当前选择角色信息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</a:t>
            </a: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新增填写的角色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</a:t>
            </a:r>
            <a:r>
              <a:rPr lang="zh-CN" altLang="en-US" dirty="0" smtClean="0">
                <a:sym typeface="Wingdings" pitchFamily="2" charset="2"/>
              </a:rPr>
              <a:t>删除信息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删除选择角色信息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2000240"/>
            <a:ext cx="7786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dirty="0" smtClean="0"/>
              <a:t>角色管理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角色的</a:t>
            </a:r>
            <a:r>
              <a:rPr lang="zh-CN" altLang="en-US" sz="2400" dirty="0" smtClean="0"/>
              <a:t>信息管理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测试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管理员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访客</a:t>
            </a:r>
            <a:r>
              <a:rPr lang="en-US" altLang="zh-CN" sz="2400" dirty="0" smtClean="0"/>
              <a:t>==)</a:t>
            </a:r>
            <a:endParaRPr lang="en-US" altLang="zh-CN" sz="2400" dirty="0" smtClean="0"/>
          </a:p>
          <a:p>
            <a:pPr marL="342900" indent="-342900"/>
            <a:endParaRPr lang="zh-CN" altLang="en-US" dirty="0"/>
          </a:p>
        </p:txBody>
      </p:sp>
      <p:grpSp>
        <p:nvGrpSpPr>
          <p:cNvPr id="5" name="组合 10"/>
          <p:cNvGrpSpPr/>
          <p:nvPr/>
        </p:nvGrpSpPr>
        <p:grpSpPr>
          <a:xfrm>
            <a:off x="928662" y="2428868"/>
            <a:ext cx="6600825" cy="314325"/>
            <a:chOff x="2543175" y="2786058"/>
            <a:chExt cx="6600825" cy="31432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5972199" y="2857496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571876"/>
            <a:ext cx="3228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1.2.1</a:t>
            </a:r>
            <a:r>
              <a:rPr lang="zh-CN" altLang="en-US" sz="3600" dirty="0" smtClean="0"/>
              <a:t>角色管理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新增角色</a:t>
            </a:r>
            <a:endParaRPr lang="en-US" altLang="zh-CN" sz="3600" dirty="0" smtClean="0"/>
          </a:p>
        </p:txBody>
      </p:sp>
      <p:grpSp>
        <p:nvGrpSpPr>
          <p:cNvPr id="5" name="组合 10"/>
          <p:cNvGrpSpPr/>
          <p:nvPr/>
        </p:nvGrpSpPr>
        <p:grpSpPr>
          <a:xfrm>
            <a:off x="785786" y="2214554"/>
            <a:ext cx="6600825" cy="314325"/>
            <a:chOff x="2543175" y="2786058"/>
            <a:chExt cx="6600825" cy="314325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5972199" y="2857496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86248" y="2928934"/>
            <a:ext cx="29289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角色管理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填写的角色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按钮完成新增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成功新增账户为</a:t>
            </a:r>
            <a:r>
              <a:rPr lang="en-US" altLang="zh-CN" dirty="0" smtClean="0">
                <a:sym typeface="Wingdings" pitchFamily="2" charset="2"/>
              </a:rPr>
              <a:t>:XX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zh-CN" altLang="en-US" dirty="0" smtClean="0">
                <a:sym typeface="Wingdings" pitchFamily="2" charset="2"/>
              </a:rPr>
              <a:t>角色信息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当新增已有的账号名时将提示</a:t>
            </a:r>
            <a:r>
              <a:rPr lang="en-US" altLang="zh-CN" dirty="0" smtClean="0">
                <a:sym typeface="Wingdings" pitchFamily="2" charset="2"/>
              </a:rPr>
              <a:t>:”</a:t>
            </a:r>
            <a:r>
              <a:rPr lang="zh-CN" altLang="en-US" dirty="0" smtClean="0">
                <a:sym typeface="Wingdings" pitchFamily="2" charset="2"/>
              </a:rPr>
              <a:t>无法新增角色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已发现角色为</a:t>
            </a:r>
            <a:r>
              <a:rPr lang="en-US" altLang="zh-CN" dirty="0" smtClean="0">
                <a:sym typeface="Wingdings" pitchFamily="2" charset="2"/>
              </a:rPr>
              <a:t>:XX</a:t>
            </a:r>
            <a:r>
              <a:rPr lang="zh-CN" altLang="en-US" dirty="0" smtClean="0">
                <a:sym typeface="Wingdings" pitchFamily="2" charset="2"/>
              </a:rPr>
              <a:t>的用户信息</a:t>
            </a:r>
            <a:r>
              <a:rPr lang="en-US" altLang="zh-CN" dirty="0" smtClean="0">
                <a:sym typeface="Wingdings" pitchFamily="2" charset="2"/>
              </a:rPr>
              <a:t>”.</a:t>
            </a:r>
            <a:endParaRPr lang="en-US" altLang="zh-CN" dirty="0" smtClean="0">
              <a:sym typeface="Wingdings" pitchFamily="2" charset="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857224" y="3409951"/>
            <a:ext cx="3071834" cy="2276474"/>
            <a:chOff x="857224" y="3409951"/>
            <a:chExt cx="3071834" cy="227647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8662" y="3429000"/>
              <a:ext cx="2990850" cy="225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矩形 12"/>
            <p:cNvSpPr/>
            <p:nvPr/>
          </p:nvSpPr>
          <p:spPr>
            <a:xfrm>
              <a:off x="857224" y="3409951"/>
              <a:ext cx="3071834" cy="1233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57224" y="4767272"/>
              <a:ext cx="307183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6000768"/>
            <a:ext cx="2914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857224" y="278605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RoleInfo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1.2.2</a:t>
            </a:r>
            <a:r>
              <a:rPr lang="zh-CN" altLang="en-US" sz="3600" dirty="0" smtClean="0"/>
              <a:t>角色管理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编辑角色</a:t>
            </a:r>
            <a:endParaRPr lang="en-US" altLang="zh-CN" sz="3600" dirty="0" smtClean="0"/>
          </a:p>
        </p:txBody>
      </p:sp>
      <p:grpSp>
        <p:nvGrpSpPr>
          <p:cNvPr id="5" name="组合 10"/>
          <p:cNvGrpSpPr/>
          <p:nvPr/>
        </p:nvGrpSpPr>
        <p:grpSpPr>
          <a:xfrm>
            <a:off x="785786" y="2214554"/>
            <a:ext cx="6600825" cy="314325"/>
            <a:chOff x="2543175" y="2786058"/>
            <a:chExt cx="6600825" cy="314325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5286380" y="2857496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7224" y="278605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RoleInfo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2928934"/>
            <a:ext cx="2928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角色管理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当下拉</a:t>
            </a:r>
            <a:r>
              <a:rPr lang="zh-CN" altLang="en-US" dirty="0" smtClean="0">
                <a:sym typeface="Wingdings" pitchFamily="2" charset="2"/>
              </a:rPr>
              <a:t>选择</a:t>
            </a:r>
            <a:r>
              <a:rPr lang="zh-CN" altLang="en-US" dirty="0" smtClean="0"/>
              <a:t>角色后编辑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编辑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按钮完成编辑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成功更新账户为</a:t>
            </a:r>
            <a:r>
              <a:rPr lang="en-US" altLang="zh-CN" dirty="0" smtClean="0">
                <a:sym typeface="Wingdings" pitchFamily="2" charset="2"/>
              </a:rPr>
              <a:t>:XXX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zh-CN" altLang="en-US" dirty="0" smtClean="0">
                <a:sym typeface="Wingdings" pitchFamily="2" charset="2"/>
              </a:rPr>
              <a:t>用户信息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grpSp>
        <p:nvGrpSpPr>
          <p:cNvPr id="6" name="组合 18"/>
          <p:cNvGrpSpPr/>
          <p:nvPr/>
        </p:nvGrpSpPr>
        <p:grpSpPr>
          <a:xfrm>
            <a:off x="857224" y="3409951"/>
            <a:ext cx="3071834" cy="2276474"/>
            <a:chOff x="857224" y="3409951"/>
            <a:chExt cx="3071834" cy="2276474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8662" y="3429000"/>
              <a:ext cx="2990850" cy="225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矩形 20"/>
            <p:cNvSpPr/>
            <p:nvPr/>
          </p:nvSpPr>
          <p:spPr>
            <a:xfrm>
              <a:off x="857224" y="3409951"/>
              <a:ext cx="3071834" cy="1233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57224" y="4767272"/>
              <a:ext cx="307183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1.2.3</a:t>
            </a:r>
            <a:r>
              <a:rPr lang="zh-CN" altLang="en-US" sz="3600" dirty="0" smtClean="0"/>
              <a:t>角色管理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删除角色</a:t>
            </a:r>
            <a:endParaRPr lang="en-US" altLang="zh-CN" sz="3600" dirty="0" smtClean="0"/>
          </a:p>
        </p:txBody>
      </p:sp>
      <p:grpSp>
        <p:nvGrpSpPr>
          <p:cNvPr id="5" name="组合 10"/>
          <p:cNvGrpSpPr/>
          <p:nvPr/>
        </p:nvGrpSpPr>
        <p:grpSpPr>
          <a:xfrm>
            <a:off x="785786" y="2214554"/>
            <a:ext cx="6600825" cy="314325"/>
            <a:chOff x="2543175" y="2786058"/>
            <a:chExt cx="6600825" cy="314325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6043637" y="2857496"/>
              <a:ext cx="642942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7224" y="278605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RoleInfo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2928934"/>
            <a:ext cx="2928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角色管理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当下拉</a:t>
            </a:r>
            <a:r>
              <a:rPr lang="zh-CN" altLang="en-US" dirty="0" smtClean="0">
                <a:sym typeface="Wingdings" pitchFamily="2" charset="2"/>
              </a:rPr>
              <a:t>选择</a:t>
            </a:r>
            <a:r>
              <a:rPr lang="zh-CN" altLang="en-US" dirty="0" smtClean="0"/>
              <a:t>角色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成功删除角色为</a:t>
            </a:r>
            <a:r>
              <a:rPr lang="en-US" altLang="zh-CN" dirty="0" smtClean="0">
                <a:sym typeface="Wingdings" pitchFamily="2" charset="2"/>
              </a:rPr>
              <a:t>:XX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zh-CN" altLang="en-US" dirty="0" smtClean="0">
                <a:sym typeface="Wingdings" pitchFamily="2" charset="2"/>
              </a:rPr>
              <a:t>角色信息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grpSp>
        <p:nvGrpSpPr>
          <p:cNvPr id="6" name="组合 18"/>
          <p:cNvGrpSpPr/>
          <p:nvPr/>
        </p:nvGrpSpPr>
        <p:grpSpPr>
          <a:xfrm>
            <a:off x="857224" y="3409951"/>
            <a:ext cx="3071834" cy="2276474"/>
            <a:chOff x="857224" y="3409951"/>
            <a:chExt cx="3071834" cy="2276474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8662" y="3429000"/>
              <a:ext cx="2990850" cy="225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矩形 20"/>
            <p:cNvSpPr/>
            <p:nvPr/>
          </p:nvSpPr>
          <p:spPr>
            <a:xfrm>
              <a:off x="857224" y="3409951"/>
              <a:ext cx="3071834" cy="1233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57224" y="4767272"/>
              <a:ext cx="307183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5857892"/>
            <a:ext cx="3000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1.3</a:t>
            </a:r>
            <a:r>
              <a:rPr lang="zh-CN" altLang="en-US" sz="3600" dirty="0" smtClean="0"/>
              <a:t>用户</a:t>
            </a:r>
            <a:r>
              <a:rPr lang="zh-CN" altLang="en-US" sz="3600" dirty="0" smtClean="0"/>
              <a:t>操作</a:t>
            </a:r>
            <a:r>
              <a:rPr lang="zh-CN" altLang="en-US" sz="3600" dirty="0" smtClean="0"/>
              <a:t>菜单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权限管理</a:t>
            </a:r>
            <a:endParaRPr lang="en-US" altLang="zh-CN" sz="3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FunctionInfo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3500438"/>
            <a:ext cx="2928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账户</a:t>
            </a:r>
            <a:r>
              <a:rPr lang="zh-CN" altLang="en-US" dirty="0" smtClean="0">
                <a:sym typeface="Wingdings" pitchFamily="2" charset="2"/>
              </a:rPr>
              <a:t>信息总</a:t>
            </a:r>
            <a:r>
              <a:rPr lang="zh-CN" altLang="en-US" dirty="0" smtClean="0">
                <a:sym typeface="Wingdings" pitchFamily="2" charset="2"/>
              </a:rPr>
              <a:t>览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当下拉选择功能名后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处</a:t>
            </a:r>
            <a:r>
              <a:rPr lang="zh-CN" altLang="en-US" dirty="0" smtClean="0">
                <a:sym typeface="Wingdings" pitchFamily="2" charset="2"/>
              </a:rPr>
              <a:t>将显示详细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 编辑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zh-CN" altLang="en-US" dirty="0" smtClean="0">
                <a:sym typeface="Wingdings" pitchFamily="2" charset="2"/>
              </a:rPr>
              <a:t>编辑当前选择功能信息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</a:t>
            </a: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zh-CN" altLang="en-US" dirty="0" smtClean="0">
                <a:sym typeface="Wingdings" pitchFamily="2" charset="2"/>
              </a:rPr>
              <a:t>填写的功能</a:t>
            </a:r>
            <a:r>
              <a:rPr lang="zh-CN" altLang="en-US" dirty="0" smtClean="0">
                <a:sym typeface="Wingdings" pitchFamily="2" charset="2"/>
              </a:rPr>
              <a:t>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</a:t>
            </a:r>
            <a:r>
              <a:rPr lang="zh-CN" altLang="en-US" dirty="0" smtClean="0">
                <a:sym typeface="Wingdings" pitchFamily="2" charset="2"/>
              </a:rPr>
              <a:t>删除信息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删除选择</a:t>
            </a:r>
            <a:r>
              <a:rPr lang="zh-CN" altLang="en-US" dirty="0" smtClean="0">
                <a:sym typeface="Wingdings" pitchFamily="2" charset="2"/>
              </a:rPr>
              <a:t>功能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2000240"/>
            <a:ext cx="7786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dirty="0" smtClean="0"/>
              <a:t>权限管理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功能信息管理</a:t>
            </a:r>
            <a:r>
              <a:rPr lang="en-US" altLang="zh-CN" sz="2400" dirty="0" smtClean="0"/>
              <a:t>(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,</a:t>
            </a:r>
            <a:r>
              <a:rPr lang="zh-CN" altLang="en-US" dirty="0" smtClean="0"/>
              <a:t>读</a:t>
            </a:r>
            <a:r>
              <a:rPr lang="en-US" altLang="zh-CN" dirty="0" smtClean="0"/>
              <a:t>,</a:t>
            </a:r>
            <a:r>
              <a:rPr lang="zh-CN" altLang="en-US" dirty="0" smtClean="0"/>
              <a:t>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管理员</a:t>
            </a:r>
            <a:r>
              <a:rPr lang="en-US" altLang="zh-CN" dirty="0" smtClean="0"/>
              <a:t>==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342900" indent="-342900"/>
            <a:endParaRPr lang="zh-CN" altLang="en-US" dirty="0"/>
          </a:p>
        </p:txBody>
      </p:sp>
      <p:grpSp>
        <p:nvGrpSpPr>
          <p:cNvPr id="5" name="组合 10"/>
          <p:cNvGrpSpPr/>
          <p:nvPr/>
        </p:nvGrpSpPr>
        <p:grpSpPr>
          <a:xfrm>
            <a:off x="928662" y="2500306"/>
            <a:ext cx="6600825" cy="314325"/>
            <a:chOff x="2543175" y="2786058"/>
            <a:chExt cx="6600825" cy="31432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矩形 12"/>
            <p:cNvSpPr/>
            <p:nvPr/>
          </p:nvSpPr>
          <p:spPr>
            <a:xfrm>
              <a:off x="6615141" y="2857496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714752"/>
            <a:ext cx="30194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1.3.1</a:t>
            </a:r>
            <a:r>
              <a:rPr lang="zh-CN" altLang="en-US" sz="3600" dirty="0" smtClean="0"/>
              <a:t>权限管理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新增功能</a:t>
            </a:r>
            <a:endParaRPr lang="en-US" altLang="zh-CN" sz="3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2928934"/>
            <a:ext cx="29289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权限管理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填写的功能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按钮完成新增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成功新增账户为</a:t>
            </a:r>
            <a:r>
              <a:rPr lang="en-US" altLang="zh-CN" dirty="0" smtClean="0">
                <a:sym typeface="Wingdings" pitchFamily="2" charset="2"/>
              </a:rPr>
              <a:t>:XX</a:t>
            </a:r>
            <a:r>
              <a:rPr lang="zh-CN" altLang="en-US" dirty="0" smtClean="0">
                <a:sym typeface="Wingdings" pitchFamily="2" charset="2"/>
              </a:rPr>
              <a:t>的信息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当新增已有的账号名时将提示</a:t>
            </a:r>
            <a:r>
              <a:rPr lang="en-US" altLang="zh-CN" dirty="0" smtClean="0">
                <a:sym typeface="Wingdings" pitchFamily="2" charset="2"/>
              </a:rPr>
              <a:t>:”</a:t>
            </a:r>
            <a:r>
              <a:rPr lang="zh-CN" altLang="en-US" dirty="0" smtClean="0">
                <a:sym typeface="Wingdings" pitchFamily="2" charset="2"/>
              </a:rPr>
              <a:t>无法新增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已发现角色为</a:t>
            </a:r>
            <a:r>
              <a:rPr lang="en-US" altLang="zh-CN" dirty="0" smtClean="0">
                <a:sym typeface="Wingdings" pitchFamily="2" charset="2"/>
              </a:rPr>
              <a:t>:XX</a:t>
            </a:r>
            <a:r>
              <a:rPr lang="zh-CN" altLang="en-US" dirty="0" smtClean="0">
                <a:sym typeface="Wingdings" pitchFamily="2" charset="2"/>
              </a:rPr>
              <a:t>的信息</a:t>
            </a:r>
            <a:r>
              <a:rPr lang="en-US" altLang="zh-CN" dirty="0" smtClean="0">
                <a:sym typeface="Wingdings" pitchFamily="2" charset="2"/>
              </a:rPr>
              <a:t>”.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6000768"/>
            <a:ext cx="2914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FunctionInfo</a:t>
            </a:r>
            <a:endParaRPr lang="zh-CN" alt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714752"/>
            <a:ext cx="30194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组合 10"/>
          <p:cNvGrpSpPr/>
          <p:nvPr/>
        </p:nvGrpSpPr>
        <p:grpSpPr>
          <a:xfrm>
            <a:off x="785786" y="2214554"/>
            <a:ext cx="6600825" cy="314325"/>
            <a:chOff x="2543175" y="2786058"/>
            <a:chExt cx="6600825" cy="31432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矩形 22"/>
            <p:cNvSpPr/>
            <p:nvPr/>
          </p:nvSpPr>
          <p:spPr>
            <a:xfrm>
              <a:off x="6629405" y="2857496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1.3.2</a:t>
            </a:r>
            <a:r>
              <a:rPr lang="zh-CN" altLang="en-US" sz="3600" dirty="0" smtClean="0"/>
              <a:t>权限管理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编辑功能</a:t>
            </a:r>
            <a:endParaRPr lang="en-US" altLang="zh-CN" sz="3600" dirty="0" smtClean="0"/>
          </a:p>
        </p:txBody>
      </p:sp>
      <p:grpSp>
        <p:nvGrpSpPr>
          <p:cNvPr id="5" name="组合 10"/>
          <p:cNvGrpSpPr/>
          <p:nvPr/>
        </p:nvGrpSpPr>
        <p:grpSpPr>
          <a:xfrm>
            <a:off x="785786" y="2214554"/>
            <a:ext cx="6600825" cy="314325"/>
            <a:chOff x="2543175" y="2786058"/>
            <a:chExt cx="6600825" cy="314325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6629405" y="2857496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86248" y="2928934"/>
            <a:ext cx="2928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权限管理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当下拉</a:t>
            </a:r>
            <a:r>
              <a:rPr lang="zh-CN" altLang="en-US" dirty="0" smtClean="0">
                <a:sym typeface="Wingdings" pitchFamily="2" charset="2"/>
              </a:rPr>
              <a:t>选择功能</a:t>
            </a:r>
            <a:r>
              <a:rPr lang="zh-CN" altLang="en-US" dirty="0" smtClean="0"/>
              <a:t>后编辑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编辑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按钮完成编辑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成功更新账户为</a:t>
            </a:r>
            <a:r>
              <a:rPr lang="en-US" altLang="zh-CN" dirty="0" smtClean="0">
                <a:sym typeface="Wingdings" pitchFamily="2" charset="2"/>
              </a:rPr>
              <a:t>:XXX</a:t>
            </a:r>
            <a:r>
              <a:rPr lang="zh-CN" altLang="en-US" dirty="0" smtClean="0">
                <a:sym typeface="Wingdings" pitchFamily="2" charset="2"/>
              </a:rPr>
              <a:t>的信息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FunctionInfo</a:t>
            </a:r>
            <a:endParaRPr lang="zh-CN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714752"/>
            <a:ext cx="30194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1.3.3</a:t>
            </a:r>
            <a:r>
              <a:rPr lang="zh-CN" altLang="en-US" sz="3600" dirty="0" smtClean="0"/>
              <a:t>权限管理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删除权限</a:t>
            </a:r>
            <a:endParaRPr lang="en-US" altLang="zh-CN" sz="3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2928934"/>
            <a:ext cx="2928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权限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当下拉</a:t>
            </a:r>
            <a:r>
              <a:rPr lang="zh-CN" altLang="en-US" dirty="0" smtClean="0">
                <a:sym typeface="Wingdings" pitchFamily="2" charset="2"/>
              </a:rPr>
              <a:t>选择</a:t>
            </a:r>
            <a:r>
              <a:rPr lang="zh-CN" altLang="en-US" dirty="0" smtClean="0">
                <a:sym typeface="Wingdings" pitchFamily="2" charset="2"/>
              </a:rPr>
              <a:t>功能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</a:t>
            </a:r>
            <a:r>
              <a:rPr lang="zh-CN" altLang="en-US" dirty="0" smtClean="0">
                <a:sym typeface="Wingdings" pitchFamily="2" charset="2"/>
              </a:rPr>
              <a:t>删除为</a:t>
            </a:r>
            <a:r>
              <a:rPr lang="en-US" altLang="zh-CN" dirty="0" smtClean="0">
                <a:sym typeface="Wingdings" pitchFamily="2" charset="2"/>
              </a:rPr>
              <a:t>:XX</a:t>
            </a:r>
            <a:r>
              <a:rPr lang="zh-CN" altLang="en-US" dirty="0" smtClean="0">
                <a:sym typeface="Wingdings" pitchFamily="2" charset="2"/>
              </a:rPr>
              <a:t>的信息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857892"/>
            <a:ext cx="3000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FunctionInfo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714752"/>
            <a:ext cx="30194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0"/>
          <p:cNvGrpSpPr/>
          <p:nvPr/>
        </p:nvGrpSpPr>
        <p:grpSpPr>
          <a:xfrm>
            <a:off x="785786" y="2214554"/>
            <a:ext cx="6600825" cy="314325"/>
            <a:chOff x="2543175" y="2786058"/>
            <a:chExt cx="6600825" cy="314325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6629405" y="2857496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1.4</a:t>
            </a:r>
            <a:r>
              <a:rPr lang="zh-CN" altLang="en-US" sz="3600" dirty="0" smtClean="0"/>
              <a:t>用户</a:t>
            </a:r>
            <a:r>
              <a:rPr lang="zh-CN" altLang="en-US" sz="3600" dirty="0" smtClean="0"/>
              <a:t>操作</a:t>
            </a:r>
            <a:r>
              <a:rPr lang="zh-CN" altLang="en-US" sz="3600" dirty="0" smtClean="0"/>
              <a:t>菜单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用户</a:t>
            </a:r>
            <a:r>
              <a:rPr lang="zh-CN" altLang="en-US" sz="3600" dirty="0" smtClean="0"/>
              <a:t>角色功能变更</a:t>
            </a:r>
            <a:endParaRPr lang="en-US" altLang="zh-CN" sz="3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3500438"/>
            <a:ext cx="4000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角色</a:t>
            </a:r>
            <a:r>
              <a:rPr lang="zh-CN" altLang="en-US" dirty="0" smtClean="0">
                <a:sym typeface="Wingdings" pitchFamily="2" charset="2"/>
              </a:rPr>
              <a:t>信息总</a:t>
            </a:r>
            <a:r>
              <a:rPr lang="zh-CN" altLang="en-US" dirty="0" smtClean="0">
                <a:sym typeface="Wingdings" pitchFamily="2" charset="2"/>
              </a:rPr>
              <a:t>览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当下拉选择用户名后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处</a:t>
            </a:r>
            <a:r>
              <a:rPr lang="zh-CN" altLang="en-US" dirty="0" smtClean="0">
                <a:sym typeface="Wingdings" pitchFamily="2" charset="2"/>
              </a:rPr>
              <a:t>将显示详细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为用户新增指定的角色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为用户</a:t>
            </a: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zh-CN" altLang="en-US" dirty="0" smtClean="0">
                <a:sym typeface="Wingdings" pitchFamily="2" charset="2"/>
              </a:rPr>
              <a:t>指定</a:t>
            </a:r>
            <a:r>
              <a:rPr lang="zh-CN" altLang="en-US" dirty="0" smtClean="0">
                <a:sym typeface="Wingdings" pitchFamily="2" charset="2"/>
              </a:rPr>
              <a:t>的角色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2000240"/>
            <a:ext cx="7786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dirty="0" smtClean="0"/>
              <a:t>用户角色</a:t>
            </a:r>
            <a:r>
              <a:rPr lang="zh-CN" altLang="en-US" sz="2400" dirty="0" smtClean="0"/>
              <a:t>功能变更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功能信息管理</a:t>
            </a:r>
            <a:r>
              <a:rPr lang="en-US" altLang="zh-CN" sz="2400" dirty="0" smtClean="0"/>
              <a:t>(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,</a:t>
            </a:r>
            <a:r>
              <a:rPr lang="zh-CN" altLang="en-US" dirty="0" smtClean="0"/>
              <a:t>读</a:t>
            </a:r>
            <a:r>
              <a:rPr lang="en-US" altLang="zh-CN" dirty="0" smtClean="0"/>
              <a:t>,</a:t>
            </a:r>
            <a:r>
              <a:rPr lang="zh-CN" altLang="en-US" dirty="0" smtClean="0"/>
              <a:t>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管理员</a:t>
            </a:r>
            <a:r>
              <a:rPr lang="en-US" altLang="zh-CN" dirty="0" smtClean="0"/>
              <a:t>==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342900" indent="-342900"/>
            <a:endParaRPr lang="zh-CN" altLang="en-US" dirty="0"/>
          </a:p>
        </p:txBody>
      </p:sp>
      <p:grpSp>
        <p:nvGrpSpPr>
          <p:cNvPr id="5" name="组合 10"/>
          <p:cNvGrpSpPr/>
          <p:nvPr/>
        </p:nvGrpSpPr>
        <p:grpSpPr>
          <a:xfrm>
            <a:off x="928662" y="2500306"/>
            <a:ext cx="6600825" cy="314325"/>
            <a:chOff x="2543175" y="2786058"/>
            <a:chExt cx="6600825" cy="31432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矩形 12"/>
            <p:cNvSpPr/>
            <p:nvPr/>
          </p:nvSpPr>
          <p:spPr>
            <a:xfrm>
              <a:off x="7396191" y="2857496"/>
              <a:ext cx="100490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643314"/>
            <a:ext cx="3391402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643042" y="428625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7554" y="435769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6248" y="4786322"/>
            <a:ext cx="4000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2.</a:t>
            </a:r>
            <a:r>
              <a:rPr lang="zh-CN" altLang="en-US" dirty="0" smtClean="0"/>
              <a:t>角色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</a:t>
            </a:r>
            <a:r>
              <a:rPr lang="zh-CN" altLang="en-US" dirty="0" smtClean="0">
                <a:sym typeface="Wingdings" pitchFamily="2" charset="2"/>
              </a:rPr>
              <a:t>信息总</a:t>
            </a:r>
            <a:r>
              <a:rPr lang="zh-CN" altLang="en-US" dirty="0" smtClean="0">
                <a:sym typeface="Wingdings" pitchFamily="2" charset="2"/>
              </a:rPr>
              <a:t>览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当下拉选择角色后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处</a:t>
            </a:r>
            <a:r>
              <a:rPr lang="zh-CN" altLang="en-US" dirty="0" smtClean="0">
                <a:sym typeface="Wingdings" pitchFamily="2" charset="2"/>
              </a:rPr>
              <a:t>将</a:t>
            </a:r>
            <a:r>
              <a:rPr lang="zh-CN" altLang="en-US" dirty="0" smtClean="0">
                <a:sym typeface="Wingdings" pitchFamily="2" charset="2"/>
              </a:rPr>
              <a:t>显示该角色拥有的功能详细信息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为角色新增</a:t>
            </a:r>
            <a:r>
              <a:rPr lang="zh-CN" altLang="en-US" dirty="0" smtClean="0">
                <a:sym typeface="Wingdings" pitchFamily="2" charset="2"/>
              </a:rPr>
              <a:t>指定的功能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为</a:t>
            </a:r>
            <a:r>
              <a:rPr lang="zh-CN" altLang="en-US" dirty="0" smtClean="0">
                <a:sym typeface="Wingdings" pitchFamily="2" charset="2"/>
              </a:rPr>
              <a:t>角色</a:t>
            </a:r>
            <a:r>
              <a:rPr lang="zh-CN" altLang="en-US" dirty="0" smtClean="0">
                <a:sym typeface="Wingdings" pitchFamily="2" charset="2"/>
              </a:rPr>
              <a:t>删除指定的</a:t>
            </a:r>
            <a:r>
              <a:rPr lang="zh-CN" altLang="en-US" dirty="0" smtClean="0">
                <a:sym typeface="Wingdings" pitchFamily="2" charset="2"/>
              </a:rPr>
              <a:t>功能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程序目录文件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3000372"/>
            <a:ext cx="6357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Background MainTain.exe </a:t>
            </a:r>
            <a:r>
              <a:rPr lang="zh-CN" altLang="en-US" dirty="0" smtClean="0"/>
              <a:t>为执行文件</a:t>
            </a:r>
            <a:r>
              <a:rPr lang="en-US" altLang="zh-CN" dirty="0" smtClean="0"/>
              <a:t>!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Config.xml </a:t>
            </a:r>
            <a:r>
              <a:rPr lang="zh-CN" altLang="en-US" dirty="0" smtClean="0"/>
              <a:t>为选择数据源的配置文件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包含服务器名称</a:t>
            </a:r>
            <a:r>
              <a:rPr lang="en-US" altLang="zh-CN" dirty="0" smtClean="0"/>
              <a:t>,Database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用户及密码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Interop.ADOX.DLL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创建本地</a:t>
            </a:r>
            <a:r>
              <a:rPr lang="en-US" altLang="zh-CN" dirty="0" err="1" smtClean="0"/>
              <a:t>accdb</a:t>
            </a:r>
            <a:r>
              <a:rPr lang="zh-CN" altLang="en-US" dirty="0" smtClean="0"/>
              <a:t>时需要调用该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SQL.accdb </a:t>
            </a:r>
            <a:r>
              <a:rPr lang="zh-CN" altLang="en-US" dirty="0" smtClean="0"/>
              <a:t>本地数据存档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00240"/>
            <a:ext cx="566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1.4.1</a:t>
            </a:r>
            <a:r>
              <a:rPr lang="zh-CN" altLang="en-US" sz="3600" dirty="0" smtClean="0"/>
              <a:t>用户角色功能变更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新增用户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角色</a:t>
            </a:r>
            <a:endParaRPr lang="en-US" altLang="zh-CN" sz="3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2928934"/>
            <a:ext cx="29289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用户角色功能变更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2. 1</a:t>
            </a:r>
            <a:r>
              <a:rPr lang="zh-CN" altLang="en-US" dirty="0" smtClean="0">
                <a:sym typeface="Wingdings" pitchFamily="2" charset="2"/>
              </a:rPr>
              <a:t>处下拉选择用户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点击右边框的角色后按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按钮完成新增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成功新增</a:t>
            </a:r>
            <a:r>
              <a:rPr lang="en-US" altLang="zh-CN" dirty="0" smtClean="0">
                <a:sym typeface="Wingdings" pitchFamily="2" charset="2"/>
              </a:rPr>
              <a:t>…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当新增已有的账号名时将提示</a:t>
            </a:r>
            <a:r>
              <a:rPr lang="en-US" altLang="zh-CN" dirty="0" smtClean="0">
                <a:sym typeface="Wingdings" pitchFamily="2" charset="2"/>
              </a:rPr>
              <a:t>:”</a:t>
            </a:r>
            <a:r>
              <a:rPr lang="zh-CN" altLang="en-US" dirty="0" smtClean="0">
                <a:sym typeface="Wingdings" pitchFamily="2" charset="2"/>
              </a:rPr>
              <a:t>当前用户角色已经包含</a:t>
            </a:r>
            <a:r>
              <a:rPr lang="en-US" altLang="zh-CN" dirty="0" smtClean="0">
                <a:sym typeface="Wingdings" pitchFamily="2" charset="2"/>
              </a:rPr>
              <a:t>:XXX”.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6000768"/>
            <a:ext cx="2914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endParaRPr lang="zh-CN" altLang="en-US" dirty="0"/>
          </a:p>
        </p:txBody>
      </p:sp>
      <p:grpSp>
        <p:nvGrpSpPr>
          <p:cNvPr id="14" name="组合 10"/>
          <p:cNvGrpSpPr/>
          <p:nvPr/>
        </p:nvGrpSpPr>
        <p:grpSpPr>
          <a:xfrm>
            <a:off x="928662" y="2500306"/>
            <a:ext cx="6600825" cy="314325"/>
            <a:chOff x="2543175" y="2786058"/>
            <a:chExt cx="6600825" cy="31432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7396191" y="2857496"/>
              <a:ext cx="100490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3643314"/>
            <a:ext cx="3391402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矩形 25"/>
          <p:cNvSpPr/>
          <p:nvPr/>
        </p:nvSpPr>
        <p:spPr>
          <a:xfrm>
            <a:off x="1500166" y="4143380"/>
            <a:ext cx="57150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1.4.2</a:t>
            </a:r>
            <a:r>
              <a:rPr lang="zh-CN" altLang="en-US" sz="3600" dirty="0" smtClean="0"/>
              <a:t>用户</a:t>
            </a:r>
            <a:r>
              <a:rPr lang="zh-CN" altLang="en-US" sz="3600" dirty="0" smtClean="0"/>
              <a:t>角色功能变更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删除用户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角色</a:t>
            </a:r>
            <a:endParaRPr lang="en-US" altLang="zh-CN" sz="3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2928934"/>
            <a:ext cx="2928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用户角色功能变更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下拉选择用户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点击左边框的角色后按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成功删除</a:t>
            </a:r>
            <a:r>
              <a:rPr lang="en-US" altLang="zh-CN" dirty="0" smtClean="0">
                <a:sym typeface="Wingdings" pitchFamily="2" charset="2"/>
              </a:rPr>
              <a:t>…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6000768"/>
            <a:ext cx="2914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endParaRPr lang="zh-CN" altLang="en-US" dirty="0"/>
          </a:p>
        </p:txBody>
      </p:sp>
      <p:grpSp>
        <p:nvGrpSpPr>
          <p:cNvPr id="5" name="组合 10"/>
          <p:cNvGrpSpPr/>
          <p:nvPr/>
        </p:nvGrpSpPr>
        <p:grpSpPr>
          <a:xfrm>
            <a:off x="928662" y="2500306"/>
            <a:ext cx="6600825" cy="314325"/>
            <a:chOff x="2543175" y="2786058"/>
            <a:chExt cx="6600825" cy="31432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7396191" y="2857496"/>
              <a:ext cx="100490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3643314"/>
            <a:ext cx="3391402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1500166" y="4143380"/>
            <a:ext cx="57150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1.4.3</a:t>
            </a:r>
            <a:r>
              <a:rPr lang="zh-CN" altLang="en-US" sz="3600" dirty="0" smtClean="0"/>
              <a:t>用户</a:t>
            </a:r>
            <a:r>
              <a:rPr lang="zh-CN" altLang="en-US" sz="3600" dirty="0" smtClean="0"/>
              <a:t>角色功能变更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新增角色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功能</a:t>
            </a:r>
            <a:endParaRPr lang="en-US" altLang="zh-CN" sz="3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2928934"/>
            <a:ext cx="29289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用户角色功能变更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2. 2</a:t>
            </a:r>
            <a:r>
              <a:rPr lang="zh-CN" altLang="en-US" dirty="0" smtClean="0">
                <a:sym typeface="Wingdings" pitchFamily="2" charset="2"/>
              </a:rPr>
              <a:t>处下拉选择角色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点击右边框的功能后按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按钮完成新增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成功新增</a:t>
            </a:r>
            <a:r>
              <a:rPr lang="en-US" altLang="zh-CN" dirty="0" smtClean="0">
                <a:sym typeface="Wingdings" pitchFamily="2" charset="2"/>
              </a:rPr>
              <a:t>…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当新增已有的功能名时将提示</a:t>
            </a:r>
            <a:r>
              <a:rPr lang="en-US" altLang="zh-CN" dirty="0" smtClean="0">
                <a:sym typeface="Wingdings" pitchFamily="2" charset="2"/>
              </a:rPr>
              <a:t>:”</a:t>
            </a:r>
            <a:r>
              <a:rPr lang="zh-CN" altLang="en-US" dirty="0" smtClean="0">
                <a:sym typeface="Wingdings" pitchFamily="2" charset="2"/>
              </a:rPr>
              <a:t>当前角色功能已经包含</a:t>
            </a:r>
            <a:r>
              <a:rPr lang="en-US" altLang="zh-CN" dirty="0" smtClean="0">
                <a:sym typeface="Wingdings" pitchFamily="2" charset="2"/>
              </a:rPr>
              <a:t>:XXX”.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6000768"/>
            <a:ext cx="2914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endParaRPr lang="zh-CN" altLang="en-US" dirty="0"/>
          </a:p>
        </p:txBody>
      </p:sp>
      <p:grpSp>
        <p:nvGrpSpPr>
          <p:cNvPr id="5" name="组合 10"/>
          <p:cNvGrpSpPr/>
          <p:nvPr/>
        </p:nvGrpSpPr>
        <p:grpSpPr>
          <a:xfrm>
            <a:off x="928662" y="2500306"/>
            <a:ext cx="6600825" cy="314325"/>
            <a:chOff x="2543175" y="2786058"/>
            <a:chExt cx="6600825" cy="31432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7396191" y="2857496"/>
              <a:ext cx="100490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3643314"/>
            <a:ext cx="3391402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3143240" y="4143380"/>
            <a:ext cx="57150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1.4.4</a:t>
            </a:r>
            <a:r>
              <a:rPr lang="zh-CN" altLang="en-US" sz="3600" dirty="0" smtClean="0"/>
              <a:t>用户</a:t>
            </a:r>
            <a:r>
              <a:rPr lang="zh-CN" altLang="en-US" sz="3600" dirty="0" smtClean="0"/>
              <a:t>角色功能变更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删除角色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功能</a:t>
            </a:r>
            <a:endParaRPr lang="en-US" altLang="zh-CN" sz="3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2928934"/>
            <a:ext cx="2928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用户角色功能变更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下拉选择角色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点击左边框的功能后按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成功删除</a:t>
            </a:r>
            <a:r>
              <a:rPr lang="en-US" altLang="zh-CN" dirty="0" smtClean="0">
                <a:sym typeface="Wingdings" pitchFamily="2" charset="2"/>
              </a:rPr>
              <a:t>…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6000768"/>
            <a:ext cx="2914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endParaRPr lang="zh-CN" altLang="en-US" dirty="0"/>
          </a:p>
        </p:txBody>
      </p:sp>
      <p:grpSp>
        <p:nvGrpSpPr>
          <p:cNvPr id="5" name="组合 10"/>
          <p:cNvGrpSpPr/>
          <p:nvPr/>
        </p:nvGrpSpPr>
        <p:grpSpPr>
          <a:xfrm>
            <a:off x="928662" y="2500306"/>
            <a:ext cx="6600825" cy="314325"/>
            <a:chOff x="2543175" y="2786058"/>
            <a:chExt cx="6600825" cy="31432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7396191" y="2857496"/>
              <a:ext cx="100490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3643314"/>
            <a:ext cx="3391402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3143240" y="4143380"/>
            <a:ext cx="57150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传输协议信息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071802" y="1928802"/>
            <a:ext cx="5357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err="1" smtClean="0"/>
              <a:t>MSAInfo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当前数据库存放的</a:t>
            </a:r>
            <a:r>
              <a:rPr lang="en-US" altLang="zh-CN" dirty="0" smtClean="0"/>
              <a:t>MSA</a:t>
            </a:r>
            <a:r>
              <a:rPr lang="zh-CN" altLang="en-US" dirty="0" smtClean="0"/>
              <a:t>信息资料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添加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en-US" altLang="zh-CN" dirty="0" smtClean="0">
                <a:sym typeface="Wingdings" pitchFamily="2" charset="2"/>
              </a:rPr>
              <a:t>MSA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MSAInfo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编辑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进入编辑模式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MSAInfo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直接删除当前选中的</a:t>
            </a:r>
            <a:r>
              <a:rPr lang="en-US" altLang="zh-CN" dirty="0" smtClean="0">
                <a:sym typeface="Wingdings" pitchFamily="2" charset="2"/>
              </a:rPr>
              <a:t>MSA</a:t>
            </a:r>
            <a:r>
              <a:rPr lang="zh-CN" altLang="en-US" dirty="0" smtClean="0">
                <a:sym typeface="Wingdings" pitchFamily="2" charset="2"/>
              </a:rPr>
              <a:t>信息资料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不载入子界面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提示是否删除</a:t>
            </a:r>
            <a:r>
              <a:rPr lang="en-US" altLang="zh-CN" dirty="0" smtClean="0">
                <a:sym typeface="Wingdings" pitchFamily="2" charset="2"/>
              </a:rPr>
              <a:t>?)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MSAInfo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643314"/>
            <a:ext cx="5143536" cy="307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857224" y="3643314"/>
            <a:ext cx="1428760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7224" y="5357826"/>
            <a:ext cx="1428760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857628"/>
            <a:ext cx="2214578" cy="242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3857628"/>
            <a:ext cx="1357322" cy="2286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2198" y="3441680"/>
            <a:ext cx="2928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en-US" altLang="zh-CN" dirty="0" smtClean="0">
                <a:sym typeface="Wingdings" pitchFamily="2" charset="2"/>
              </a:rPr>
              <a:t>MSA</a:t>
            </a:r>
            <a:r>
              <a:rPr lang="zh-CN" altLang="en-US" dirty="0" smtClean="0">
                <a:sym typeface="Wingdings" pitchFamily="2" charset="2"/>
              </a:rPr>
              <a:t>信息列表总览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当选择后</a:t>
            </a:r>
            <a:r>
              <a:rPr lang="en-US" altLang="zh-CN" dirty="0" smtClean="0">
                <a:sym typeface="Wingdings" pitchFamily="2" charset="2"/>
              </a:rPr>
              <a:t>2,3</a:t>
            </a:r>
            <a:r>
              <a:rPr lang="zh-CN" altLang="en-US" dirty="0" smtClean="0">
                <a:sym typeface="Wingdings" pitchFamily="2" charset="2"/>
              </a:rPr>
              <a:t>处将显示详细信息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可执行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功能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显示和编辑</a:t>
            </a:r>
            <a:r>
              <a:rPr lang="en-US" altLang="zh-CN" dirty="0" smtClean="0">
                <a:sym typeface="Wingdings" pitchFamily="2" charset="2"/>
              </a:rPr>
              <a:t>MSA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完成编辑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</a:t>
            </a:r>
            <a:r>
              <a:rPr lang="zh-CN" altLang="en-US" dirty="0" smtClean="0">
                <a:sym typeface="Wingdings" pitchFamily="2" charset="2"/>
              </a:rPr>
              <a:t>协议参数信息总览</a:t>
            </a:r>
            <a:r>
              <a:rPr lang="en-US" altLang="zh-CN" dirty="0" smtClean="0">
                <a:sym typeface="Wingdings" pitchFamily="2" charset="2"/>
              </a:rPr>
              <a:t>:</a:t>
            </a:r>
          </a:p>
          <a:p>
            <a:pPr marL="342900" indent="-342900"/>
            <a:r>
              <a:rPr lang="zh-CN" altLang="en-US" dirty="0" smtClean="0">
                <a:sym typeface="Wingdings" pitchFamily="2" charset="2"/>
              </a:rPr>
              <a:t>       当选择某行时</a:t>
            </a:r>
            <a:r>
              <a:rPr lang="en-US" altLang="zh-CN" dirty="0" smtClean="0">
                <a:sym typeface="Wingdings" pitchFamily="2" charset="2"/>
              </a:rPr>
              <a:t>,4</a:t>
            </a:r>
            <a:r>
              <a:rPr lang="zh-CN" altLang="en-US" dirty="0" smtClean="0">
                <a:sym typeface="Wingdings" pitchFamily="2" charset="2"/>
              </a:rPr>
              <a:t>处将显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/>
            <a:r>
              <a:rPr lang="zh-CN" altLang="en-US" dirty="0" smtClean="0">
                <a:sym typeface="Wingdings" pitchFamily="2" charset="2"/>
              </a:rPr>
              <a:t>示当前的详细资料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可执行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功能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</a:t>
            </a:r>
            <a:r>
              <a:rPr lang="zh-CN" altLang="en-US" dirty="0" smtClean="0">
                <a:sym typeface="Wingdings" pitchFamily="2" charset="2"/>
              </a:rPr>
              <a:t>参数资料编辑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完成编辑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914514"/>
            <a:ext cx="18859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2.1</a:t>
            </a:r>
            <a:r>
              <a:rPr lang="zh-CN" altLang="en-US" sz="3600" dirty="0" smtClean="0"/>
              <a:t>新增传输协议信息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传输协议信息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处填写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名称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连接方式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从机地址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”MSA</a:t>
            </a:r>
            <a:r>
              <a:rPr lang="zh-CN" altLang="en-US" dirty="0" smtClean="0">
                <a:sym typeface="Wingdings" pitchFamily="2" charset="2"/>
              </a:rPr>
              <a:t>协议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在右边的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当前选择协议信息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处填写信息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则一笔信息添加完成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然后再新增其它所需信息若需要修改则选中一个单元格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在右边维护资料即可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1" y="2860694"/>
            <a:ext cx="18573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1142984"/>
            <a:ext cx="18764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96" y="2857496"/>
            <a:ext cx="117393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4500570"/>
            <a:ext cx="3286180" cy="212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2.2</a:t>
            </a:r>
            <a:r>
              <a:rPr lang="zh-CN" altLang="en-US" sz="3600" dirty="0" smtClean="0"/>
              <a:t>编辑传输协议信息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传输协议信息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处选择项目即可载入信息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然后编辑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连接方式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从机地址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”; ”</a:t>
            </a:r>
            <a:r>
              <a:rPr lang="zh-CN" altLang="en-US" dirty="0" smtClean="0">
                <a:sym typeface="Wingdings" pitchFamily="2" charset="2"/>
              </a:rPr>
              <a:t>名称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不可修改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”MSA</a:t>
            </a:r>
            <a:r>
              <a:rPr lang="zh-CN" altLang="en-US" dirty="0" smtClean="0">
                <a:sym typeface="Wingdings" pitchFamily="2" charset="2"/>
              </a:rPr>
              <a:t>协议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在右边的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当前选择协议信息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处填写信息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则一笔信息添加完成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然后再新增其它所需信息</a:t>
            </a:r>
            <a:r>
              <a:rPr lang="en-US" altLang="zh-CN" dirty="0" smtClean="0">
                <a:sym typeface="Wingdings" pitchFamily="2" charset="2"/>
              </a:rPr>
              <a:t>;</a:t>
            </a:r>
            <a:r>
              <a:rPr lang="zh-CN" altLang="en-US" dirty="0" smtClean="0">
                <a:sym typeface="Wingdings" pitchFamily="2" charset="2"/>
              </a:rPr>
              <a:t>若需要修改则选中一个单元格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在右边维护资料即可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071546"/>
            <a:ext cx="1933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071810"/>
            <a:ext cx="1071570" cy="140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6724" y="4572008"/>
            <a:ext cx="3286180" cy="212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系数组信息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928926" y="1857364"/>
            <a:ext cx="5857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(</a:t>
            </a:r>
            <a:r>
              <a:rPr lang="en-US" altLang="zh-CN" dirty="0" err="1" smtClean="0">
                <a:sym typeface="Wingdings" pitchFamily="2" charset="2"/>
              </a:rPr>
              <a:t>ManufactureCoefficients</a:t>
            </a:r>
            <a:r>
              <a:rPr lang="en-US" altLang="zh-CN" dirty="0" smtClean="0">
                <a:sym typeface="Wingdings" pitchFamily="2" charset="2"/>
              </a:rPr>
              <a:t>) 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当前数据库存放的调整</a:t>
            </a:r>
            <a:r>
              <a:rPr lang="en-US" altLang="zh-CN" dirty="0" smtClean="0"/>
              <a:t>/</a:t>
            </a:r>
            <a:r>
              <a:rPr lang="zh-CN" altLang="en-US" dirty="0" smtClean="0"/>
              <a:t>校准系数信息资料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添加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新增信息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MCoefGroup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编辑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进入编辑模式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en-US" altLang="zh-CN" dirty="0" err="1" smtClean="0">
                <a:sym typeface="Wingdings" pitchFamily="2" charset="2"/>
              </a:rPr>
              <a:t>MCoefGroup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直接删除当前选中的信息资料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不载入子界面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提示是否删除</a:t>
            </a:r>
            <a:r>
              <a:rPr lang="en-US" altLang="zh-CN" dirty="0" smtClean="0">
                <a:sym typeface="Wingdings" pitchFamily="2" charset="2"/>
              </a:rPr>
              <a:t>?)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en-US" altLang="zh-CN" dirty="0" err="1" smtClean="0">
                <a:sym typeface="Wingdings" pitchFamily="2" charset="2"/>
              </a:rPr>
              <a:t>MCoefGroup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0872" y="3640116"/>
            <a:ext cx="5057782" cy="302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215042" y="3357562"/>
            <a:ext cx="2928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系数组别</a:t>
            </a:r>
            <a:r>
              <a:rPr lang="zh-CN" altLang="en-US" dirty="0" smtClean="0">
                <a:sym typeface="Wingdings" pitchFamily="2" charset="2"/>
              </a:rPr>
              <a:t>信息列表总览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当选择后</a:t>
            </a:r>
            <a:r>
              <a:rPr lang="en-US" altLang="zh-CN" dirty="0" smtClean="0">
                <a:sym typeface="Wingdings" pitchFamily="2" charset="2"/>
              </a:rPr>
              <a:t>2,3</a:t>
            </a:r>
            <a:r>
              <a:rPr lang="zh-CN" altLang="en-US" dirty="0" smtClean="0">
                <a:sym typeface="Wingdings" pitchFamily="2" charset="2"/>
              </a:rPr>
              <a:t>处将显示详细信息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可执行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功能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显示和编辑信息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完成编辑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</a:t>
            </a:r>
            <a:r>
              <a:rPr lang="zh-CN" altLang="en-US" dirty="0" smtClean="0">
                <a:sym typeface="Wingdings" pitchFamily="2" charset="2"/>
              </a:rPr>
              <a:t>参数信息总览</a:t>
            </a:r>
            <a:r>
              <a:rPr lang="en-US" altLang="zh-CN" dirty="0" smtClean="0">
                <a:sym typeface="Wingdings" pitchFamily="2" charset="2"/>
              </a:rPr>
              <a:t>:</a:t>
            </a:r>
          </a:p>
          <a:p>
            <a:pPr marL="342900" indent="-342900"/>
            <a:r>
              <a:rPr lang="zh-CN" altLang="en-US" dirty="0" smtClean="0">
                <a:sym typeface="Wingdings" pitchFamily="2" charset="2"/>
              </a:rPr>
              <a:t>       当选择某行时</a:t>
            </a:r>
            <a:r>
              <a:rPr lang="en-US" altLang="zh-CN" dirty="0" smtClean="0">
                <a:sym typeface="Wingdings" pitchFamily="2" charset="2"/>
              </a:rPr>
              <a:t>,4</a:t>
            </a:r>
            <a:r>
              <a:rPr lang="zh-CN" altLang="en-US" dirty="0" smtClean="0">
                <a:sym typeface="Wingdings" pitchFamily="2" charset="2"/>
              </a:rPr>
              <a:t>处将显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/>
            <a:r>
              <a:rPr lang="zh-CN" altLang="en-US" dirty="0" smtClean="0">
                <a:sym typeface="Wingdings" pitchFamily="2" charset="2"/>
              </a:rPr>
              <a:t>示当前的详细资料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可执行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功能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</a:t>
            </a:r>
            <a:r>
              <a:rPr lang="zh-CN" altLang="en-US" dirty="0" smtClean="0">
                <a:sym typeface="Wingdings" pitchFamily="2" charset="2"/>
              </a:rPr>
              <a:t>参数资料编辑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完成编辑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57224" y="3643314"/>
            <a:ext cx="1428760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7224" y="5357826"/>
            <a:ext cx="1428760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857628"/>
            <a:ext cx="2214578" cy="242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3857628"/>
            <a:ext cx="1357322" cy="2286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143116"/>
            <a:ext cx="18478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3.1</a:t>
            </a:r>
            <a:r>
              <a:rPr lang="zh-CN" altLang="en-US" sz="3600" dirty="0" smtClean="0"/>
              <a:t>新增系数组信息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系数组信息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处填写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名称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系数组别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在右边的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当前选择协议信息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处填写信息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则一笔信息添加完成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然后再新增其它所需信息若需要修改则选中一个单元格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在右边维护资料即可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500174"/>
            <a:ext cx="1905000" cy="125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2928934"/>
            <a:ext cx="1871214" cy="122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5552" y="2928935"/>
            <a:ext cx="1136094" cy="121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4357694"/>
            <a:ext cx="2643206" cy="174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3.2</a:t>
            </a:r>
            <a:r>
              <a:rPr lang="zh-CN" altLang="en-US" sz="3600" dirty="0" smtClean="0"/>
              <a:t>编辑系数组别信息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系数组信息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系数组别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处选择项目即可载入信息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然后编辑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名称</a:t>
            </a:r>
            <a:r>
              <a:rPr lang="en-US" altLang="zh-CN" dirty="0" smtClean="0">
                <a:sym typeface="Wingdings" pitchFamily="2" charset="2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系数组别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在右边的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当前选择协议信息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处填写信息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则一笔信息添加完成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然后再新增其它所需信息</a:t>
            </a:r>
            <a:r>
              <a:rPr lang="en-US" altLang="zh-CN" dirty="0" smtClean="0">
                <a:sym typeface="Wingdings" pitchFamily="2" charset="2"/>
              </a:rPr>
              <a:t>;</a:t>
            </a:r>
            <a:r>
              <a:rPr lang="zh-CN" altLang="en-US" dirty="0" smtClean="0">
                <a:sym typeface="Wingdings" pitchFamily="2" charset="2"/>
              </a:rPr>
              <a:t>若需要修改则选中一个单元格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在右边维护资料即可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928934"/>
            <a:ext cx="1285884" cy="151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1142984"/>
            <a:ext cx="1943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714884"/>
            <a:ext cx="2643206" cy="174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登入界面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714752"/>
            <a:ext cx="3333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5786" y="2000240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首先进行数据源选择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ATSHome</a:t>
            </a:r>
            <a:r>
              <a:rPr lang="en-US" altLang="zh-CN" dirty="0" err="1" smtClean="0">
                <a:sym typeface="Wingdings" pitchFamily="2" charset="2"/>
              </a:rPr>
              <a:t>ATS</a:t>
            </a:r>
            <a:r>
              <a:rPr lang="zh-CN" altLang="en-US" dirty="0" smtClean="0">
                <a:sym typeface="Wingdings" pitchFamily="2" charset="2"/>
              </a:rPr>
              <a:t>测试程序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     </a:t>
            </a:r>
            <a:r>
              <a:rPr lang="en-US" altLang="zh-CN" dirty="0" err="1" smtClean="0">
                <a:sym typeface="Wingdings" pitchFamily="2" charset="2"/>
              </a:rPr>
              <a:t>EDVTHomeEDVT</a:t>
            </a:r>
            <a:r>
              <a:rPr lang="zh-CN" altLang="en-US" dirty="0" smtClean="0">
                <a:sym typeface="Wingdings" pitchFamily="2" charset="2"/>
              </a:rPr>
              <a:t>测试程序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     </a:t>
            </a:r>
            <a:r>
              <a:rPr lang="zh-CN" altLang="en-US" dirty="0" smtClean="0">
                <a:sym typeface="Wingdings" pitchFamily="2" charset="2"/>
              </a:rPr>
              <a:t>当选择数据源后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登入界面将启用</a:t>
            </a:r>
            <a:r>
              <a:rPr lang="en-US" altLang="zh-CN" dirty="0" smtClean="0">
                <a:sym typeface="Wingdings" pitchFamily="2" charset="2"/>
              </a:rPr>
              <a:t>:</a:t>
            </a:r>
          </a:p>
          <a:p>
            <a:r>
              <a:rPr lang="en-US" altLang="zh-CN" dirty="0" smtClean="0">
                <a:sym typeface="Wingdings" pitchFamily="2" charset="2"/>
              </a:rPr>
              <a:t>     </a:t>
            </a:r>
            <a:r>
              <a:rPr lang="zh-CN" altLang="en-US" dirty="0" smtClean="0">
                <a:sym typeface="Wingdings" pitchFamily="2" charset="2"/>
              </a:rPr>
              <a:t>输入用户账号和对应密码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登入</a:t>
            </a:r>
            <a:r>
              <a:rPr lang="en-US" altLang="zh-CN" dirty="0" smtClean="0">
                <a:sym typeface="Wingdings" pitchFamily="2" charset="2"/>
              </a:rPr>
              <a:t>” </a:t>
            </a:r>
            <a:r>
              <a:rPr lang="zh-CN" altLang="en-US" dirty="0" smtClean="0">
                <a:sym typeface="Wingdings" pitchFamily="2" charset="2"/>
              </a:rPr>
              <a:t>即可进入程序主界面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机种类别信息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786050" y="1928802"/>
            <a:ext cx="6000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当前数据库存放的机种类别信息资料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添加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新增信息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TypeFrom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编辑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进入编辑模式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en-US" altLang="zh-CN" dirty="0" err="1" smtClean="0">
                <a:sym typeface="Wingdings" pitchFamily="2" charset="2"/>
              </a:rPr>
              <a:t>TypeFrom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直接删除当前选中的信息资料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不载入子界面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提示是否删除</a:t>
            </a:r>
            <a:r>
              <a:rPr lang="en-US" altLang="zh-CN" dirty="0" smtClean="0">
                <a:sym typeface="Wingdings" pitchFamily="2" charset="2"/>
              </a:rPr>
              <a:t>?)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TypeForm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7818" y="3714752"/>
            <a:ext cx="292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已有机种类型</a:t>
            </a:r>
            <a:r>
              <a:rPr lang="zh-CN" altLang="en-US" dirty="0" smtClean="0">
                <a:sym typeface="Wingdings" pitchFamily="2" charset="2"/>
              </a:rPr>
              <a:t>信息列表总览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当选择后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处将显示详细信息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显示和编辑信息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完成编辑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714752"/>
            <a:ext cx="42481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3000364" y="3929066"/>
            <a:ext cx="1928826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62" y="4000504"/>
            <a:ext cx="1928826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000240"/>
            <a:ext cx="1924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4.1</a:t>
            </a:r>
            <a:r>
              <a:rPr lang="zh-CN" altLang="en-US" sz="3600" dirty="0" smtClean="0"/>
              <a:t>新增机种类型信息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机种类型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处先输入需要新增的类型名称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eg:XXA</a:t>
            </a:r>
            <a:r>
              <a:rPr lang="en-US" altLang="zh-CN" dirty="0" smtClean="0"/>
              <a:t>), </a:t>
            </a:r>
            <a:r>
              <a:rPr lang="zh-CN" altLang="en-US" dirty="0" smtClean="0"/>
              <a:t>然后点击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机种类型详细资料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处选择</a:t>
            </a:r>
            <a:r>
              <a:rPr lang="en-US" altLang="zh-CN" dirty="0" smtClean="0">
                <a:sym typeface="Wingdings" pitchFamily="2" charset="2"/>
              </a:rPr>
              <a:t>”MSA</a:t>
            </a:r>
            <a:r>
              <a:rPr lang="zh-CN" altLang="en-US" dirty="0" smtClean="0">
                <a:sym typeface="Wingdings" pitchFamily="2" charset="2"/>
              </a:rPr>
              <a:t>类型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完成并返回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当完成新增机种类型时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系统将自动进入新增机种信息界面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若无需即刻新增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完成并返回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785926"/>
            <a:ext cx="1805093" cy="92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857496"/>
            <a:ext cx="2928958" cy="207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5072074"/>
            <a:ext cx="248126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4.2</a:t>
            </a:r>
            <a:r>
              <a:rPr lang="zh-CN" altLang="en-US" sz="3600" dirty="0" smtClean="0"/>
              <a:t>编辑机种类型信息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机种类型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处先选择需要编辑的类型名称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eg:XXA</a:t>
            </a:r>
            <a:r>
              <a:rPr lang="en-US" altLang="zh-CN" dirty="0" smtClean="0"/>
              <a:t>), </a:t>
            </a:r>
            <a:r>
              <a:rPr lang="zh-CN" altLang="en-US" dirty="0" smtClean="0"/>
              <a:t>然后点击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机种类型详细资料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处维护</a:t>
            </a:r>
            <a:r>
              <a:rPr lang="en-US" altLang="zh-CN" dirty="0" smtClean="0">
                <a:sym typeface="Wingdings" pitchFamily="2" charset="2"/>
              </a:rPr>
              <a:t>”MSA</a:t>
            </a:r>
            <a:r>
              <a:rPr lang="zh-CN" altLang="en-US" dirty="0" smtClean="0">
                <a:sym typeface="Wingdings" pitchFamily="2" charset="2"/>
              </a:rPr>
              <a:t>类型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完成并返回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zh-CN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857496"/>
            <a:ext cx="2928958" cy="207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714488"/>
            <a:ext cx="1885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机种信息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786050" y="2000240"/>
            <a:ext cx="621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当前数据库存放的机种信息资料</a:t>
            </a:r>
            <a:r>
              <a:rPr lang="en-US" altLang="zh-CN" dirty="0" smtClean="0"/>
              <a:t>(</a:t>
            </a:r>
            <a:r>
              <a:rPr lang="zh-CN" altLang="en-US" dirty="0" smtClean="0"/>
              <a:t>必须先选择机种类型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添加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新增信息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PNInfoForm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编辑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进入编辑模式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en-US" altLang="zh-CN" dirty="0" err="1" smtClean="0">
                <a:sym typeface="Wingdings" pitchFamily="2" charset="2"/>
              </a:rPr>
              <a:t>PNInfoForm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直接删除当前选中的信息资料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不载入子界面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提示是否删除</a:t>
            </a:r>
            <a:r>
              <a:rPr lang="en-US" altLang="zh-CN" dirty="0" smtClean="0">
                <a:sym typeface="Wingdings" pitchFamily="2" charset="2"/>
              </a:rPr>
              <a:t>?)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PNInfoForm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7818" y="3714752"/>
            <a:ext cx="2928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已有机种名称</a:t>
            </a:r>
            <a:r>
              <a:rPr lang="zh-CN" altLang="en-US" dirty="0" smtClean="0">
                <a:sym typeface="Wingdings" pitchFamily="2" charset="2"/>
              </a:rPr>
              <a:t>信息列表总览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当选择后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处将显示详细信息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显示和编辑信息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完成编辑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初始化资料维护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altLang="zh-CN" dirty="0" smtClean="0">
                <a:sym typeface="Wingdings" pitchFamily="2" charset="2"/>
              </a:rPr>
              <a:t>	(</a:t>
            </a:r>
            <a:r>
              <a:rPr lang="en-US" altLang="zh-CN" dirty="0" err="1" smtClean="0">
                <a:sym typeface="Wingdings" pitchFamily="2" charset="2"/>
              </a:rPr>
              <a:t>ManufactureChipsetControl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err="1" smtClean="0">
                <a:sym typeface="Wingdings" pitchFamily="2" charset="2"/>
              </a:rPr>
              <a:t>ManufactureChipsetInitialize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err="1" smtClean="0">
                <a:sym typeface="Wingdings" pitchFamily="2" charset="2"/>
              </a:rPr>
              <a:t>MSAEEPROMInitialize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14348" y="3714752"/>
            <a:ext cx="3929090" cy="3143248"/>
            <a:chOff x="714348" y="3714752"/>
            <a:chExt cx="4248150" cy="350520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3714752"/>
              <a:ext cx="4248150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2928926" y="3933828"/>
              <a:ext cx="1928826" cy="28575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7224" y="3933828"/>
              <a:ext cx="1928826" cy="28575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728260" y="6511284"/>
            <a:ext cx="1783960" cy="26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143116"/>
            <a:ext cx="18192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5.1</a:t>
            </a:r>
            <a:r>
              <a:rPr lang="zh-CN" altLang="en-US" sz="3600" dirty="0" smtClean="0"/>
              <a:t>新增机种信息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机种类型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处先选择类型名称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eg:QSFP</a:t>
            </a:r>
            <a:r>
              <a:rPr lang="en-US" altLang="zh-CN" dirty="0" smtClean="0"/>
              <a:t>), </a:t>
            </a:r>
            <a:r>
              <a:rPr lang="zh-CN" altLang="en-US" dirty="0" smtClean="0"/>
              <a:t>然后在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机种信息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机种详细资料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完成并返回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714356"/>
            <a:ext cx="1914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2772998"/>
            <a:ext cx="2786082" cy="227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5.2</a:t>
            </a:r>
            <a:r>
              <a:rPr lang="zh-CN" altLang="en-US" sz="3600" dirty="0" smtClean="0"/>
              <a:t>编辑机种信息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机种类型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处先选择类型名称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eg:QSFP</a:t>
            </a:r>
            <a:r>
              <a:rPr lang="en-US" altLang="zh-CN" dirty="0" smtClean="0"/>
              <a:t>), </a:t>
            </a:r>
            <a:r>
              <a:rPr lang="zh-CN" altLang="en-US" dirty="0" smtClean="0"/>
              <a:t>然后在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机种信息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处选择需要编辑机种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已有机种名称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处选择需要修改的机种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然后在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机种详细资料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若需要取消当前正在维护资料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完成并返回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642918"/>
            <a:ext cx="1828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3071810"/>
            <a:ext cx="2580900" cy="215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5.3</a:t>
            </a:r>
            <a:r>
              <a:rPr lang="zh-CN" altLang="en-US" sz="3600" dirty="0" smtClean="0">
                <a:sym typeface="Wingdings" pitchFamily="2" charset="2"/>
              </a:rPr>
              <a:t>初始化资料维护</a:t>
            </a:r>
            <a:endParaRPr lang="zh-CN" altLang="en-US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71678"/>
            <a:ext cx="3714776" cy="305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857224" y="2357430"/>
            <a:ext cx="2214578" cy="242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1802" y="2428868"/>
            <a:ext cx="1357322" cy="2286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6314" y="2071678"/>
            <a:ext cx="3786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已有机种的初始化</a:t>
            </a:r>
            <a:r>
              <a:rPr lang="zh-CN" altLang="en-US" dirty="0" smtClean="0">
                <a:sym typeface="Wingdings" pitchFamily="2" charset="2"/>
              </a:rPr>
              <a:t>信息列表总览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ManufactureChipsetControl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err="1" smtClean="0">
                <a:sym typeface="Wingdings" pitchFamily="2" charset="2"/>
              </a:rPr>
              <a:t>ManufactureChipsetInitialize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err="1" smtClean="0">
                <a:sym typeface="Wingdings" pitchFamily="2" charset="2"/>
              </a:rPr>
              <a:t>MSAEEPROMInitialize</a:t>
            </a:r>
            <a:r>
              <a:rPr lang="en-US" altLang="zh-CN" dirty="0" smtClean="0">
                <a:sym typeface="Wingdings" pitchFamily="2" charset="2"/>
              </a:rPr>
              <a:t>) :</a:t>
            </a:r>
          </a:p>
          <a:p>
            <a:pPr marL="342900" indent="-342900"/>
            <a:r>
              <a:rPr lang="en-US" altLang="zh-CN" dirty="0" smtClean="0">
                <a:sym typeface="Wingdings" pitchFamily="2" charset="2"/>
              </a:rPr>
              <a:t>      </a:t>
            </a:r>
            <a:r>
              <a:rPr lang="zh-CN" altLang="en-US" dirty="0" smtClean="0">
                <a:sym typeface="Wingdings" pitchFamily="2" charset="2"/>
              </a:rPr>
              <a:t>当选择后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处将显示详细信息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/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显示和编辑信息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完成编辑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5.3.1</a:t>
            </a:r>
            <a:r>
              <a:rPr lang="zh-CN" altLang="en-US" sz="3600" dirty="0" smtClean="0"/>
              <a:t>维护信息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新增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编辑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删除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点击机种信息界面的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初始化资料维护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</a:t>
            </a:r>
            <a:r>
              <a:rPr lang="en-US" altLang="zh-CN" dirty="0" smtClean="0"/>
              <a:t>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/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在右边的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当前选择协议信息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处填写信息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则一笔信息添加完成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然后再新增其它所需信息</a:t>
            </a:r>
            <a:r>
              <a:rPr lang="en-US" altLang="zh-CN" dirty="0" smtClean="0">
                <a:sym typeface="Wingdings" pitchFamily="2" charset="2"/>
              </a:rPr>
              <a:t>;</a:t>
            </a:r>
            <a:r>
              <a:rPr lang="zh-CN" altLang="en-US" dirty="0" smtClean="0">
                <a:sym typeface="Wingdings" pitchFamily="2" charset="2"/>
              </a:rPr>
              <a:t>若需要修改则选中一个单元格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在右边维护资料即可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</a:t>
            </a: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000240"/>
            <a:ext cx="3365361" cy="277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6.APP+</a:t>
            </a:r>
            <a:r>
              <a:rPr lang="zh-CN" altLang="en-US" sz="3600" dirty="0" smtClean="0"/>
              <a:t>模型信息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428992" y="1928802"/>
            <a:ext cx="471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当前数据库存放的</a:t>
            </a:r>
            <a:r>
              <a:rPr lang="en-US" altLang="zh-CN" dirty="0" smtClean="0"/>
              <a:t>APP+</a:t>
            </a:r>
            <a:r>
              <a:rPr lang="zh-CN" altLang="en-US" dirty="0" smtClean="0"/>
              <a:t>模型信息资料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添加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新增信息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编辑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进入编辑模式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直接删除当前选中的信息资料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不载入子界面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提示是否删除</a:t>
            </a:r>
            <a:r>
              <a:rPr lang="en-US" altLang="zh-CN" dirty="0" smtClean="0">
                <a:sym typeface="Wingdings" pitchFamily="2" charset="2"/>
              </a:rPr>
              <a:t>?)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APPList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7818" y="3714752"/>
            <a:ext cx="292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已有流程控制项目</a:t>
            </a:r>
            <a:r>
              <a:rPr lang="zh-CN" altLang="en-US" dirty="0" smtClean="0">
                <a:sym typeface="Wingdings" pitchFamily="2" charset="2"/>
              </a:rPr>
              <a:t>信息列表总览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当选择后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处将显示详细信息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显示和编辑信息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完成编辑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模型资料资料维护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785786" y="3608640"/>
            <a:ext cx="3857652" cy="3249360"/>
            <a:chOff x="785786" y="3608640"/>
            <a:chExt cx="3857652" cy="3249360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5786" y="3608640"/>
              <a:ext cx="3857652" cy="3249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2357422" y="3911206"/>
              <a:ext cx="2189137" cy="25624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46493" y="3911206"/>
              <a:ext cx="1368053" cy="25624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28260" y="6511284"/>
              <a:ext cx="1783960" cy="268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000240"/>
            <a:ext cx="19431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6.1</a:t>
            </a:r>
            <a:r>
              <a:rPr lang="zh-CN" altLang="en-US" sz="3600" dirty="0" smtClean="0"/>
              <a:t>新增</a:t>
            </a:r>
            <a:r>
              <a:rPr lang="en-US" altLang="zh-CN" sz="3600" dirty="0" smtClean="0"/>
              <a:t>APP</a:t>
            </a:r>
            <a:r>
              <a:rPr lang="zh-CN" altLang="en-US" sz="3600" dirty="0" smtClean="0"/>
              <a:t>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”APP+</a:t>
            </a:r>
            <a:r>
              <a:rPr lang="zh-CN" altLang="en-US" dirty="0" smtClean="0"/>
              <a:t>模型信息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项目资料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214422"/>
            <a:ext cx="1809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组合 12"/>
          <p:cNvGrpSpPr/>
          <p:nvPr/>
        </p:nvGrpSpPr>
        <p:grpSpPr>
          <a:xfrm>
            <a:off x="5572132" y="3608640"/>
            <a:ext cx="3571868" cy="2963632"/>
            <a:chOff x="785786" y="3608640"/>
            <a:chExt cx="3857652" cy="324936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5786" y="3608640"/>
              <a:ext cx="3857652" cy="3249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2357422" y="3911206"/>
              <a:ext cx="2189137" cy="25624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46493" y="3911206"/>
              <a:ext cx="1368053" cy="25624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28260" y="6511284"/>
              <a:ext cx="1783960" cy="268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登入界面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2000240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 smtClean="0">
                <a:sym typeface="Wingdings" pitchFamily="2" charset="2"/>
              </a:rPr>
              <a:t>导出数据到本地</a:t>
            </a:r>
            <a:r>
              <a:rPr lang="en-US" altLang="zh-CN" dirty="0" smtClean="0">
                <a:sym typeface="Wingdings" pitchFamily="2" charset="2"/>
              </a:rPr>
              <a:t>”SQL.accdb”:</a:t>
            </a:r>
          </a:p>
          <a:p>
            <a:pPr marL="342900" indent="-342900"/>
            <a:r>
              <a:rPr lang="en-US" altLang="zh-CN" dirty="0" smtClean="0">
                <a:sym typeface="Wingdings" pitchFamily="2" charset="2"/>
              </a:rPr>
              <a:t>               </a:t>
            </a:r>
            <a:r>
              <a:rPr lang="zh-CN" altLang="en-US" dirty="0" smtClean="0">
                <a:sym typeface="Wingdings" pitchFamily="2" charset="2"/>
              </a:rPr>
              <a:t>若需要导出</a:t>
            </a:r>
            <a:r>
              <a:rPr lang="en-US" altLang="zh-CN" dirty="0" err="1" smtClean="0">
                <a:sym typeface="Wingdings" pitchFamily="2" charset="2"/>
              </a:rPr>
              <a:t>SQLServer</a:t>
            </a:r>
            <a:r>
              <a:rPr lang="zh-CN" altLang="en-US" dirty="0" smtClean="0">
                <a:sym typeface="Wingdings" pitchFamily="2" charset="2"/>
              </a:rPr>
              <a:t>上的资料并创建本地</a:t>
            </a:r>
            <a:r>
              <a:rPr lang="en-US" altLang="zh-CN" dirty="0" err="1" smtClean="0">
                <a:sym typeface="Wingdings" pitchFamily="2" charset="2"/>
              </a:rPr>
              <a:t>Accdb</a:t>
            </a:r>
            <a:r>
              <a:rPr lang="zh-CN" altLang="en-US" dirty="0" smtClean="0">
                <a:sym typeface="Wingdings" pitchFamily="2" charset="2"/>
              </a:rPr>
              <a:t>文件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获取新的</a:t>
            </a:r>
            <a:r>
              <a:rPr lang="en-US" altLang="zh-CN" dirty="0" err="1" smtClean="0">
                <a:sym typeface="Wingdings" pitchFamily="2" charset="2"/>
              </a:rPr>
              <a:t>Accdb</a:t>
            </a:r>
            <a:r>
              <a:rPr lang="en-US" altLang="zh-CN" dirty="0" smtClean="0">
                <a:sym typeface="Wingdings" pitchFamily="2" charset="2"/>
              </a:rPr>
              <a:t>” ,</a:t>
            </a:r>
            <a:r>
              <a:rPr lang="zh-CN" altLang="en-US" dirty="0" smtClean="0">
                <a:sym typeface="Wingdings" pitchFamily="2" charset="2"/>
              </a:rPr>
              <a:t>系统将自动将已有的</a:t>
            </a:r>
            <a:r>
              <a:rPr lang="en-US" altLang="zh-CN" dirty="0" smtClean="0">
                <a:sym typeface="Wingdings" pitchFamily="2" charset="2"/>
              </a:rPr>
              <a:t>"</a:t>
            </a:r>
            <a:r>
              <a:rPr lang="zh-CN" altLang="en-US" dirty="0" smtClean="0">
                <a:sym typeface="Wingdings" pitchFamily="2" charset="2"/>
              </a:rPr>
              <a:t>文件重命名后创建新的</a:t>
            </a:r>
            <a:r>
              <a:rPr lang="en-US" altLang="zh-CN" dirty="0" smtClean="0">
                <a:sym typeface="Wingdings" pitchFamily="2" charset="2"/>
              </a:rPr>
              <a:t>”SQL.accdb”</a:t>
            </a:r>
            <a:r>
              <a:rPr lang="zh-CN" altLang="en-US" dirty="0" smtClean="0">
                <a:sym typeface="Wingdings" pitchFamily="2" charset="2"/>
              </a:rPr>
              <a:t>文件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r>
              <a:rPr lang="en-US" altLang="zh-CN" dirty="0" smtClean="0">
                <a:sym typeface="Wingdings" pitchFamily="2" charset="2"/>
              </a:rPr>
              <a:t>      </a:t>
            </a:r>
            <a:r>
              <a:rPr lang="zh-CN" altLang="en-US" dirty="0" smtClean="0">
                <a:sym typeface="Wingdings" pitchFamily="2" charset="2"/>
              </a:rPr>
              <a:t>此时将提示用户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是否需要导入指定机种的测试计划资料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确认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返回</a:t>
            </a:r>
            <a:r>
              <a:rPr lang="en-US" altLang="zh-CN" dirty="0" smtClean="0">
                <a:sym typeface="Wingdings" pitchFamily="2" charset="2"/>
              </a:rPr>
              <a:t>: </a:t>
            </a:r>
          </a:p>
          <a:p>
            <a:r>
              <a:rPr lang="en-US" altLang="zh-CN" dirty="0" smtClean="0">
                <a:sym typeface="Wingdings" pitchFamily="2" charset="2"/>
              </a:rPr>
              <a:t>              </a:t>
            </a:r>
            <a:r>
              <a:rPr lang="zh-CN" altLang="en-US" dirty="0" smtClean="0">
                <a:sym typeface="Wingdings" pitchFamily="2" charset="2"/>
              </a:rPr>
              <a:t>选择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则进入选择测试计划界面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选择需要导出机种的测试计划</a:t>
            </a:r>
            <a:r>
              <a:rPr lang="en-US" altLang="zh-CN" dirty="0" smtClean="0">
                <a:sym typeface="Wingdings" pitchFamily="2" charset="2"/>
              </a:rPr>
              <a:t> (</a:t>
            </a:r>
            <a:r>
              <a:rPr lang="zh-CN" altLang="en-US" dirty="0" smtClean="0">
                <a:sym typeface="Wingdings" pitchFamily="2" charset="2"/>
              </a:rPr>
              <a:t>复制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      所有机种的所有测试计划 或 指定某个机种的 某些测试计划</a:t>
            </a:r>
            <a:r>
              <a:rPr lang="en-US" altLang="zh-CN" dirty="0" smtClean="0">
                <a:sym typeface="Wingdings" pitchFamily="2" charset="2"/>
              </a:rPr>
              <a:t>).</a:t>
            </a:r>
          </a:p>
          <a:p>
            <a:r>
              <a:rPr lang="zh-CN" altLang="en-US" dirty="0" smtClean="0">
                <a:sym typeface="Wingdings" pitchFamily="2" charset="2"/>
              </a:rPr>
              <a:t>              选择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否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则不导出测试计划资料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000504"/>
            <a:ext cx="2928926" cy="263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6.2</a:t>
            </a:r>
            <a:r>
              <a:rPr lang="zh-CN" altLang="en-US" sz="3600" dirty="0" smtClean="0"/>
              <a:t>编辑</a:t>
            </a:r>
            <a:r>
              <a:rPr lang="en-US" altLang="zh-CN" sz="3600" dirty="0" smtClean="0"/>
              <a:t>APP</a:t>
            </a:r>
            <a:r>
              <a:rPr lang="zh-CN" altLang="en-US" sz="3600" dirty="0" smtClean="0"/>
              <a:t>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”APP+</a:t>
            </a:r>
            <a:r>
              <a:rPr lang="zh-CN" altLang="en-US" dirty="0" smtClean="0"/>
              <a:t>模型信息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处选择需要维护的</a:t>
            </a:r>
            <a:r>
              <a:rPr lang="en-US" altLang="zh-CN" dirty="0" smtClean="0"/>
              <a:t>APP,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已有该空值流程项目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/>
              <a:t>处选择需要维护的</a:t>
            </a:r>
            <a:r>
              <a:rPr lang="en-US" altLang="zh-CN" dirty="0" smtClean="0"/>
              <a:t>APP,</a:t>
            </a:r>
            <a:r>
              <a:rPr lang="zh-CN" altLang="en-US" dirty="0" smtClean="0"/>
              <a:t>然后</a:t>
            </a:r>
            <a:r>
              <a:rPr lang="en-US" altLang="zh-CN" dirty="0" smtClean="0">
                <a:sym typeface="Wingdings" pitchFamily="2" charset="2"/>
              </a:rPr>
              <a:t> ”</a:t>
            </a:r>
            <a:r>
              <a:rPr lang="zh-CN" altLang="en-US" dirty="0" smtClean="0">
                <a:sym typeface="Wingdings" pitchFamily="2" charset="2"/>
              </a:rPr>
              <a:t>项目资料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若需要取消当前正在维护资料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214422"/>
            <a:ext cx="1809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12"/>
          <p:cNvGrpSpPr/>
          <p:nvPr/>
        </p:nvGrpSpPr>
        <p:grpSpPr>
          <a:xfrm>
            <a:off x="5572132" y="3608640"/>
            <a:ext cx="3571868" cy="2963632"/>
            <a:chOff x="785786" y="3608640"/>
            <a:chExt cx="3857652" cy="324936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5786" y="3608640"/>
              <a:ext cx="3857652" cy="3249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2357422" y="3911206"/>
              <a:ext cx="2189137" cy="25624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46493" y="3911206"/>
              <a:ext cx="1368053" cy="25624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28260" y="6511284"/>
              <a:ext cx="1783960" cy="268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6.3</a:t>
            </a:r>
            <a:r>
              <a:rPr lang="zh-CN" altLang="en-US" sz="3600" dirty="0" smtClean="0"/>
              <a:t>模型资料维护</a:t>
            </a:r>
            <a:endParaRPr lang="zh-CN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86314" y="2071678"/>
            <a:ext cx="3786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已有应用程序</a:t>
            </a:r>
            <a:r>
              <a:rPr lang="zh-CN" altLang="en-US" dirty="0" smtClean="0">
                <a:sym typeface="Wingdings" pitchFamily="2" charset="2"/>
              </a:rPr>
              <a:t>列表总览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ym typeface="Wingdings" pitchFamily="2" charset="2"/>
              </a:rPr>
              <a:t>      </a:t>
            </a:r>
            <a:r>
              <a:rPr lang="zh-CN" altLang="en-US" dirty="0" smtClean="0">
                <a:sym typeface="Wingdings" pitchFamily="2" charset="2"/>
              </a:rPr>
              <a:t>当选择后</a:t>
            </a:r>
            <a:r>
              <a:rPr lang="en-US" altLang="zh-CN" dirty="0" smtClean="0">
                <a:sym typeface="Wingdings" pitchFamily="2" charset="2"/>
              </a:rPr>
              <a:t>[2</a:t>
            </a:r>
            <a:r>
              <a:rPr lang="zh-CN" altLang="en-US" dirty="0" smtClean="0">
                <a:sym typeface="Wingdings" pitchFamily="2" charset="2"/>
              </a:rPr>
              <a:t>处</a:t>
            </a:r>
            <a:r>
              <a:rPr lang="en-US" altLang="zh-CN" dirty="0" smtClean="0">
                <a:sym typeface="Wingdings" pitchFamily="2" charset="2"/>
              </a:rPr>
              <a:t>]</a:t>
            </a:r>
            <a:r>
              <a:rPr lang="zh-CN" altLang="en-US" dirty="0" smtClean="0">
                <a:sym typeface="Wingdings" pitchFamily="2" charset="2"/>
              </a:rPr>
              <a:t>将显示详细子信息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/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在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模型列表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可编辑</a:t>
            </a:r>
            <a:r>
              <a:rPr lang="en-US" altLang="zh-CN" dirty="0" smtClean="0">
                <a:sym typeface="Wingdings" pitchFamily="2" charset="2"/>
              </a:rPr>
              <a:t>)”</a:t>
            </a:r>
            <a:r>
              <a:rPr lang="zh-CN" altLang="en-US" dirty="0" smtClean="0">
                <a:sym typeface="Wingdings" pitchFamily="2" charset="2"/>
              </a:rPr>
              <a:t>处选择需要查看的模型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在</a:t>
            </a:r>
            <a:r>
              <a:rPr lang="en-US" altLang="zh-CN" dirty="0" smtClean="0">
                <a:sym typeface="Wingdings" pitchFamily="2" charset="2"/>
              </a:rPr>
              <a:t>[3</a:t>
            </a:r>
            <a:r>
              <a:rPr lang="zh-CN" altLang="en-US" dirty="0" smtClean="0">
                <a:sym typeface="Wingdings" pitchFamily="2" charset="2"/>
              </a:rPr>
              <a:t>处</a:t>
            </a:r>
            <a:r>
              <a:rPr lang="en-US" altLang="zh-CN" dirty="0" smtClean="0">
                <a:sym typeface="Wingdings" pitchFamily="2" charset="2"/>
              </a:rPr>
              <a:t>]</a:t>
            </a:r>
            <a:r>
              <a:rPr lang="zh-CN" altLang="en-US" dirty="0" smtClean="0">
                <a:sym typeface="Wingdings" pitchFamily="2" charset="2"/>
              </a:rPr>
              <a:t>将显示信息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完成编辑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在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模型参数信息</a:t>
            </a:r>
            <a:r>
              <a:rPr lang="en-US" altLang="zh-CN" dirty="0" smtClean="0">
                <a:sym typeface="Wingdings" pitchFamily="2" charset="2"/>
              </a:rPr>
              <a:t>”[4</a:t>
            </a:r>
            <a:r>
              <a:rPr lang="zh-CN" altLang="en-US" dirty="0" smtClean="0">
                <a:sym typeface="Wingdings" pitchFamily="2" charset="2"/>
              </a:rPr>
              <a:t>处</a:t>
            </a:r>
            <a:r>
              <a:rPr lang="en-US" altLang="zh-CN" dirty="0" smtClean="0">
                <a:sym typeface="Wingdings" pitchFamily="2" charset="2"/>
              </a:rPr>
              <a:t>]</a:t>
            </a:r>
            <a:r>
              <a:rPr lang="zh-CN" altLang="en-US" dirty="0" smtClean="0">
                <a:sym typeface="Wingdings" pitchFamily="2" charset="2"/>
              </a:rPr>
              <a:t>将显示当模型的详细参数信息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选择后将在</a:t>
            </a:r>
            <a:r>
              <a:rPr lang="en-US" altLang="zh-CN" dirty="0" smtClean="0">
                <a:sym typeface="Wingdings" pitchFamily="2" charset="2"/>
              </a:rPr>
              <a:t> ”</a:t>
            </a:r>
            <a:r>
              <a:rPr lang="zh-CN" altLang="en-US" dirty="0" smtClean="0">
                <a:sym typeface="Wingdings" pitchFamily="2" charset="2"/>
              </a:rPr>
              <a:t>当前选择的模型参数</a:t>
            </a:r>
            <a:r>
              <a:rPr lang="en-US" altLang="zh-CN" dirty="0" smtClean="0">
                <a:sym typeface="Wingdings" pitchFamily="2" charset="2"/>
              </a:rPr>
              <a:t>” [5</a:t>
            </a:r>
            <a:r>
              <a:rPr lang="zh-CN" altLang="en-US" dirty="0" smtClean="0">
                <a:sym typeface="Wingdings" pitchFamily="2" charset="2"/>
              </a:rPr>
              <a:t>处</a:t>
            </a:r>
            <a:r>
              <a:rPr lang="en-US" altLang="zh-CN" dirty="0" smtClean="0">
                <a:sym typeface="Wingdings" pitchFamily="2" charset="2"/>
              </a:rPr>
              <a:t>]</a:t>
            </a:r>
            <a:r>
              <a:rPr lang="zh-CN" altLang="en-US" dirty="0" smtClean="0">
                <a:sym typeface="Wingdings" pitchFamily="2" charset="2"/>
              </a:rPr>
              <a:t>维护资料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14348" y="2143116"/>
            <a:ext cx="4071966" cy="2014075"/>
            <a:chOff x="714348" y="2143116"/>
            <a:chExt cx="4071966" cy="2014075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2174173"/>
              <a:ext cx="4071966" cy="1983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矩形 12"/>
            <p:cNvSpPr/>
            <p:nvPr/>
          </p:nvSpPr>
          <p:spPr>
            <a:xfrm>
              <a:off x="714348" y="2143116"/>
              <a:ext cx="571504" cy="17859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57290" y="2143116"/>
              <a:ext cx="785818" cy="928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57290" y="3071810"/>
              <a:ext cx="785818" cy="10001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14546" y="2214554"/>
              <a:ext cx="1571636" cy="1857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786182" y="2285992"/>
              <a:ext cx="1000132" cy="1857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6.3.1</a:t>
            </a:r>
            <a:r>
              <a:rPr lang="zh-CN" altLang="en-US" sz="3600" dirty="0" smtClean="0"/>
              <a:t> 新增模型信息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APPList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模型资料维护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</a:t>
            </a:r>
            <a:r>
              <a:rPr lang="en-US" altLang="zh-CN" dirty="0" smtClean="0"/>
              <a:t>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/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模型列表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可编辑</a:t>
            </a:r>
            <a:r>
              <a:rPr lang="en-US" altLang="zh-CN" dirty="0" smtClean="0">
                <a:sym typeface="Wingdings" pitchFamily="2" charset="2"/>
              </a:rPr>
              <a:t>)”</a:t>
            </a:r>
            <a:r>
              <a:rPr lang="zh-CN" altLang="en-US" dirty="0" smtClean="0">
                <a:sym typeface="Wingdings" pitchFamily="2" charset="2"/>
              </a:rPr>
              <a:t>处点击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在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模型信息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 处填写信息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则一笔信息添加完成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 </a:t>
            </a:r>
            <a:r>
              <a:rPr lang="zh-CN" altLang="en-US" dirty="0" smtClean="0">
                <a:sym typeface="Wingdings" pitchFamily="2" charset="2"/>
              </a:rPr>
              <a:t>然后新增所需的模型参数信息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模型参数信息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添加按钮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然后在右边的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当前选择的模型参数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维护资料后保存即可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这样就完成了一项参数资料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然后再新增其它所需信息</a:t>
            </a:r>
            <a:r>
              <a:rPr lang="en-US" altLang="zh-CN" dirty="0" smtClean="0">
                <a:sym typeface="Wingdings" pitchFamily="2" charset="2"/>
              </a:rPr>
              <a:t>;</a:t>
            </a:r>
            <a:r>
              <a:rPr lang="zh-CN" altLang="en-US" dirty="0" smtClean="0">
                <a:sym typeface="Wingdings" pitchFamily="2" charset="2"/>
              </a:rPr>
              <a:t> 若需要修改则选中一个单元格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在右边维护资料即可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715008" y="2000240"/>
            <a:ext cx="3143272" cy="2014075"/>
            <a:chOff x="714348" y="2143116"/>
            <a:chExt cx="4071966" cy="201407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2174173"/>
              <a:ext cx="4071966" cy="1983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714348" y="2143116"/>
              <a:ext cx="571504" cy="17859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57290" y="2143116"/>
              <a:ext cx="785818" cy="928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57290" y="3071810"/>
              <a:ext cx="785818" cy="10001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214546" y="2214554"/>
              <a:ext cx="1571636" cy="1857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786182" y="2285992"/>
              <a:ext cx="1000132" cy="1857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6.3.2</a:t>
            </a:r>
            <a:r>
              <a:rPr lang="zh-CN" altLang="en-US" sz="3600" dirty="0" smtClean="0"/>
              <a:t> 编辑模型信息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APPList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模型资料维护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</a:t>
            </a:r>
            <a:r>
              <a:rPr lang="en-US" altLang="zh-CN" dirty="0" smtClean="0"/>
              <a:t>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/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模型列表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可编辑</a:t>
            </a:r>
            <a:r>
              <a:rPr lang="en-US" altLang="zh-CN" dirty="0" smtClean="0">
                <a:sym typeface="Wingdings" pitchFamily="2" charset="2"/>
              </a:rPr>
              <a:t>)”</a:t>
            </a:r>
            <a:r>
              <a:rPr lang="zh-CN" altLang="en-US" dirty="0" smtClean="0">
                <a:sym typeface="Wingdings" pitchFamily="2" charset="2"/>
              </a:rPr>
              <a:t>处选择需要查看的项目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在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模型信息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 处填写信息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 信息编辑完成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 </a:t>
            </a:r>
            <a:r>
              <a:rPr lang="zh-CN" altLang="en-US" dirty="0" smtClean="0">
                <a:sym typeface="Wingdings" pitchFamily="2" charset="2"/>
              </a:rPr>
              <a:t>然后选择所需的模型参数信息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模型参数信息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添加按钮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然后在右边的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当前选择的模型参数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维护资料后保存即可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这样就完成了一项参数资料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然后再新增其它所需信息</a:t>
            </a:r>
            <a:r>
              <a:rPr lang="en-US" altLang="zh-CN" dirty="0" smtClean="0">
                <a:sym typeface="Wingdings" pitchFamily="2" charset="2"/>
              </a:rPr>
              <a:t>;</a:t>
            </a:r>
            <a:r>
              <a:rPr lang="zh-CN" altLang="en-US" dirty="0" smtClean="0">
                <a:sym typeface="Wingdings" pitchFamily="2" charset="2"/>
              </a:rPr>
              <a:t> 若需要修改则选中一个单元格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在右边维护资料即可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协议参数信息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zh-CN" altLang="en-US" dirty="0"/>
          </a:p>
        </p:txBody>
      </p:sp>
      <p:grpSp>
        <p:nvGrpSpPr>
          <p:cNvPr id="5" name="组合 9"/>
          <p:cNvGrpSpPr/>
          <p:nvPr/>
        </p:nvGrpSpPr>
        <p:grpSpPr>
          <a:xfrm>
            <a:off x="5715008" y="2000240"/>
            <a:ext cx="3143272" cy="2014075"/>
            <a:chOff x="714348" y="2143116"/>
            <a:chExt cx="4071966" cy="201407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2174173"/>
              <a:ext cx="4071966" cy="1983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714348" y="2143116"/>
              <a:ext cx="571504" cy="17859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57290" y="2143116"/>
              <a:ext cx="785818" cy="928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57290" y="3071810"/>
              <a:ext cx="785818" cy="10001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214546" y="2214554"/>
              <a:ext cx="1571636" cy="1857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786182" y="2285992"/>
              <a:ext cx="1000132" cy="1857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7.</a:t>
            </a:r>
            <a:r>
              <a:rPr lang="zh-CN" altLang="en-US" sz="3600" dirty="0" smtClean="0"/>
              <a:t>设备列表信息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928926" y="1928802"/>
            <a:ext cx="4000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当前数据库存放的仪器信息资料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添加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新增信息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编辑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进入编辑模式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载入子界面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删除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直接删除当前选中的信息资料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不载入子界面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提示是否删除</a:t>
            </a:r>
            <a:r>
              <a:rPr lang="en-US" altLang="zh-CN" dirty="0" smtClean="0">
                <a:sym typeface="Wingdings" pitchFamily="2" charset="2"/>
              </a:rPr>
              <a:t>?)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42900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:Equipment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7818" y="3714752"/>
            <a:ext cx="2928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已有仪器清单</a:t>
            </a:r>
            <a:r>
              <a:rPr lang="zh-CN" altLang="en-US" dirty="0" smtClean="0">
                <a:sym typeface="Wingdings" pitchFamily="2" charset="2"/>
              </a:rPr>
              <a:t>信息列表总览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当选择后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处将显示</a:t>
            </a:r>
            <a:r>
              <a:rPr lang="zh-CN" altLang="en-US" dirty="0" smtClean="0"/>
              <a:t>仪器</a:t>
            </a:r>
            <a:r>
              <a:rPr lang="zh-CN" altLang="en-US" dirty="0" smtClean="0">
                <a:sym typeface="Wingdings" pitchFamily="2" charset="2"/>
              </a:rPr>
              <a:t>详细信息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显示和编辑信息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完成编辑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仪器参数信息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当前现在的设备参数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786190"/>
            <a:ext cx="467461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714348" y="4000504"/>
            <a:ext cx="1285884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48" y="5357826"/>
            <a:ext cx="1285884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71670" y="4000504"/>
            <a:ext cx="1928826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71934" y="4000504"/>
            <a:ext cx="1143008" cy="2000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000240"/>
            <a:ext cx="19716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7.1</a:t>
            </a:r>
            <a:r>
              <a:rPr lang="zh-CN" altLang="en-US" sz="3600" dirty="0" smtClean="0"/>
              <a:t>新增设备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设备列表信息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仪器信息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仪器清单总表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仪器参数信息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在右边的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当前选择的设备参数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处填写信息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则一笔信息添加完成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然后再新增其它所需信息若需要修改则选中一个单元格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在右边维护资料即可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仪器参数信息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1684" y="1500174"/>
            <a:ext cx="1857388" cy="115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2714620"/>
            <a:ext cx="119538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4929198"/>
            <a:ext cx="2190745" cy="15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7.2</a:t>
            </a:r>
            <a:r>
              <a:rPr lang="zh-CN" altLang="en-US" sz="3600" dirty="0" smtClean="0"/>
              <a:t>编辑设备信息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478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在主界面的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设备列表信息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处点击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进入子界面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仪器信息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仪器清单总表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/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在子界面的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仪器参数信息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添加</a:t>
            </a:r>
            <a:r>
              <a:rPr lang="en-US" altLang="zh-CN" dirty="0" smtClean="0">
                <a:sym typeface="Wingdings" pitchFamily="2" charset="2"/>
              </a:rPr>
              <a:t>”,</a:t>
            </a:r>
            <a:r>
              <a:rPr lang="zh-CN" altLang="en-US" dirty="0" smtClean="0">
                <a:sym typeface="Wingdings" pitchFamily="2" charset="2"/>
              </a:rPr>
              <a:t>在右边的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当前选择的设备参数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处填写信息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然后按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保存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则一笔信息添加完成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然后再新增其它所需信息若需要修改则选中一个单元格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在右边维护资料即可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若需要删除或取消当前正在新增的维护资料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则按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仪器参数信息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移除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按钮即可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4929198"/>
            <a:ext cx="2190745" cy="15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643050"/>
            <a:ext cx="1790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2857496"/>
            <a:ext cx="1562103" cy="193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1472" y="2643182"/>
            <a:ext cx="813690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9600" dirty="0" smtClean="0"/>
              <a:t>Thanks!!!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程序主界面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7" y="3712708"/>
            <a:ext cx="6000792" cy="314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85786" y="2000240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用户操作菜单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传输协议信息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系数组信息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机种类型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机种信息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APP+</a:t>
            </a:r>
            <a:r>
              <a:rPr lang="zh-CN" altLang="en-US" dirty="0" smtClean="0"/>
              <a:t>模型信息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设备列表信息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57224" y="3857628"/>
            <a:ext cx="48577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7224" y="4214818"/>
            <a:ext cx="1428760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4214818"/>
            <a:ext cx="1428760" cy="242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86182" y="4214818"/>
            <a:ext cx="1428760" cy="242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942" y="4214818"/>
            <a:ext cx="1428760" cy="242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7224" y="5429264"/>
            <a:ext cx="1428760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</a:t>
            </a:r>
            <a:r>
              <a:rPr lang="zh-CN" altLang="en-US" sz="3600" dirty="0" smtClean="0"/>
              <a:t>用户操作菜单</a:t>
            </a:r>
            <a:endParaRPr lang="en-US" altLang="zh-CN" sz="3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85786" y="2000240"/>
            <a:ext cx="77867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dirty="0" smtClean="0"/>
              <a:t>用户操作</a:t>
            </a:r>
            <a:r>
              <a:rPr lang="en-US" altLang="zh-CN" sz="2400" dirty="0" smtClean="0"/>
              <a:t>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更新到数据库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点击后将提交用户所修改的资料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取消所有修改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从数据库重新提取资料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取消用户当前的修改信息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并清空选择的信息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刷新查询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从数据库重新提取资料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用户管理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登入账号的信息管理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载入用户信息界面</a:t>
            </a:r>
            <a:r>
              <a:rPr lang="en-US" altLang="zh-CN" sz="2400" dirty="0" smtClean="0"/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角色管理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登入账号的角色信息管理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载入角色信息界面</a:t>
            </a:r>
            <a:r>
              <a:rPr lang="en-US" altLang="zh-CN" sz="2400" dirty="0" smtClean="0"/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权限管理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组别的权限管理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载入权限管理界面</a:t>
            </a:r>
            <a:r>
              <a:rPr lang="en-US" altLang="zh-CN" sz="2400" dirty="0" smtClean="0"/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用户角色功能变更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设置用户的角色和角色拥有的权限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载入用户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角色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功能界面</a:t>
            </a:r>
            <a:r>
              <a:rPr lang="en-US" altLang="zh-CN" sz="2400" dirty="0" smtClean="0"/>
              <a:t>)</a:t>
            </a:r>
            <a:endParaRPr lang="en-US" altLang="zh-CN" dirty="0" smtClean="0"/>
          </a:p>
          <a:p>
            <a:pPr marL="342900" indent="-342900"/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071678"/>
            <a:ext cx="66008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1.1</a:t>
            </a:r>
            <a:r>
              <a:rPr lang="zh-CN" altLang="en-US" sz="3600" dirty="0" smtClean="0"/>
              <a:t>用户</a:t>
            </a:r>
            <a:r>
              <a:rPr lang="zh-CN" altLang="en-US" sz="3600" dirty="0" smtClean="0"/>
              <a:t>操作</a:t>
            </a:r>
            <a:r>
              <a:rPr lang="zh-CN" altLang="en-US" sz="3600" dirty="0" smtClean="0"/>
              <a:t>菜单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用户管理</a:t>
            </a: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786190"/>
            <a:ext cx="29908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5722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UserInfo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57224" y="4071942"/>
            <a:ext cx="3071834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7224" y="5786454"/>
            <a:ext cx="307183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6248" y="3500438"/>
            <a:ext cx="2928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</a:t>
            </a:r>
            <a:r>
              <a:rPr lang="zh-CN" altLang="en-US" dirty="0" smtClean="0"/>
              <a:t>账户</a:t>
            </a:r>
            <a:r>
              <a:rPr lang="zh-CN" altLang="en-US" dirty="0" smtClean="0">
                <a:sym typeface="Wingdings" pitchFamily="2" charset="2"/>
              </a:rPr>
              <a:t>信息总</a:t>
            </a:r>
            <a:r>
              <a:rPr lang="zh-CN" altLang="en-US" dirty="0" smtClean="0">
                <a:sym typeface="Wingdings" pitchFamily="2" charset="2"/>
              </a:rPr>
              <a:t>览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当下拉选择用户后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处</a:t>
            </a:r>
            <a:r>
              <a:rPr lang="zh-CN" altLang="en-US" dirty="0" smtClean="0">
                <a:sym typeface="Wingdings" pitchFamily="2" charset="2"/>
              </a:rPr>
              <a:t>将显示详细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</a:t>
            </a:r>
            <a:r>
              <a:rPr lang="zh-CN" altLang="en-US" dirty="0" smtClean="0">
                <a:sym typeface="Wingdings" pitchFamily="2" charset="2"/>
              </a:rPr>
              <a:t> 编辑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zh-CN" altLang="en-US" dirty="0" smtClean="0">
                <a:sym typeface="Wingdings" pitchFamily="2" charset="2"/>
              </a:rPr>
              <a:t>编辑当前选择用户信息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</a:t>
            </a: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新增填写的</a:t>
            </a:r>
            <a:r>
              <a:rPr lang="zh-CN" altLang="en-US" dirty="0" smtClean="0">
                <a:sym typeface="Wingdings" pitchFamily="2" charset="2"/>
              </a:rPr>
              <a:t>用户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</a:t>
            </a:r>
            <a:r>
              <a:rPr lang="zh-CN" altLang="en-US" dirty="0" smtClean="0">
                <a:sym typeface="Wingdings" pitchFamily="2" charset="2"/>
              </a:rPr>
              <a:t>删除信息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ym typeface="Wingdings" pitchFamily="2" charset="2"/>
              </a:rPr>
              <a:t>删除选择的</a:t>
            </a:r>
            <a:r>
              <a:rPr lang="zh-CN" altLang="en-US" dirty="0" smtClean="0">
                <a:sym typeface="Wingdings" pitchFamily="2" charset="2"/>
              </a:rPr>
              <a:t>用户信息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2000240"/>
            <a:ext cx="7786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dirty="0" smtClean="0"/>
              <a:t>用户</a:t>
            </a:r>
            <a:r>
              <a:rPr lang="zh-CN" altLang="en-US" sz="2400" dirty="0" smtClean="0"/>
              <a:t>管理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登入账号的信息管理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载入用户信息界面</a:t>
            </a:r>
            <a:r>
              <a:rPr lang="en-US" altLang="zh-CN" sz="2400" dirty="0" smtClean="0"/>
              <a:t>)</a:t>
            </a:r>
          </a:p>
          <a:p>
            <a:pPr marL="342900" indent="-342900"/>
            <a:endParaRPr lang="zh-CN" altLang="en-US" dirty="0"/>
          </a:p>
        </p:txBody>
      </p:sp>
      <p:grpSp>
        <p:nvGrpSpPr>
          <p:cNvPr id="5" name="组合 10"/>
          <p:cNvGrpSpPr/>
          <p:nvPr/>
        </p:nvGrpSpPr>
        <p:grpSpPr>
          <a:xfrm>
            <a:off x="928662" y="2428868"/>
            <a:ext cx="6600825" cy="314325"/>
            <a:chOff x="2543175" y="2786058"/>
            <a:chExt cx="6600825" cy="31432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矩形 22"/>
            <p:cNvSpPr/>
            <p:nvPr/>
          </p:nvSpPr>
          <p:spPr>
            <a:xfrm>
              <a:off x="5286380" y="2857496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1.1.1</a:t>
            </a:r>
            <a:r>
              <a:rPr lang="zh-CN" altLang="en-US" sz="3600" dirty="0" smtClean="0"/>
              <a:t>用户管理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编辑账号</a:t>
            </a:r>
            <a:endParaRPr lang="en-US" altLang="zh-CN" sz="3600" dirty="0" smtClean="0"/>
          </a:p>
        </p:txBody>
      </p:sp>
      <p:grpSp>
        <p:nvGrpSpPr>
          <p:cNvPr id="5" name="组合 10"/>
          <p:cNvGrpSpPr/>
          <p:nvPr/>
        </p:nvGrpSpPr>
        <p:grpSpPr>
          <a:xfrm>
            <a:off x="785786" y="2214554"/>
            <a:ext cx="6600825" cy="314325"/>
            <a:chOff x="2543175" y="2786058"/>
            <a:chExt cx="6600825" cy="314325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5286380" y="2857496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7224" y="278605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UserInfo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124199"/>
            <a:ext cx="29813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857224" y="3409951"/>
            <a:ext cx="3071834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7224" y="5124463"/>
            <a:ext cx="307183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6248" y="2928934"/>
            <a:ext cx="29289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用户管理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填写的</a:t>
            </a:r>
            <a:r>
              <a:rPr lang="zh-CN" altLang="en-US" dirty="0" smtClean="0">
                <a:sym typeface="Wingdings" pitchFamily="2" charset="2"/>
              </a:rPr>
              <a:t>用户信息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用户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密码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真名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备注</a:t>
            </a:r>
            <a:r>
              <a:rPr lang="en-US" altLang="zh-CN" dirty="0" smtClean="0">
                <a:sym typeface="Wingdings" pitchFamily="2" charset="2"/>
              </a:rPr>
              <a:t>).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新增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按钮完成新增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成功新增账户为</a:t>
            </a:r>
            <a:r>
              <a:rPr lang="en-US" altLang="zh-CN" dirty="0" smtClean="0">
                <a:sym typeface="Wingdings" pitchFamily="2" charset="2"/>
              </a:rPr>
              <a:t>:xxx</a:t>
            </a:r>
            <a:r>
              <a:rPr lang="zh-CN" altLang="en-US" dirty="0" smtClean="0">
                <a:sym typeface="Wingdings" pitchFamily="2" charset="2"/>
              </a:rPr>
              <a:t>的用户信息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ym typeface="Wingdings" pitchFamily="2" charset="2"/>
              </a:rPr>
              <a:t>当新增已有的账号名时将提示</a:t>
            </a:r>
            <a:r>
              <a:rPr lang="en-US" altLang="zh-CN" dirty="0" smtClean="0">
                <a:sym typeface="Wingdings" pitchFamily="2" charset="2"/>
              </a:rPr>
              <a:t>:”</a:t>
            </a:r>
            <a:r>
              <a:rPr lang="zh-CN" altLang="en-US" dirty="0" smtClean="0">
                <a:sym typeface="Wingdings" pitchFamily="2" charset="2"/>
              </a:rPr>
              <a:t>无法新增用户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已发现用户名为</a:t>
            </a:r>
            <a:r>
              <a:rPr lang="en-US" altLang="zh-CN" dirty="0" smtClean="0">
                <a:sym typeface="Wingdings" pitchFamily="2" charset="2"/>
              </a:rPr>
              <a:t>:XXX</a:t>
            </a:r>
            <a:r>
              <a:rPr lang="zh-CN" altLang="en-US" dirty="0" smtClean="0">
                <a:sym typeface="Wingdings" pitchFamily="2" charset="2"/>
              </a:rPr>
              <a:t>的用户信息</a:t>
            </a:r>
            <a:r>
              <a:rPr lang="en-US" altLang="zh-CN" dirty="0" smtClean="0">
                <a:sym typeface="Wingdings" pitchFamily="2" charset="2"/>
              </a:rPr>
              <a:t>”.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6143644"/>
            <a:ext cx="2905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ppt 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3600" dirty="0" smtClean="0"/>
              <a:t>1.1.2</a:t>
            </a:r>
            <a:r>
              <a:rPr lang="zh-CN" altLang="en-US" sz="3600" dirty="0" smtClean="0"/>
              <a:t>用户管理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编辑账号</a:t>
            </a:r>
            <a:endParaRPr lang="en-US" altLang="zh-CN" sz="3600" dirty="0" smtClean="0"/>
          </a:p>
        </p:txBody>
      </p:sp>
      <p:grpSp>
        <p:nvGrpSpPr>
          <p:cNvPr id="5" name="组合 10"/>
          <p:cNvGrpSpPr/>
          <p:nvPr/>
        </p:nvGrpSpPr>
        <p:grpSpPr>
          <a:xfrm>
            <a:off x="785786" y="2214554"/>
            <a:ext cx="6600825" cy="314325"/>
            <a:chOff x="2543175" y="2786058"/>
            <a:chExt cx="6600825" cy="314325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43175" y="2786058"/>
              <a:ext cx="6600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5286380" y="2857496"/>
              <a:ext cx="78581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7224" y="278605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子界面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en-US" altLang="zh-CN" dirty="0" err="1" smtClean="0">
                <a:sym typeface="Wingdings" pitchFamily="2" charset="2"/>
              </a:rPr>
              <a:t>UserInfo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5324" y="3143248"/>
            <a:ext cx="30194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857224" y="3409951"/>
            <a:ext cx="3071834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7224" y="5124463"/>
            <a:ext cx="307183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6248" y="2928934"/>
            <a:ext cx="2928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1. </a:t>
            </a:r>
            <a:r>
              <a:rPr lang="zh-CN" altLang="en-US" dirty="0" smtClean="0"/>
              <a:t>点击主界面菜单的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用户管理</a:t>
            </a:r>
            <a:r>
              <a:rPr lang="en-US" altLang="zh-CN" dirty="0" smtClean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填写的</a:t>
            </a:r>
            <a:r>
              <a:rPr lang="zh-CN" altLang="en-US" dirty="0" smtClean="0">
                <a:sym typeface="Wingdings" pitchFamily="2" charset="2"/>
              </a:rPr>
              <a:t>用户</a:t>
            </a:r>
            <a:r>
              <a:rPr lang="zh-CN" altLang="en-US" dirty="0" smtClean="0">
                <a:sym typeface="Wingdings" pitchFamily="2" charset="2"/>
              </a:rPr>
              <a:t>信息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3. </a:t>
            </a:r>
            <a:r>
              <a:rPr lang="zh-CN" altLang="en-US" dirty="0" smtClean="0">
                <a:sym typeface="Wingdings" pitchFamily="2" charset="2"/>
              </a:rPr>
              <a:t>点击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编辑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按钮完成编辑</a:t>
            </a:r>
            <a:r>
              <a:rPr lang="en-US" altLang="zh-CN" dirty="0" smtClean="0"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4. </a:t>
            </a:r>
            <a:r>
              <a:rPr lang="zh-CN" altLang="en-US" dirty="0" smtClean="0">
                <a:sym typeface="Wingdings" pitchFamily="2" charset="2"/>
              </a:rPr>
              <a:t>信息提示框将显示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成功更新账户为</a:t>
            </a:r>
            <a:r>
              <a:rPr lang="en-US" altLang="zh-CN" dirty="0" smtClean="0">
                <a:sym typeface="Wingdings" pitchFamily="2" charset="2"/>
              </a:rPr>
              <a:t>:XXX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zh-CN" altLang="en-US" dirty="0" smtClean="0">
                <a:sym typeface="Wingdings" pitchFamily="2" charset="2"/>
              </a:rPr>
              <a:t>用户信息</a:t>
            </a:r>
            <a:r>
              <a:rPr lang="en-US" altLang="zh-CN" dirty="0" smtClean="0">
                <a:sym typeface="Wingdings" pitchFamily="2" charset="2"/>
              </a:rPr>
              <a:t>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PS:</a:t>
            </a:r>
            <a:r>
              <a:rPr lang="zh-CN" altLang="en-US" dirty="0" smtClean="0">
                <a:sym typeface="Wingdings" pitchFamily="2" charset="2"/>
              </a:rPr>
              <a:t>该项是即时生效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无需返还主界面进行更新操作</a:t>
            </a:r>
            <a:r>
              <a:rPr lang="en-US" altLang="zh-CN" dirty="0" smtClean="0">
                <a:sym typeface="Wingdings" pitchFamily="2" charset="2"/>
              </a:rPr>
              <a:t>.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6143644"/>
            <a:ext cx="30099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6977</TotalTime>
  <Words>4678</Words>
  <Application>Microsoft Office PowerPoint</Application>
  <PresentationFormat>全屏显示(4:3)</PresentationFormat>
  <Paragraphs>421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Leo Chen</dc:creator>
  <cp:lastModifiedBy>Terry Yin</cp:lastModifiedBy>
  <cp:revision>208</cp:revision>
  <dcterms:created xsi:type="dcterms:W3CDTF">2014-09-03T02:58:52Z</dcterms:created>
  <dcterms:modified xsi:type="dcterms:W3CDTF">2014-09-23T03:17:39Z</dcterms:modified>
</cp:coreProperties>
</file>