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74" r:id="rId4"/>
    <p:sldId id="259" r:id="rId5"/>
    <p:sldId id="260" r:id="rId6"/>
    <p:sldId id="263" r:id="rId7"/>
    <p:sldId id="261" r:id="rId8"/>
    <p:sldId id="262" r:id="rId9"/>
    <p:sldId id="269" r:id="rId10"/>
    <p:sldId id="264" r:id="rId11"/>
    <p:sldId id="270" r:id="rId12"/>
    <p:sldId id="265" r:id="rId13"/>
    <p:sldId id="266" r:id="rId14"/>
    <p:sldId id="267" r:id="rId15"/>
    <p:sldId id="268" r:id="rId16"/>
    <p:sldId id="272" r:id="rId17"/>
    <p:sldId id="271" r:id="rId18"/>
    <p:sldId id="273" r:id="rId19"/>
    <p:sldId id="275" r:id="rId2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C13A057-E9EA-4A00-91F0-3A1C4C7B44F9}" v="31" dt="2023-02-23T09:56:55.48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18" autoAdjust="0"/>
    <p:restoredTop sz="94660"/>
  </p:normalViewPr>
  <p:slideViewPr>
    <p:cSldViewPr snapToGrid="0">
      <p:cViewPr varScale="1">
        <p:scale>
          <a:sx n="76" d="100"/>
          <a:sy n="76" d="100"/>
        </p:scale>
        <p:origin x="72" y="48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A670E58-AD0C-467B-95CC-3817B84DB4B4}" type="doc">
      <dgm:prSet loTypeId="urn:microsoft.com/office/officeart/2016/7/layout/BasicTimeline" loCatId="process" qsTypeId="urn:microsoft.com/office/officeart/2005/8/quickstyle/simple2" qsCatId="simple" csTypeId="urn:microsoft.com/office/officeart/2005/8/colors/accent2_2" csCatId="accent2" phldr="1"/>
      <dgm:spPr/>
      <dgm:t>
        <a:bodyPr/>
        <a:lstStyle/>
        <a:p>
          <a:endParaRPr lang="en-US"/>
        </a:p>
      </dgm:t>
    </dgm:pt>
    <dgm:pt modelId="{A60DD94F-E4FC-4576-A0AF-E2156D18B0DD}">
      <dgm:prSet/>
      <dgm:spPr/>
      <dgm:t>
        <a:bodyPr/>
        <a:lstStyle/>
        <a:p>
          <a:pPr>
            <a:defRPr b="1"/>
          </a:pPr>
          <a:r>
            <a:rPr lang="en-US"/>
            <a:t>1823</a:t>
          </a:r>
        </a:p>
      </dgm:t>
    </dgm:pt>
    <dgm:pt modelId="{64FF7C59-9EC1-49BA-823C-97A6A13FFE06}" type="parTrans" cxnId="{846890DF-7BE7-48F5-9CF8-EB99942359EE}">
      <dgm:prSet/>
      <dgm:spPr/>
      <dgm:t>
        <a:bodyPr/>
        <a:lstStyle/>
        <a:p>
          <a:endParaRPr lang="en-US"/>
        </a:p>
      </dgm:t>
    </dgm:pt>
    <dgm:pt modelId="{10DD0864-C6EA-4D3B-855B-23445126DE3E}" type="sibTrans" cxnId="{846890DF-7BE7-48F5-9CF8-EB99942359EE}">
      <dgm:prSet/>
      <dgm:spPr/>
      <dgm:t>
        <a:bodyPr/>
        <a:lstStyle/>
        <a:p>
          <a:endParaRPr lang="en-US"/>
        </a:p>
      </dgm:t>
    </dgm:pt>
    <dgm:pt modelId="{9C500355-2FA7-4194-94D7-5C3D81F972B2}">
      <dgm:prSet/>
      <dgm:spPr/>
      <dgm:t>
        <a:bodyPr/>
        <a:lstStyle/>
        <a:p>
          <a:r>
            <a:rPr lang="en-US"/>
            <a:t>Rugby originated at Rugby School in Rugby, England, in 1823 when during a game of football someone picked up the ball and ran with it.</a:t>
          </a:r>
        </a:p>
      </dgm:t>
    </dgm:pt>
    <dgm:pt modelId="{982CB10F-C790-49E5-B375-9A5272617E41}" type="parTrans" cxnId="{670AB40C-AE2C-4385-B627-B76A2E88A791}">
      <dgm:prSet/>
      <dgm:spPr/>
      <dgm:t>
        <a:bodyPr/>
        <a:lstStyle/>
        <a:p>
          <a:endParaRPr lang="en-US"/>
        </a:p>
      </dgm:t>
    </dgm:pt>
    <dgm:pt modelId="{31BB95AA-7264-45E2-8DD2-118058295EE5}" type="sibTrans" cxnId="{670AB40C-AE2C-4385-B627-B76A2E88A791}">
      <dgm:prSet/>
      <dgm:spPr/>
      <dgm:t>
        <a:bodyPr/>
        <a:lstStyle/>
        <a:p>
          <a:endParaRPr lang="en-US"/>
        </a:p>
      </dgm:t>
    </dgm:pt>
    <dgm:pt modelId="{9D212CED-8771-47C2-92EE-1214E344F717}">
      <dgm:prSet/>
      <dgm:spPr/>
      <dgm:t>
        <a:bodyPr/>
        <a:lstStyle/>
        <a:p>
          <a:pPr>
            <a:defRPr b="1"/>
          </a:pPr>
          <a:r>
            <a:rPr lang="en-US"/>
            <a:t>1895</a:t>
          </a:r>
        </a:p>
      </dgm:t>
    </dgm:pt>
    <dgm:pt modelId="{92348C84-7D98-4E54-A4DF-10F26917A46D}" type="parTrans" cxnId="{07143483-1DE4-4D30-8E5B-950145E1FAFC}">
      <dgm:prSet/>
      <dgm:spPr/>
      <dgm:t>
        <a:bodyPr/>
        <a:lstStyle/>
        <a:p>
          <a:endParaRPr lang="en-US"/>
        </a:p>
      </dgm:t>
    </dgm:pt>
    <dgm:pt modelId="{E3C2B7C6-F3DA-4D11-A342-A7F182CAD65B}" type="sibTrans" cxnId="{07143483-1DE4-4D30-8E5B-950145E1FAFC}">
      <dgm:prSet/>
      <dgm:spPr/>
      <dgm:t>
        <a:bodyPr/>
        <a:lstStyle/>
        <a:p>
          <a:endParaRPr lang="en-US"/>
        </a:p>
      </dgm:t>
    </dgm:pt>
    <dgm:pt modelId="{6FCF0836-B464-4021-8284-DD1578040F16}">
      <dgm:prSet/>
      <dgm:spPr/>
      <dgm:t>
        <a:bodyPr/>
        <a:lstStyle/>
        <a:p>
          <a:r>
            <a:rPr lang="en-US"/>
            <a:t>In 1895 rugby split into two: Rugby Union and Northern Rugby Union (later Rugby League).</a:t>
          </a:r>
        </a:p>
      </dgm:t>
    </dgm:pt>
    <dgm:pt modelId="{1A2EA697-E9A4-4794-B90F-DF309CC9AC7F}" type="parTrans" cxnId="{942B2076-0DA2-4205-803F-B1B17885C9A6}">
      <dgm:prSet/>
      <dgm:spPr/>
      <dgm:t>
        <a:bodyPr/>
        <a:lstStyle/>
        <a:p>
          <a:endParaRPr lang="en-US"/>
        </a:p>
      </dgm:t>
    </dgm:pt>
    <dgm:pt modelId="{77CCAACC-88C7-4F05-9B41-31E751C0ECCD}" type="sibTrans" cxnId="{942B2076-0DA2-4205-803F-B1B17885C9A6}">
      <dgm:prSet/>
      <dgm:spPr/>
      <dgm:t>
        <a:bodyPr/>
        <a:lstStyle/>
        <a:p>
          <a:endParaRPr lang="en-US"/>
        </a:p>
      </dgm:t>
    </dgm:pt>
    <dgm:pt modelId="{AF94E8B7-1A4A-4F83-ADC2-E7C671139749}">
      <dgm:prSet/>
      <dgm:spPr/>
      <dgm:t>
        <a:bodyPr/>
        <a:lstStyle/>
        <a:p>
          <a:pPr>
            <a:defRPr b="1"/>
          </a:pPr>
          <a:r>
            <a:rPr lang="en-US"/>
            <a:t>1995</a:t>
          </a:r>
        </a:p>
      </dgm:t>
    </dgm:pt>
    <dgm:pt modelId="{1BD76214-70FE-466E-AB28-D05C8CBF493F}" type="parTrans" cxnId="{357C7061-ADB9-424B-A295-6A6305A45B84}">
      <dgm:prSet/>
      <dgm:spPr/>
      <dgm:t>
        <a:bodyPr/>
        <a:lstStyle/>
        <a:p>
          <a:endParaRPr lang="en-US"/>
        </a:p>
      </dgm:t>
    </dgm:pt>
    <dgm:pt modelId="{DA5173AF-1742-4DFB-81BC-48D50A180210}" type="sibTrans" cxnId="{357C7061-ADB9-424B-A295-6A6305A45B84}">
      <dgm:prSet/>
      <dgm:spPr/>
      <dgm:t>
        <a:bodyPr/>
        <a:lstStyle/>
        <a:p>
          <a:endParaRPr lang="en-US"/>
        </a:p>
      </dgm:t>
    </dgm:pt>
    <dgm:pt modelId="{41FD130E-0742-45B7-B838-730B1F01CF1E}">
      <dgm:prSet/>
      <dgm:spPr/>
      <dgm:t>
        <a:bodyPr/>
        <a:lstStyle/>
        <a:p>
          <a:r>
            <a:rPr lang="en-US"/>
            <a:t>In 1995 Rugby Union becomes a professional sport allowing players to get paid.</a:t>
          </a:r>
        </a:p>
      </dgm:t>
    </dgm:pt>
    <dgm:pt modelId="{D6DA57EF-B706-4DBE-9474-FBD63048FBAA}" type="parTrans" cxnId="{E7569799-385D-412F-AA03-445C24EAF0A2}">
      <dgm:prSet/>
      <dgm:spPr/>
      <dgm:t>
        <a:bodyPr/>
        <a:lstStyle/>
        <a:p>
          <a:endParaRPr lang="en-US"/>
        </a:p>
      </dgm:t>
    </dgm:pt>
    <dgm:pt modelId="{E4AE7B23-5419-438B-B87B-7BFAD63D7B02}" type="sibTrans" cxnId="{E7569799-385D-412F-AA03-445C24EAF0A2}">
      <dgm:prSet/>
      <dgm:spPr/>
      <dgm:t>
        <a:bodyPr/>
        <a:lstStyle/>
        <a:p>
          <a:endParaRPr lang="en-US"/>
        </a:p>
      </dgm:t>
    </dgm:pt>
    <dgm:pt modelId="{3BD88148-6912-4469-B033-F8EB9C42510B}" type="pres">
      <dgm:prSet presAssocID="{4A670E58-AD0C-467B-95CC-3817B84DB4B4}" presName="root" presStyleCnt="0">
        <dgm:presLayoutVars>
          <dgm:chMax/>
          <dgm:chPref/>
          <dgm:animLvl val="lvl"/>
        </dgm:presLayoutVars>
      </dgm:prSet>
      <dgm:spPr/>
    </dgm:pt>
    <dgm:pt modelId="{27F054A2-2CD9-4450-A345-B3BB02266212}" type="pres">
      <dgm:prSet presAssocID="{4A670E58-AD0C-467B-95CC-3817B84DB4B4}" presName="divider" presStyleLbl="fgAccFollowNode1" presStyleIdx="0" presStyleCnt="1"/>
      <dgm:spPr>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gm:spPr>
    </dgm:pt>
    <dgm:pt modelId="{B6598BD8-CDE9-4B30-ADB3-FD6F7668DE18}" type="pres">
      <dgm:prSet presAssocID="{4A670E58-AD0C-467B-95CC-3817B84DB4B4}" presName="nodes" presStyleCnt="0">
        <dgm:presLayoutVars>
          <dgm:chMax/>
          <dgm:chPref/>
          <dgm:animLvl val="lvl"/>
        </dgm:presLayoutVars>
      </dgm:prSet>
      <dgm:spPr/>
    </dgm:pt>
    <dgm:pt modelId="{AAAF321F-1589-498A-9B71-5F034F0C55E2}" type="pres">
      <dgm:prSet presAssocID="{A60DD94F-E4FC-4576-A0AF-E2156D18B0DD}" presName="composite" presStyleCnt="0"/>
      <dgm:spPr/>
    </dgm:pt>
    <dgm:pt modelId="{090CD4D2-64A1-4A68-9F5C-BCFEC073737C}" type="pres">
      <dgm:prSet presAssocID="{A60DD94F-E4FC-4576-A0AF-E2156D18B0DD}" presName="L1TextContainer" presStyleLbl="revTx" presStyleIdx="0" presStyleCnt="3">
        <dgm:presLayoutVars>
          <dgm:chMax val="1"/>
          <dgm:chPref val="1"/>
          <dgm:bulletEnabled val="1"/>
        </dgm:presLayoutVars>
      </dgm:prSet>
      <dgm:spPr/>
    </dgm:pt>
    <dgm:pt modelId="{264B864E-C766-4100-A3FB-32864CD69082}" type="pres">
      <dgm:prSet presAssocID="{A60DD94F-E4FC-4576-A0AF-E2156D18B0DD}" presName="L2TextContainerWrapper" presStyleCnt="0">
        <dgm:presLayoutVars>
          <dgm:chMax val="0"/>
          <dgm:chPref val="0"/>
          <dgm:bulletEnabled val="1"/>
        </dgm:presLayoutVars>
      </dgm:prSet>
      <dgm:spPr/>
    </dgm:pt>
    <dgm:pt modelId="{9AEDD222-5DA2-4E04-802C-080892BE5FDF}" type="pres">
      <dgm:prSet presAssocID="{A60DD94F-E4FC-4576-A0AF-E2156D18B0DD}" presName="L2TextContainer" presStyleLbl="bgAcc1" presStyleIdx="0" presStyleCnt="3"/>
      <dgm:spPr/>
    </dgm:pt>
    <dgm:pt modelId="{E93C5512-2AEB-4E92-BBC4-8057FEBD88BD}" type="pres">
      <dgm:prSet presAssocID="{A60DD94F-E4FC-4576-A0AF-E2156D18B0DD}" presName="FlexibleEmptyPlaceHolder" presStyleCnt="0"/>
      <dgm:spPr/>
    </dgm:pt>
    <dgm:pt modelId="{A577A4BA-7E10-4513-8BB5-F38CFCE15DA1}" type="pres">
      <dgm:prSet presAssocID="{A60DD94F-E4FC-4576-A0AF-E2156D18B0DD}" presName="ConnectLine" presStyleLbl="sibTrans1D1" presStyleIdx="0" presStyleCnt="3"/>
      <dgm:spPr>
        <a:noFill/>
        <a:ln w="6350" cap="flat" cmpd="sng" algn="ctr">
          <a:solidFill>
            <a:schemeClr val="accent2">
              <a:hueOff val="0"/>
              <a:satOff val="0"/>
              <a:lumOff val="0"/>
              <a:alphaOff val="0"/>
            </a:schemeClr>
          </a:solidFill>
          <a:prstDash val="dash"/>
          <a:miter lim="800000"/>
        </a:ln>
        <a:effectLst/>
      </dgm:spPr>
    </dgm:pt>
    <dgm:pt modelId="{BDBE19AF-F418-4C3B-9969-B82B54085B33}" type="pres">
      <dgm:prSet presAssocID="{A60DD94F-E4FC-4576-A0AF-E2156D18B0DD}" presName="ConnectorPoint" presStyleLbl="alignNode1" presStyleIdx="0" presStyleCnt="3"/>
      <dgm:spPr/>
    </dgm:pt>
    <dgm:pt modelId="{3450A8B0-277D-407C-92AD-1A6524C9972A}" type="pres">
      <dgm:prSet presAssocID="{A60DD94F-E4FC-4576-A0AF-E2156D18B0DD}" presName="EmptyPlaceHolder" presStyleCnt="0"/>
      <dgm:spPr/>
    </dgm:pt>
    <dgm:pt modelId="{CFBAA076-74EC-44C9-B3E2-7821A9DB7E3D}" type="pres">
      <dgm:prSet presAssocID="{10DD0864-C6EA-4D3B-855B-23445126DE3E}" presName="spaceBetweenRectangles" presStyleCnt="0"/>
      <dgm:spPr/>
    </dgm:pt>
    <dgm:pt modelId="{401FA658-0F6B-4D99-B223-BE98495658E1}" type="pres">
      <dgm:prSet presAssocID="{9D212CED-8771-47C2-92EE-1214E344F717}" presName="composite" presStyleCnt="0"/>
      <dgm:spPr/>
    </dgm:pt>
    <dgm:pt modelId="{1E0830D5-0612-41EF-8F7F-F19FF23543C4}" type="pres">
      <dgm:prSet presAssocID="{9D212CED-8771-47C2-92EE-1214E344F717}" presName="L1TextContainer" presStyleLbl="revTx" presStyleIdx="1" presStyleCnt="3">
        <dgm:presLayoutVars>
          <dgm:chMax val="1"/>
          <dgm:chPref val="1"/>
          <dgm:bulletEnabled val="1"/>
        </dgm:presLayoutVars>
      </dgm:prSet>
      <dgm:spPr/>
    </dgm:pt>
    <dgm:pt modelId="{08E051B6-2692-47BD-8F07-4E297A97018A}" type="pres">
      <dgm:prSet presAssocID="{9D212CED-8771-47C2-92EE-1214E344F717}" presName="L2TextContainerWrapper" presStyleCnt="0">
        <dgm:presLayoutVars>
          <dgm:chMax val="0"/>
          <dgm:chPref val="0"/>
          <dgm:bulletEnabled val="1"/>
        </dgm:presLayoutVars>
      </dgm:prSet>
      <dgm:spPr/>
    </dgm:pt>
    <dgm:pt modelId="{F05D2C6A-265F-42E0-9953-1751FE855DFA}" type="pres">
      <dgm:prSet presAssocID="{9D212CED-8771-47C2-92EE-1214E344F717}" presName="L2TextContainer" presStyleLbl="bgAcc1" presStyleIdx="1" presStyleCnt="3"/>
      <dgm:spPr/>
    </dgm:pt>
    <dgm:pt modelId="{03161BA7-18A5-481D-B4E6-5134ADAC643A}" type="pres">
      <dgm:prSet presAssocID="{9D212CED-8771-47C2-92EE-1214E344F717}" presName="FlexibleEmptyPlaceHolder" presStyleCnt="0"/>
      <dgm:spPr/>
    </dgm:pt>
    <dgm:pt modelId="{925ADECF-5447-4B1E-859C-CF08CD2C5552}" type="pres">
      <dgm:prSet presAssocID="{9D212CED-8771-47C2-92EE-1214E344F717}" presName="ConnectLine" presStyleLbl="sibTrans1D1" presStyleIdx="1" presStyleCnt="3"/>
      <dgm:spPr>
        <a:noFill/>
        <a:ln w="6350" cap="flat" cmpd="sng" algn="ctr">
          <a:solidFill>
            <a:schemeClr val="accent2">
              <a:hueOff val="0"/>
              <a:satOff val="0"/>
              <a:lumOff val="0"/>
              <a:alphaOff val="0"/>
            </a:schemeClr>
          </a:solidFill>
          <a:prstDash val="dash"/>
          <a:miter lim="800000"/>
        </a:ln>
        <a:effectLst/>
      </dgm:spPr>
    </dgm:pt>
    <dgm:pt modelId="{7DB5D8E2-6F2E-4FFA-8797-FD6677457579}" type="pres">
      <dgm:prSet presAssocID="{9D212CED-8771-47C2-92EE-1214E344F717}" presName="ConnectorPoint" presStyleLbl="alignNode1" presStyleIdx="1" presStyleCnt="3"/>
      <dgm:spPr/>
    </dgm:pt>
    <dgm:pt modelId="{B81E4678-5F9B-49BB-9F7A-DBE8F8A5B18F}" type="pres">
      <dgm:prSet presAssocID="{9D212CED-8771-47C2-92EE-1214E344F717}" presName="EmptyPlaceHolder" presStyleCnt="0"/>
      <dgm:spPr/>
    </dgm:pt>
    <dgm:pt modelId="{AF7C85A6-21E4-40B9-AD3B-7960CBB32E93}" type="pres">
      <dgm:prSet presAssocID="{E3C2B7C6-F3DA-4D11-A342-A7F182CAD65B}" presName="spaceBetweenRectangles" presStyleCnt="0"/>
      <dgm:spPr/>
    </dgm:pt>
    <dgm:pt modelId="{D995EDD8-8BE1-4BCF-9BE3-AFD3C11F6440}" type="pres">
      <dgm:prSet presAssocID="{AF94E8B7-1A4A-4F83-ADC2-E7C671139749}" presName="composite" presStyleCnt="0"/>
      <dgm:spPr/>
    </dgm:pt>
    <dgm:pt modelId="{96961679-27A4-4875-933F-81E5FCA1D643}" type="pres">
      <dgm:prSet presAssocID="{AF94E8B7-1A4A-4F83-ADC2-E7C671139749}" presName="L1TextContainer" presStyleLbl="revTx" presStyleIdx="2" presStyleCnt="3">
        <dgm:presLayoutVars>
          <dgm:chMax val="1"/>
          <dgm:chPref val="1"/>
          <dgm:bulletEnabled val="1"/>
        </dgm:presLayoutVars>
      </dgm:prSet>
      <dgm:spPr/>
    </dgm:pt>
    <dgm:pt modelId="{19800111-F6AD-4A07-9025-B97539BE48F0}" type="pres">
      <dgm:prSet presAssocID="{AF94E8B7-1A4A-4F83-ADC2-E7C671139749}" presName="L2TextContainerWrapper" presStyleCnt="0">
        <dgm:presLayoutVars>
          <dgm:chMax val="0"/>
          <dgm:chPref val="0"/>
          <dgm:bulletEnabled val="1"/>
        </dgm:presLayoutVars>
      </dgm:prSet>
      <dgm:spPr/>
    </dgm:pt>
    <dgm:pt modelId="{91E19F96-7AC0-49D5-906E-F77095F513FC}" type="pres">
      <dgm:prSet presAssocID="{AF94E8B7-1A4A-4F83-ADC2-E7C671139749}" presName="L2TextContainer" presStyleLbl="bgAcc1" presStyleIdx="2" presStyleCnt="3"/>
      <dgm:spPr/>
    </dgm:pt>
    <dgm:pt modelId="{A0373FA4-92FD-4527-A33D-6851254204BC}" type="pres">
      <dgm:prSet presAssocID="{AF94E8B7-1A4A-4F83-ADC2-E7C671139749}" presName="FlexibleEmptyPlaceHolder" presStyleCnt="0"/>
      <dgm:spPr/>
    </dgm:pt>
    <dgm:pt modelId="{219AAFF6-6F5C-4B6B-9802-1746E06189F3}" type="pres">
      <dgm:prSet presAssocID="{AF94E8B7-1A4A-4F83-ADC2-E7C671139749}" presName="ConnectLine" presStyleLbl="sibTrans1D1" presStyleIdx="2" presStyleCnt="3"/>
      <dgm:spPr>
        <a:noFill/>
        <a:ln w="6350" cap="flat" cmpd="sng" algn="ctr">
          <a:solidFill>
            <a:schemeClr val="accent2">
              <a:hueOff val="0"/>
              <a:satOff val="0"/>
              <a:lumOff val="0"/>
              <a:alphaOff val="0"/>
            </a:schemeClr>
          </a:solidFill>
          <a:prstDash val="dash"/>
          <a:miter lim="800000"/>
        </a:ln>
        <a:effectLst/>
      </dgm:spPr>
    </dgm:pt>
    <dgm:pt modelId="{495B879D-28C6-4174-ADA8-2EA5224FA1D5}" type="pres">
      <dgm:prSet presAssocID="{AF94E8B7-1A4A-4F83-ADC2-E7C671139749}" presName="ConnectorPoint" presStyleLbl="alignNode1" presStyleIdx="2" presStyleCnt="3"/>
      <dgm:spPr/>
    </dgm:pt>
    <dgm:pt modelId="{7A095995-4402-40DB-8C27-E73742712C58}" type="pres">
      <dgm:prSet presAssocID="{AF94E8B7-1A4A-4F83-ADC2-E7C671139749}" presName="EmptyPlaceHolder" presStyleCnt="0"/>
      <dgm:spPr/>
    </dgm:pt>
  </dgm:ptLst>
  <dgm:cxnLst>
    <dgm:cxn modelId="{670AB40C-AE2C-4385-B627-B76A2E88A791}" srcId="{A60DD94F-E4FC-4576-A0AF-E2156D18B0DD}" destId="{9C500355-2FA7-4194-94D7-5C3D81F972B2}" srcOrd="0" destOrd="0" parTransId="{982CB10F-C790-49E5-B375-9A5272617E41}" sibTransId="{31BB95AA-7264-45E2-8DD2-118058295EE5}"/>
    <dgm:cxn modelId="{9AD3F732-74EF-4B4A-A3A3-1FE0E53E1E1C}" type="presOf" srcId="{4A670E58-AD0C-467B-95CC-3817B84DB4B4}" destId="{3BD88148-6912-4469-B033-F8EB9C42510B}" srcOrd="0" destOrd="0" presId="urn:microsoft.com/office/officeart/2016/7/layout/BasicTimeline"/>
    <dgm:cxn modelId="{F2F38D35-A9B2-4933-849C-8617C9333CC7}" type="presOf" srcId="{41FD130E-0742-45B7-B838-730B1F01CF1E}" destId="{91E19F96-7AC0-49D5-906E-F77095F513FC}" srcOrd="0" destOrd="0" presId="urn:microsoft.com/office/officeart/2016/7/layout/BasicTimeline"/>
    <dgm:cxn modelId="{CD88D139-E45A-4709-A9A6-1EA185BC1C21}" type="presOf" srcId="{6FCF0836-B464-4021-8284-DD1578040F16}" destId="{F05D2C6A-265F-42E0-9953-1751FE855DFA}" srcOrd="0" destOrd="0" presId="urn:microsoft.com/office/officeart/2016/7/layout/BasicTimeline"/>
    <dgm:cxn modelId="{357C7061-ADB9-424B-A295-6A6305A45B84}" srcId="{4A670E58-AD0C-467B-95CC-3817B84DB4B4}" destId="{AF94E8B7-1A4A-4F83-ADC2-E7C671139749}" srcOrd="2" destOrd="0" parTransId="{1BD76214-70FE-466E-AB28-D05C8CBF493F}" sibTransId="{DA5173AF-1742-4DFB-81BC-48D50A180210}"/>
    <dgm:cxn modelId="{26689965-8B3F-44DF-9723-E854349011D7}" type="presOf" srcId="{9C500355-2FA7-4194-94D7-5C3D81F972B2}" destId="{9AEDD222-5DA2-4E04-802C-080892BE5FDF}" srcOrd="0" destOrd="0" presId="urn:microsoft.com/office/officeart/2016/7/layout/BasicTimeline"/>
    <dgm:cxn modelId="{5DB55446-F004-4AAB-9F68-BB14C5D6AEB7}" type="presOf" srcId="{9D212CED-8771-47C2-92EE-1214E344F717}" destId="{1E0830D5-0612-41EF-8F7F-F19FF23543C4}" srcOrd="0" destOrd="0" presId="urn:microsoft.com/office/officeart/2016/7/layout/BasicTimeline"/>
    <dgm:cxn modelId="{942B2076-0DA2-4205-803F-B1B17885C9A6}" srcId="{9D212CED-8771-47C2-92EE-1214E344F717}" destId="{6FCF0836-B464-4021-8284-DD1578040F16}" srcOrd="0" destOrd="0" parTransId="{1A2EA697-E9A4-4794-B90F-DF309CC9AC7F}" sibTransId="{77CCAACC-88C7-4F05-9B41-31E751C0ECCD}"/>
    <dgm:cxn modelId="{07143483-1DE4-4D30-8E5B-950145E1FAFC}" srcId="{4A670E58-AD0C-467B-95CC-3817B84DB4B4}" destId="{9D212CED-8771-47C2-92EE-1214E344F717}" srcOrd="1" destOrd="0" parTransId="{92348C84-7D98-4E54-A4DF-10F26917A46D}" sibTransId="{E3C2B7C6-F3DA-4D11-A342-A7F182CAD65B}"/>
    <dgm:cxn modelId="{E7569799-385D-412F-AA03-445C24EAF0A2}" srcId="{AF94E8B7-1A4A-4F83-ADC2-E7C671139749}" destId="{41FD130E-0742-45B7-B838-730B1F01CF1E}" srcOrd="0" destOrd="0" parTransId="{D6DA57EF-B706-4DBE-9474-FBD63048FBAA}" sibTransId="{E4AE7B23-5419-438B-B87B-7BFAD63D7B02}"/>
    <dgm:cxn modelId="{0F90E599-6C2B-45F6-AF04-99568D9877EC}" type="presOf" srcId="{AF94E8B7-1A4A-4F83-ADC2-E7C671139749}" destId="{96961679-27A4-4875-933F-81E5FCA1D643}" srcOrd="0" destOrd="0" presId="urn:microsoft.com/office/officeart/2016/7/layout/BasicTimeline"/>
    <dgm:cxn modelId="{846890DF-7BE7-48F5-9CF8-EB99942359EE}" srcId="{4A670E58-AD0C-467B-95CC-3817B84DB4B4}" destId="{A60DD94F-E4FC-4576-A0AF-E2156D18B0DD}" srcOrd="0" destOrd="0" parTransId="{64FF7C59-9EC1-49BA-823C-97A6A13FFE06}" sibTransId="{10DD0864-C6EA-4D3B-855B-23445126DE3E}"/>
    <dgm:cxn modelId="{2A2519FD-F13D-4B67-85C8-656AFC0FA7E7}" type="presOf" srcId="{A60DD94F-E4FC-4576-A0AF-E2156D18B0DD}" destId="{090CD4D2-64A1-4A68-9F5C-BCFEC073737C}" srcOrd="0" destOrd="0" presId="urn:microsoft.com/office/officeart/2016/7/layout/BasicTimeline"/>
    <dgm:cxn modelId="{B328813C-8323-4F2A-830B-1AF510A64E2B}" type="presParOf" srcId="{3BD88148-6912-4469-B033-F8EB9C42510B}" destId="{27F054A2-2CD9-4450-A345-B3BB02266212}" srcOrd="0" destOrd="0" presId="urn:microsoft.com/office/officeart/2016/7/layout/BasicTimeline"/>
    <dgm:cxn modelId="{2FFD7802-70C6-4895-8805-549D246EEC97}" type="presParOf" srcId="{3BD88148-6912-4469-B033-F8EB9C42510B}" destId="{B6598BD8-CDE9-4B30-ADB3-FD6F7668DE18}" srcOrd="1" destOrd="0" presId="urn:microsoft.com/office/officeart/2016/7/layout/BasicTimeline"/>
    <dgm:cxn modelId="{442161DD-8C04-4EED-8420-B802DB044AE0}" type="presParOf" srcId="{B6598BD8-CDE9-4B30-ADB3-FD6F7668DE18}" destId="{AAAF321F-1589-498A-9B71-5F034F0C55E2}" srcOrd="0" destOrd="0" presId="urn:microsoft.com/office/officeart/2016/7/layout/BasicTimeline"/>
    <dgm:cxn modelId="{0290DF1D-232A-49FF-BF09-11C3A07D9531}" type="presParOf" srcId="{AAAF321F-1589-498A-9B71-5F034F0C55E2}" destId="{090CD4D2-64A1-4A68-9F5C-BCFEC073737C}" srcOrd="0" destOrd="0" presId="urn:microsoft.com/office/officeart/2016/7/layout/BasicTimeline"/>
    <dgm:cxn modelId="{807EA674-4A21-4B7C-A60C-DB6C77C4B501}" type="presParOf" srcId="{AAAF321F-1589-498A-9B71-5F034F0C55E2}" destId="{264B864E-C766-4100-A3FB-32864CD69082}" srcOrd="1" destOrd="0" presId="urn:microsoft.com/office/officeart/2016/7/layout/BasicTimeline"/>
    <dgm:cxn modelId="{3C41CA49-FDA9-4725-A31B-31BEAC102446}" type="presParOf" srcId="{264B864E-C766-4100-A3FB-32864CD69082}" destId="{9AEDD222-5DA2-4E04-802C-080892BE5FDF}" srcOrd="0" destOrd="0" presId="urn:microsoft.com/office/officeart/2016/7/layout/BasicTimeline"/>
    <dgm:cxn modelId="{04E15561-442B-4B4A-BC55-343F367C7419}" type="presParOf" srcId="{264B864E-C766-4100-A3FB-32864CD69082}" destId="{E93C5512-2AEB-4E92-BBC4-8057FEBD88BD}" srcOrd="1" destOrd="0" presId="urn:microsoft.com/office/officeart/2016/7/layout/BasicTimeline"/>
    <dgm:cxn modelId="{EFB55D47-51D5-4DAC-A789-A7AD36907F14}" type="presParOf" srcId="{AAAF321F-1589-498A-9B71-5F034F0C55E2}" destId="{A577A4BA-7E10-4513-8BB5-F38CFCE15DA1}" srcOrd="2" destOrd="0" presId="urn:microsoft.com/office/officeart/2016/7/layout/BasicTimeline"/>
    <dgm:cxn modelId="{5018E09F-2F0E-4AA7-A6C8-A9AA077B0A08}" type="presParOf" srcId="{AAAF321F-1589-498A-9B71-5F034F0C55E2}" destId="{BDBE19AF-F418-4C3B-9969-B82B54085B33}" srcOrd="3" destOrd="0" presId="urn:microsoft.com/office/officeart/2016/7/layout/BasicTimeline"/>
    <dgm:cxn modelId="{51203C27-3D52-4797-8F58-E641F61631F0}" type="presParOf" srcId="{AAAF321F-1589-498A-9B71-5F034F0C55E2}" destId="{3450A8B0-277D-407C-92AD-1A6524C9972A}" srcOrd="4" destOrd="0" presId="urn:microsoft.com/office/officeart/2016/7/layout/BasicTimeline"/>
    <dgm:cxn modelId="{A0B23B5A-6BB0-4F8D-A2FC-17CF01C6D1FE}" type="presParOf" srcId="{B6598BD8-CDE9-4B30-ADB3-FD6F7668DE18}" destId="{CFBAA076-74EC-44C9-B3E2-7821A9DB7E3D}" srcOrd="1" destOrd="0" presId="urn:microsoft.com/office/officeart/2016/7/layout/BasicTimeline"/>
    <dgm:cxn modelId="{C427CF72-495A-4C9A-B91E-72B119359FEA}" type="presParOf" srcId="{B6598BD8-CDE9-4B30-ADB3-FD6F7668DE18}" destId="{401FA658-0F6B-4D99-B223-BE98495658E1}" srcOrd="2" destOrd="0" presId="urn:microsoft.com/office/officeart/2016/7/layout/BasicTimeline"/>
    <dgm:cxn modelId="{07E9DD70-E1DA-435D-ADA8-23A6140DE67F}" type="presParOf" srcId="{401FA658-0F6B-4D99-B223-BE98495658E1}" destId="{1E0830D5-0612-41EF-8F7F-F19FF23543C4}" srcOrd="0" destOrd="0" presId="urn:microsoft.com/office/officeart/2016/7/layout/BasicTimeline"/>
    <dgm:cxn modelId="{54408D47-5617-4C25-A6C9-EA7E01474616}" type="presParOf" srcId="{401FA658-0F6B-4D99-B223-BE98495658E1}" destId="{08E051B6-2692-47BD-8F07-4E297A97018A}" srcOrd="1" destOrd="0" presId="urn:microsoft.com/office/officeart/2016/7/layout/BasicTimeline"/>
    <dgm:cxn modelId="{4093AED7-BE32-4DEC-B8B4-71E50C28A31B}" type="presParOf" srcId="{08E051B6-2692-47BD-8F07-4E297A97018A}" destId="{F05D2C6A-265F-42E0-9953-1751FE855DFA}" srcOrd="0" destOrd="0" presId="urn:microsoft.com/office/officeart/2016/7/layout/BasicTimeline"/>
    <dgm:cxn modelId="{D2281234-ECCA-4290-9621-6936C6B45A4F}" type="presParOf" srcId="{08E051B6-2692-47BD-8F07-4E297A97018A}" destId="{03161BA7-18A5-481D-B4E6-5134ADAC643A}" srcOrd="1" destOrd="0" presId="urn:microsoft.com/office/officeart/2016/7/layout/BasicTimeline"/>
    <dgm:cxn modelId="{548F9899-91B4-4BAB-BF49-C5891C398959}" type="presParOf" srcId="{401FA658-0F6B-4D99-B223-BE98495658E1}" destId="{925ADECF-5447-4B1E-859C-CF08CD2C5552}" srcOrd="2" destOrd="0" presId="urn:microsoft.com/office/officeart/2016/7/layout/BasicTimeline"/>
    <dgm:cxn modelId="{02326C5F-3E9E-4134-B8A6-D8691CAC9290}" type="presParOf" srcId="{401FA658-0F6B-4D99-B223-BE98495658E1}" destId="{7DB5D8E2-6F2E-4FFA-8797-FD6677457579}" srcOrd="3" destOrd="0" presId="urn:microsoft.com/office/officeart/2016/7/layout/BasicTimeline"/>
    <dgm:cxn modelId="{70BB538F-6C53-449A-AB42-62EB9539FFF5}" type="presParOf" srcId="{401FA658-0F6B-4D99-B223-BE98495658E1}" destId="{B81E4678-5F9B-49BB-9F7A-DBE8F8A5B18F}" srcOrd="4" destOrd="0" presId="urn:microsoft.com/office/officeart/2016/7/layout/BasicTimeline"/>
    <dgm:cxn modelId="{259CB029-FEBB-4D68-B390-A8E4F2F4E859}" type="presParOf" srcId="{B6598BD8-CDE9-4B30-ADB3-FD6F7668DE18}" destId="{AF7C85A6-21E4-40B9-AD3B-7960CBB32E93}" srcOrd="3" destOrd="0" presId="urn:microsoft.com/office/officeart/2016/7/layout/BasicTimeline"/>
    <dgm:cxn modelId="{716DE29B-68C7-4307-BBDA-28726FC54EEB}" type="presParOf" srcId="{B6598BD8-CDE9-4B30-ADB3-FD6F7668DE18}" destId="{D995EDD8-8BE1-4BCF-9BE3-AFD3C11F6440}" srcOrd="4" destOrd="0" presId="urn:microsoft.com/office/officeart/2016/7/layout/BasicTimeline"/>
    <dgm:cxn modelId="{97AEAD7B-4C94-46A9-883A-27B531401D86}" type="presParOf" srcId="{D995EDD8-8BE1-4BCF-9BE3-AFD3C11F6440}" destId="{96961679-27A4-4875-933F-81E5FCA1D643}" srcOrd="0" destOrd="0" presId="urn:microsoft.com/office/officeart/2016/7/layout/BasicTimeline"/>
    <dgm:cxn modelId="{62105F75-C30D-4475-9F4D-D7AC09004BC0}" type="presParOf" srcId="{D995EDD8-8BE1-4BCF-9BE3-AFD3C11F6440}" destId="{19800111-F6AD-4A07-9025-B97539BE48F0}" srcOrd="1" destOrd="0" presId="urn:microsoft.com/office/officeart/2016/7/layout/BasicTimeline"/>
    <dgm:cxn modelId="{3B34F6A0-A33B-4485-B410-CC7E965A975B}" type="presParOf" srcId="{19800111-F6AD-4A07-9025-B97539BE48F0}" destId="{91E19F96-7AC0-49D5-906E-F77095F513FC}" srcOrd="0" destOrd="0" presId="urn:microsoft.com/office/officeart/2016/7/layout/BasicTimeline"/>
    <dgm:cxn modelId="{AA02311C-7B12-41C1-A001-84600457FEA2}" type="presParOf" srcId="{19800111-F6AD-4A07-9025-B97539BE48F0}" destId="{A0373FA4-92FD-4527-A33D-6851254204BC}" srcOrd="1" destOrd="0" presId="urn:microsoft.com/office/officeart/2016/7/layout/BasicTimeline"/>
    <dgm:cxn modelId="{16575DDF-0349-4437-897E-3DB448A11198}" type="presParOf" srcId="{D995EDD8-8BE1-4BCF-9BE3-AFD3C11F6440}" destId="{219AAFF6-6F5C-4B6B-9802-1746E06189F3}" srcOrd="2" destOrd="0" presId="urn:microsoft.com/office/officeart/2016/7/layout/BasicTimeline"/>
    <dgm:cxn modelId="{CE782E5B-F89E-4AA7-B3B7-3624C6135624}" type="presParOf" srcId="{D995EDD8-8BE1-4BCF-9BE3-AFD3C11F6440}" destId="{495B879D-28C6-4174-ADA8-2EA5224FA1D5}" srcOrd="3" destOrd="0" presId="urn:microsoft.com/office/officeart/2016/7/layout/BasicTimeline"/>
    <dgm:cxn modelId="{A8F7AB65-F005-449E-9095-4D2C5652BCF9}" type="presParOf" srcId="{D995EDD8-8BE1-4BCF-9BE3-AFD3C11F6440}" destId="{7A095995-4402-40DB-8C27-E73742712C5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A670E58-AD0C-467B-95CC-3817B84DB4B4}" type="doc">
      <dgm:prSet loTypeId="urn:microsoft.com/office/officeart/2016/7/layout/BasicTimeline" loCatId="process" qsTypeId="urn:microsoft.com/office/officeart/2005/8/quickstyle/simple2" qsCatId="simple" csTypeId="urn:microsoft.com/office/officeart/2005/8/colors/accent2_2" csCatId="accent2" phldr="1"/>
      <dgm:spPr/>
      <dgm:t>
        <a:bodyPr/>
        <a:lstStyle/>
        <a:p>
          <a:endParaRPr lang="en-US"/>
        </a:p>
      </dgm:t>
    </dgm:pt>
    <dgm:pt modelId="{A60DD94F-E4FC-4576-A0AF-E2156D18B0DD}">
      <dgm:prSet/>
      <dgm:spPr/>
      <dgm:t>
        <a:bodyPr/>
        <a:lstStyle/>
        <a:p>
          <a:pPr>
            <a:defRPr b="1"/>
          </a:pPr>
          <a:r>
            <a:rPr lang="en-US"/>
            <a:t>1823</a:t>
          </a:r>
        </a:p>
      </dgm:t>
    </dgm:pt>
    <dgm:pt modelId="{64FF7C59-9EC1-49BA-823C-97A6A13FFE06}" type="parTrans" cxnId="{846890DF-7BE7-48F5-9CF8-EB99942359EE}">
      <dgm:prSet/>
      <dgm:spPr/>
      <dgm:t>
        <a:bodyPr/>
        <a:lstStyle/>
        <a:p>
          <a:endParaRPr lang="en-US"/>
        </a:p>
      </dgm:t>
    </dgm:pt>
    <dgm:pt modelId="{10DD0864-C6EA-4D3B-855B-23445126DE3E}" type="sibTrans" cxnId="{846890DF-7BE7-48F5-9CF8-EB99942359EE}">
      <dgm:prSet/>
      <dgm:spPr/>
      <dgm:t>
        <a:bodyPr/>
        <a:lstStyle/>
        <a:p>
          <a:endParaRPr lang="en-US"/>
        </a:p>
      </dgm:t>
    </dgm:pt>
    <dgm:pt modelId="{9C500355-2FA7-4194-94D7-5C3D81F972B2}">
      <dgm:prSet/>
      <dgm:spPr/>
      <dgm:t>
        <a:bodyPr/>
        <a:lstStyle/>
        <a:p>
          <a:r>
            <a:rPr lang="en-US"/>
            <a:t>Rugby originated at Rugby School in Rugby, England, in 1823 when during a game of football someone picked up the ball and ran with it.</a:t>
          </a:r>
        </a:p>
      </dgm:t>
    </dgm:pt>
    <dgm:pt modelId="{982CB10F-C790-49E5-B375-9A5272617E41}" type="parTrans" cxnId="{670AB40C-AE2C-4385-B627-B76A2E88A791}">
      <dgm:prSet/>
      <dgm:spPr/>
      <dgm:t>
        <a:bodyPr/>
        <a:lstStyle/>
        <a:p>
          <a:endParaRPr lang="en-US"/>
        </a:p>
      </dgm:t>
    </dgm:pt>
    <dgm:pt modelId="{31BB95AA-7264-45E2-8DD2-118058295EE5}" type="sibTrans" cxnId="{670AB40C-AE2C-4385-B627-B76A2E88A791}">
      <dgm:prSet/>
      <dgm:spPr/>
      <dgm:t>
        <a:bodyPr/>
        <a:lstStyle/>
        <a:p>
          <a:endParaRPr lang="en-US"/>
        </a:p>
      </dgm:t>
    </dgm:pt>
    <dgm:pt modelId="{9D212CED-8771-47C2-92EE-1214E344F717}">
      <dgm:prSet/>
      <dgm:spPr/>
      <dgm:t>
        <a:bodyPr/>
        <a:lstStyle/>
        <a:p>
          <a:pPr>
            <a:defRPr b="1"/>
          </a:pPr>
          <a:r>
            <a:rPr lang="en-US"/>
            <a:t>1895</a:t>
          </a:r>
        </a:p>
      </dgm:t>
    </dgm:pt>
    <dgm:pt modelId="{92348C84-7D98-4E54-A4DF-10F26917A46D}" type="parTrans" cxnId="{07143483-1DE4-4D30-8E5B-950145E1FAFC}">
      <dgm:prSet/>
      <dgm:spPr/>
      <dgm:t>
        <a:bodyPr/>
        <a:lstStyle/>
        <a:p>
          <a:endParaRPr lang="en-US"/>
        </a:p>
      </dgm:t>
    </dgm:pt>
    <dgm:pt modelId="{E3C2B7C6-F3DA-4D11-A342-A7F182CAD65B}" type="sibTrans" cxnId="{07143483-1DE4-4D30-8E5B-950145E1FAFC}">
      <dgm:prSet/>
      <dgm:spPr/>
      <dgm:t>
        <a:bodyPr/>
        <a:lstStyle/>
        <a:p>
          <a:endParaRPr lang="en-US"/>
        </a:p>
      </dgm:t>
    </dgm:pt>
    <dgm:pt modelId="{6FCF0836-B464-4021-8284-DD1578040F16}">
      <dgm:prSet/>
      <dgm:spPr/>
      <dgm:t>
        <a:bodyPr/>
        <a:lstStyle/>
        <a:p>
          <a:r>
            <a:rPr lang="en-US"/>
            <a:t>In 1895 rugby split into two: Rugby Union and Northern Rugby Union (later Rugby League).</a:t>
          </a:r>
        </a:p>
      </dgm:t>
    </dgm:pt>
    <dgm:pt modelId="{1A2EA697-E9A4-4794-B90F-DF309CC9AC7F}" type="parTrans" cxnId="{942B2076-0DA2-4205-803F-B1B17885C9A6}">
      <dgm:prSet/>
      <dgm:spPr/>
      <dgm:t>
        <a:bodyPr/>
        <a:lstStyle/>
        <a:p>
          <a:endParaRPr lang="en-US"/>
        </a:p>
      </dgm:t>
    </dgm:pt>
    <dgm:pt modelId="{77CCAACC-88C7-4F05-9B41-31E751C0ECCD}" type="sibTrans" cxnId="{942B2076-0DA2-4205-803F-B1B17885C9A6}">
      <dgm:prSet/>
      <dgm:spPr/>
      <dgm:t>
        <a:bodyPr/>
        <a:lstStyle/>
        <a:p>
          <a:endParaRPr lang="en-US"/>
        </a:p>
      </dgm:t>
    </dgm:pt>
    <dgm:pt modelId="{AF94E8B7-1A4A-4F83-ADC2-E7C671139749}">
      <dgm:prSet/>
      <dgm:spPr/>
      <dgm:t>
        <a:bodyPr/>
        <a:lstStyle/>
        <a:p>
          <a:pPr>
            <a:defRPr b="1"/>
          </a:pPr>
          <a:r>
            <a:rPr lang="en-US"/>
            <a:t>1995</a:t>
          </a:r>
        </a:p>
      </dgm:t>
    </dgm:pt>
    <dgm:pt modelId="{1BD76214-70FE-466E-AB28-D05C8CBF493F}" type="parTrans" cxnId="{357C7061-ADB9-424B-A295-6A6305A45B84}">
      <dgm:prSet/>
      <dgm:spPr/>
      <dgm:t>
        <a:bodyPr/>
        <a:lstStyle/>
        <a:p>
          <a:endParaRPr lang="en-US"/>
        </a:p>
      </dgm:t>
    </dgm:pt>
    <dgm:pt modelId="{DA5173AF-1742-4DFB-81BC-48D50A180210}" type="sibTrans" cxnId="{357C7061-ADB9-424B-A295-6A6305A45B84}">
      <dgm:prSet/>
      <dgm:spPr/>
      <dgm:t>
        <a:bodyPr/>
        <a:lstStyle/>
        <a:p>
          <a:endParaRPr lang="en-US"/>
        </a:p>
      </dgm:t>
    </dgm:pt>
    <dgm:pt modelId="{41FD130E-0742-45B7-B838-730B1F01CF1E}">
      <dgm:prSet/>
      <dgm:spPr/>
      <dgm:t>
        <a:bodyPr/>
        <a:lstStyle/>
        <a:p>
          <a:r>
            <a:rPr lang="en-US"/>
            <a:t>In 1995 Rugby Union becomes a professional sport allowing players to get paid.</a:t>
          </a:r>
        </a:p>
      </dgm:t>
    </dgm:pt>
    <dgm:pt modelId="{D6DA57EF-B706-4DBE-9474-FBD63048FBAA}" type="parTrans" cxnId="{E7569799-385D-412F-AA03-445C24EAF0A2}">
      <dgm:prSet/>
      <dgm:spPr/>
      <dgm:t>
        <a:bodyPr/>
        <a:lstStyle/>
        <a:p>
          <a:endParaRPr lang="en-US"/>
        </a:p>
      </dgm:t>
    </dgm:pt>
    <dgm:pt modelId="{E4AE7B23-5419-438B-B87B-7BFAD63D7B02}" type="sibTrans" cxnId="{E7569799-385D-412F-AA03-445C24EAF0A2}">
      <dgm:prSet/>
      <dgm:spPr/>
      <dgm:t>
        <a:bodyPr/>
        <a:lstStyle/>
        <a:p>
          <a:endParaRPr lang="en-US"/>
        </a:p>
      </dgm:t>
    </dgm:pt>
    <dgm:pt modelId="{3BD88148-6912-4469-B033-F8EB9C42510B}" type="pres">
      <dgm:prSet presAssocID="{4A670E58-AD0C-467B-95CC-3817B84DB4B4}" presName="root" presStyleCnt="0">
        <dgm:presLayoutVars>
          <dgm:chMax/>
          <dgm:chPref/>
          <dgm:animLvl val="lvl"/>
        </dgm:presLayoutVars>
      </dgm:prSet>
      <dgm:spPr/>
    </dgm:pt>
    <dgm:pt modelId="{27F054A2-2CD9-4450-A345-B3BB02266212}" type="pres">
      <dgm:prSet presAssocID="{4A670E58-AD0C-467B-95CC-3817B84DB4B4}" presName="divider" presStyleLbl="fgAccFollowNode1" presStyleIdx="0" presStyleCnt="1"/>
      <dgm:spPr>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gm:spPr>
    </dgm:pt>
    <dgm:pt modelId="{B6598BD8-CDE9-4B30-ADB3-FD6F7668DE18}" type="pres">
      <dgm:prSet presAssocID="{4A670E58-AD0C-467B-95CC-3817B84DB4B4}" presName="nodes" presStyleCnt="0">
        <dgm:presLayoutVars>
          <dgm:chMax/>
          <dgm:chPref/>
          <dgm:animLvl val="lvl"/>
        </dgm:presLayoutVars>
      </dgm:prSet>
      <dgm:spPr/>
    </dgm:pt>
    <dgm:pt modelId="{AAAF321F-1589-498A-9B71-5F034F0C55E2}" type="pres">
      <dgm:prSet presAssocID="{A60DD94F-E4FC-4576-A0AF-E2156D18B0DD}" presName="composite" presStyleCnt="0"/>
      <dgm:spPr/>
    </dgm:pt>
    <dgm:pt modelId="{090CD4D2-64A1-4A68-9F5C-BCFEC073737C}" type="pres">
      <dgm:prSet presAssocID="{A60DD94F-E4FC-4576-A0AF-E2156D18B0DD}" presName="L1TextContainer" presStyleLbl="revTx" presStyleIdx="0" presStyleCnt="3">
        <dgm:presLayoutVars>
          <dgm:chMax val="1"/>
          <dgm:chPref val="1"/>
          <dgm:bulletEnabled val="1"/>
        </dgm:presLayoutVars>
      </dgm:prSet>
      <dgm:spPr/>
    </dgm:pt>
    <dgm:pt modelId="{264B864E-C766-4100-A3FB-32864CD69082}" type="pres">
      <dgm:prSet presAssocID="{A60DD94F-E4FC-4576-A0AF-E2156D18B0DD}" presName="L2TextContainerWrapper" presStyleCnt="0">
        <dgm:presLayoutVars>
          <dgm:chMax val="0"/>
          <dgm:chPref val="0"/>
          <dgm:bulletEnabled val="1"/>
        </dgm:presLayoutVars>
      </dgm:prSet>
      <dgm:spPr/>
    </dgm:pt>
    <dgm:pt modelId="{9AEDD222-5DA2-4E04-802C-080892BE5FDF}" type="pres">
      <dgm:prSet presAssocID="{A60DD94F-E4FC-4576-A0AF-E2156D18B0DD}" presName="L2TextContainer" presStyleLbl="bgAcc1" presStyleIdx="0" presStyleCnt="3"/>
      <dgm:spPr/>
    </dgm:pt>
    <dgm:pt modelId="{E93C5512-2AEB-4E92-BBC4-8057FEBD88BD}" type="pres">
      <dgm:prSet presAssocID="{A60DD94F-E4FC-4576-A0AF-E2156D18B0DD}" presName="FlexibleEmptyPlaceHolder" presStyleCnt="0"/>
      <dgm:spPr/>
    </dgm:pt>
    <dgm:pt modelId="{A577A4BA-7E10-4513-8BB5-F38CFCE15DA1}" type="pres">
      <dgm:prSet presAssocID="{A60DD94F-E4FC-4576-A0AF-E2156D18B0DD}" presName="ConnectLine" presStyleLbl="sibTrans1D1" presStyleIdx="0" presStyleCnt="3"/>
      <dgm:spPr>
        <a:noFill/>
        <a:ln w="6350" cap="flat" cmpd="sng" algn="ctr">
          <a:solidFill>
            <a:schemeClr val="accent2">
              <a:hueOff val="0"/>
              <a:satOff val="0"/>
              <a:lumOff val="0"/>
              <a:alphaOff val="0"/>
            </a:schemeClr>
          </a:solidFill>
          <a:prstDash val="dash"/>
          <a:miter lim="800000"/>
        </a:ln>
        <a:effectLst/>
      </dgm:spPr>
    </dgm:pt>
    <dgm:pt modelId="{BDBE19AF-F418-4C3B-9969-B82B54085B33}" type="pres">
      <dgm:prSet presAssocID="{A60DD94F-E4FC-4576-A0AF-E2156D18B0DD}" presName="ConnectorPoint" presStyleLbl="alignNode1" presStyleIdx="0" presStyleCnt="3"/>
      <dgm:spPr/>
    </dgm:pt>
    <dgm:pt modelId="{3450A8B0-277D-407C-92AD-1A6524C9972A}" type="pres">
      <dgm:prSet presAssocID="{A60DD94F-E4FC-4576-A0AF-E2156D18B0DD}" presName="EmptyPlaceHolder" presStyleCnt="0"/>
      <dgm:spPr/>
    </dgm:pt>
    <dgm:pt modelId="{CFBAA076-74EC-44C9-B3E2-7821A9DB7E3D}" type="pres">
      <dgm:prSet presAssocID="{10DD0864-C6EA-4D3B-855B-23445126DE3E}" presName="spaceBetweenRectangles" presStyleCnt="0"/>
      <dgm:spPr/>
    </dgm:pt>
    <dgm:pt modelId="{401FA658-0F6B-4D99-B223-BE98495658E1}" type="pres">
      <dgm:prSet presAssocID="{9D212CED-8771-47C2-92EE-1214E344F717}" presName="composite" presStyleCnt="0"/>
      <dgm:spPr/>
    </dgm:pt>
    <dgm:pt modelId="{1E0830D5-0612-41EF-8F7F-F19FF23543C4}" type="pres">
      <dgm:prSet presAssocID="{9D212CED-8771-47C2-92EE-1214E344F717}" presName="L1TextContainer" presStyleLbl="revTx" presStyleIdx="1" presStyleCnt="3">
        <dgm:presLayoutVars>
          <dgm:chMax val="1"/>
          <dgm:chPref val="1"/>
          <dgm:bulletEnabled val="1"/>
        </dgm:presLayoutVars>
      </dgm:prSet>
      <dgm:spPr/>
    </dgm:pt>
    <dgm:pt modelId="{08E051B6-2692-47BD-8F07-4E297A97018A}" type="pres">
      <dgm:prSet presAssocID="{9D212CED-8771-47C2-92EE-1214E344F717}" presName="L2TextContainerWrapper" presStyleCnt="0">
        <dgm:presLayoutVars>
          <dgm:chMax val="0"/>
          <dgm:chPref val="0"/>
          <dgm:bulletEnabled val="1"/>
        </dgm:presLayoutVars>
      </dgm:prSet>
      <dgm:spPr/>
    </dgm:pt>
    <dgm:pt modelId="{F05D2C6A-265F-42E0-9953-1751FE855DFA}" type="pres">
      <dgm:prSet presAssocID="{9D212CED-8771-47C2-92EE-1214E344F717}" presName="L2TextContainer" presStyleLbl="bgAcc1" presStyleIdx="1" presStyleCnt="3"/>
      <dgm:spPr/>
    </dgm:pt>
    <dgm:pt modelId="{03161BA7-18A5-481D-B4E6-5134ADAC643A}" type="pres">
      <dgm:prSet presAssocID="{9D212CED-8771-47C2-92EE-1214E344F717}" presName="FlexibleEmptyPlaceHolder" presStyleCnt="0"/>
      <dgm:spPr/>
    </dgm:pt>
    <dgm:pt modelId="{925ADECF-5447-4B1E-859C-CF08CD2C5552}" type="pres">
      <dgm:prSet presAssocID="{9D212CED-8771-47C2-92EE-1214E344F717}" presName="ConnectLine" presStyleLbl="sibTrans1D1" presStyleIdx="1" presStyleCnt="3"/>
      <dgm:spPr>
        <a:noFill/>
        <a:ln w="6350" cap="flat" cmpd="sng" algn="ctr">
          <a:solidFill>
            <a:schemeClr val="accent2">
              <a:hueOff val="0"/>
              <a:satOff val="0"/>
              <a:lumOff val="0"/>
              <a:alphaOff val="0"/>
            </a:schemeClr>
          </a:solidFill>
          <a:prstDash val="dash"/>
          <a:miter lim="800000"/>
        </a:ln>
        <a:effectLst/>
      </dgm:spPr>
    </dgm:pt>
    <dgm:pt modelId="{7DB5D8E2-6F2E-4FFA-8797-FD6677457579}" type="pres">
      <dgm:prSet presAssocID="{9D212CED-8771-47C2-92EE-1214E344F717}" presName="ConnectorPoint" presStyleLbl="alignNode1" presStyleIdx="1" presStyleCnt="3"/>
      <dgm:spPr/>
    </dgm:pt>
    <dgm:pt modelId="{B81E4678-5F9B-49BB-9F7A-DBE8F8A5B18F}" type="pres">
      <dgm:prSet presAssocID="{9D212CED-8771-47C2-92EE-1214E344F717}" presName="EmptyPlaceHolder" presStyleCnt="0"/>
      <dgm:spPr/>
    </dgm:pt>
    <dgm:pt modelId="{AF7C85A6-21E4-40B9-AD3B-7960CBB32E93}" type="pres">
      <dgm:prSet presAssocID="{E3C2B7C6-F3DA-4D11-A342-A7F182CAD65B}" presName="spaceBetweenRectangles" presStyleCnt="0"/>
      <dgm:spPr/>
    </dgm:pt>
    <dgm:pt modelId="{D995EDD8-8BE1-4BCF-9BE3-AFD3C11F6440}" type="pres">
      <dgm:prSet presAssocID="{AF94E8B7-1A4A-4F83-ADC2-E7C671139749}" presName="composite" presStyleCnt="0"/>
      <dgm:spPr/>
    </dgm:pt>
    <dgm:pt modelId="{96961679-27A4-4875-933F-81E5FCA1D643}" type="pres">
      <dgm:prSet presAssocID="{AF94E8B7-1A4A-4F83-ADC2-E7C671139749}" presName="L1TextContainer" presStyleLbl="revTx" presStyleIdx="2" presStyleCnt="3">
        <dgm:presLayoutVars>
          <dgm:chMax val="1"/>
          <dgm:chPref val="1"/>
          <dgm:bulletEnabled val="1"/>
        </dgm:presLayoutVars>
      </dgm:prSet>
      <dgm:spPr/>
    </dgm:pt>
    <dgm:pt modelId="{19800111-F6AD-4A07-9025-B97539BE48F0}" type="pres">
      <dgm:prSet presAssocID="{AF94E8B7-1A4A-4F83-ADC2-E7C671139749}" presName="L2TextContainerWrapper" presStyleCnt="0">
        <dgm:presLayoutVars>
          <dgm:chMax val="0"/>
          <dgm:chPref val="0"/>
          <dgm:bulletEnabled val="1"/>
        </dgm:presLayoutVars>
      </dgm:prSet>
      <dgm:spPr/>
    </dgm:pt>
    <dgm:pt modelId="{91E19F96-7AC0-49D5-906E-F77095F513FC}" type="pres">
      <dgm:prSet presAssocID="{AF94E8B7-1A4A-4F83-ADC2-E7C671139749}" presName="L2TextContainer" presStyleLbl="bgAcc1" presStyleIdx="2" presStyleCnt="3"/>
      <dgm:spPr/>
    </dgm:pt>
    <dgm:pt modelId="{A0373FA4-92FD-4527-A33D-6851254204BC}" type="pres">
      <dgm:prSet presAssocID="{AF94E8B7-1A4A-4F83-ADC2-E7C671139749}" presName="FlexibleEmptyPlaceHolder" presStyleCnt="0"/>
      <dgm:spPr/>
    </dgm:pt>
    <dgm:pt modelId="{219AAFF6-6F5C-4B6B-9802-1746E06189F3}" type="pres">
      <dgm:prSet presAssocID="{AF94E8B7-1A4A-4F83-ADC2-E7C671139749}" presName="ConnectLine" presStyleLbl="sibTrans1D1" presStyleIdx="2" presStyleCnt="3"/>
      <dgm:spPr>
        <a:noFill/>
        <a:ln w="6350" cap="flat" cmpd="sng" algn="ctr">
          <a:solidFill>
            <a:schemeClr val="accent2">
              <a:hueOff val="0"/>
              <a:satOff val="0"/>
              <a:lumOff val="0"/>
              <a:alphaOff val="0"/>
            </a:schemeClr>
          </a:solidFill>
          <a:prstDash val="dash"/>
          <a:miter lim="800000"/>
        </a:ln>
        <a:effectLst/>
      </dgm:spPr>
    </dgm:pt>
    <dgm:pt modelId="{495B879D-28C6-4174-ADA8-2EA5224FA1D5}" type="pres">
      <dgm:prSet presAssocID="{AF94E8B7-1A4A-4F83-ADC2-E7C671139749}" presName="ConnectorPoint" presStyleLbl="alignNode1" presStyleIdx="2" presStyleCnt="3"/>
      <dgm:spPr/>
    </dgm:pt>
    <dgm:pt modelId="{7A095995-4402-40DB-8C27-E73742712C58}" type="pres">
      <dgm:prSet presAssocID="{AF94E8B7-1A4A-4F83-ADC2-E7C671139749}" presName="EmptyPlaceHolder" presStyleCnt="0"/>
      <dgm:spPr/>
    </dgm:pt>
  </dgm:ptLst>
  <dgm:cxnLst>
    <dgm:cxn modelId="{670AB40C-AE2C-4385-B627-B76A2E88A791}" srcId="{A60DD94F-E4FC-4576-A0AF-E2156D18B0DD}" destId="{9C500355-2FA7-4194-94D7-5C3D81F972B2}" srcOrd="0" destOrd="0" parTransId="{982CB10F-C790-49E5-B375-9A5272617E41}" sibTransId="{31BB95AA-7264-45E2-8DD2-118058295EE5}"/>
    <dgm:cxn modelId="{9AD3F732-74EF-4B4A-A3A3-1FE0E53E1E1C}" type="presOf" srcId="{4A670E58-AD0C-467B-95CC-3817B84DB4B4}" destId="{3BD88148-6912-4469-B033-F8EB9C42510B}" srcOrd="0" destOrd="0" presId="urn:microsoft.com/office/officeart/2016/7/layout/BasicTimeline"/>
    <dgm:cxn modelId="{F2F38D35-A9B2-4933-849C-8617C9333CC7}" type="presOf" srcId="{41FD130E-0742-45B7-B838-730B1F01CF1E}" destId="{91E19F96-7AC0-49D5-906E-F77095F513FC}" srcOrd="0" destOrd="0" presId="urn:microsoft.com/office/officeart/2016/7/layout/BasicTimeline"/>
    <dgm:cxn modelId="{CD88D139-E45A-4709-A9A6-1EA185BC1C21}" type="presOf" srcId="{6FCF0836-B464-4021-8284-DD1578040F16}" destId="{F05D2C6A-265F-42E0-9953-1751FE855DFA}" srcOrd="0" destOrd="0" presId="urn:microsoft.com/office/officeart/2016/7/layout/BasicTimeline"/>
    <dgm:cxn modelId="{357C7061-ADB9-424B-A295-6A6305A45B84}" srcId="{4A670E58-AD0C-467B-95CC-3817B84DB4B4}" destId="{AF94E8B7-1A4A-4F83-ADC2-E7C671139749}" srcOrd="2" destOrd="0" parTransId="{1BD76214-70FE-466E-AB28-D05C8CBF493F}" sibTransId="{DA5173AF-1742-4DFB-81BC-48D50A180210}"/>
    <dgm:cxn modelId="{26689965-8B3F-44DF-9723-E854349011D7}" type="presOf" srcId="{9C500355-2FA7-4194-94D7-5C3D81F972B2}" destId="{9AEDD222-5DA2-4E04-802C-080892BE5FDF}" srcOrd="0" destOrd="0" presId="urn:microsoft.com/office/officeart/2016/7/layout/BasicTimeline"/>
    <dgm:cxn modelId="{5DB55446-F004-4AAB-9F68-BB14C5D6AEB7}" type="presOf" srcId="{9D212CED-8771-47C2-92EE-1214E344F717}" destId="{1E0830D5-0612-41EF-8F7F-F19FF23543C4}" srcOrd="0" destOrd="0" presId="urn:microsoft.com/office/officeart/2016/7/layout/BasicTimeline"/>
    <dgm:cxn modelId="{942B2076-0DA2-4205-803F-B1B17885C9A6}" srcId="{9D212CED-8771-47C2-92EE-1214E344F717}" destId="{6FCF0836-B464-4021-8284-DD1578040F16}" srcOrd="0" destOrd="0" parTransId="{1A2EA697-E9A4-4794-B90F-DF309CC9AC7F}" sibTransId="{77CCAACC-88C7-4F05-9B41-31E751C0ECCD}"/>
    <dgm:cxn modelId="{07143483-1DE4-4D30-8E5B-950145E1FAFC}" srcId="{4A670E58-AD0C-467B-95CC-3817B84DB4B4}" destId="{9D212CED-8771-47C2-92EE-1214E344F717}" srcOrd="1" destOrd="0" parTransId="{92348C84-7D98-4E54-A4DF-10F26917A46D}" sibTransId="{E3C2B7C6-F3DA-4D11-A342-A7F182CAD65B}"/>
    <dgm:cxn modelId="{E7569799-385D-412F-AA03-445C24EAF0A2}" srcId="{AF94E8B7-1A4A-4F83-ADC2-E7C671139749}" destId="{41FD130E-0742-45B7-B838-730B1F01CF1E}" srcOrd="0" destOrd="0" parTransId="{D6DA57EF-B706-4DBE-9474-FBD63048FBAA}" sibTransId="{E4AE7B23-5419-438B-B87B-7BFAD63D7B02}"/>
    <dgm:cxn modelId="{0F90E599-6C2B-45F6-AF04-99568D9877EC}" type="presOf" srcId="{AF94E8B7-1A4A-4F83-ADC2-E7C671139749}" destId="{96961679-27A4-4875-933F-81E5FCA1D643}" srcOrd="0" destOrd="0" presId="urn:microsoft.com/office/officeart/2016/7/layout/BasicTimeline"/>
    <dgm:cxn modelId="{846890DF-7BE7-48F5-9CF8-EB99942359EE}" srcId="{4A670E58-AD0C-467B-95CC-3817B84DB4B4}" destId="{A60DD94F-E4FC-4576-A0AF-E2156D18B0DD}" srcOrd="0" destOrd="0" parTransId="{64FF7C59-9EC1-49BA-823C-97A6A13FFE06}" sibTransId="{10DD0864-C6EA-4D3B-855B-23445126DE3E}"/>
    <dgm:cxn modelId="{2A2519FD-F13D-4B67-85C8-656AFC0FA7E7}" type="presOf" srcId="{A60DD94F-E4FC-4576-A0AF-E2156D18B0DD}" destId="{090CD4D2-64A1-4A68-9F5C-BCFEC073737C}" srcOrd="0" destOrd="0" presId="urn:microsoft.com/office/officeart/2016/7/layout/BasicTimeline"/>
    <dgm:cxn modelId="{B328813C-8323-4F2A-830B-1AF510A64E2B}" type="presParOf" srcId="{3BD88148-6912-4469-B033-F8EB9C42510B}" destId="{27F054A2-2CD9-4450-A345-B3BB02266212}" srcOrd="0" destOrd="0" presId="urn:microsoft.com/office/officeart/2016/7/layout/BasicTimeline"/>
    <dgm:cxn modelId="{2FFD7802-70C6-4895-8805-549D246EEC97}" type="presParOf" srcId="{3BD88148-6912-4469-B033-F8EB9C42510B}" destId="{B6598BD8-CDE9-4B30-ADB3-FD6F7668DE18}" srcOrd="1" destOrd="0" presId="urn:microsoft.com/office/officeart/2016/7/layout/BasicTimeline"/>
    <dgm:cxn modelId="{442161DD-8C04-4EED-8420-B802DB044AE0}" type="presParOf" srcId="{B6598BD8-CDE9-4B30-ADB3-FD6F7668DE18}" destId="{AAAF321F-1589-498A-9B71-5F034F0C55E2}" srcOrd="0" destOrd="0" presId="urn:microsoft.com/office/officeart/2016/7/layout/BasicTimeline"/>
    <dgm:cxn modelId="{0290DF1D-232A-49FF-BF09-11C3A07D9531}" type="presParOf" srcId="{AAAF321F-1589-498A-9B71-5F034F0C55E2}" destId="{090CD4D2-64A1-4A68-9F5C-BCFEC073737C}" srcOrd="0" destOrd="0" presId="urn:microsoft.com/office/officeart/2016/7/layout/BasicTimeline"/>
    <dgm:cxn modelId="{807EA674-4A21-4B7C-A60C-DB6C77C4B501}" type="presParOf" srcId="{AAAF321F-1589-498A-9B71-5F034F0C55E2}" destId="{264B864E-C766-4100-A3FB-32864CD69082}" srcOrd="1" destOrd="0" presId="urn:microsoft.com/office/officeart/2016/7/layout/BasicTimeline"/>
    <dgm:cxn modelId="{3C41CA49-FDA9-4725-A31B-31BEAC102446}" type="presParOf" srcId="{264B864E-C766-4100-A3FB-32864CD69082}" destId="{9AEDD222-5DA2-4E04-802C-080892BE5FDF}" srcOrd="0" destOrd="0" presId="urn:microsoft.com/office/officeart/2016/7/layout/BasicTimeline"/>
    <dgm:cxn modelId="{04E15561-442B-4B4A-BC55-343F367C7419}" type="presParOf" srcId="{264B864E-C766-4100-A3FB-32864CD69082}" destId="{E93C5512-2AEB-4E92-BBC4-8057FEBD88BD}" srcOrd="1" destOrd="0" presId="urn:microsoft.com/office/officeart/2016/7/layout/BasicTimeline"/>
    <dgm:cxn modelId="{EFB55D47-51D5-4DAC-A789-A7AD36907F14}" type="presParOf" srcId="{AAAF321F-1589-498A-9B71-5F034F0C55E2}" destId="{A577A4BA-7E10-4513-8BB5-F38CFCE15DA1}" srcOrd="2" destOrd="0" presId="urn:microsoft.com/office/officeart/2016/7/layout/BasicTimeline"/>
    <dgm:cxn modelId="{5018E09F-2F0E-4AA7-A6C8-A9AA077B0A08}" type="presParOf" srcId="{AAAF321F-1589-498A-9B71-5F034F0C55E2}" destId="{BDBE19AF-F418-4C3B-9969-B82B54085B33}" srcOrd="3" destOrd="0" presId="urn:microsoft.com/office/officeart/2016/7/layout/BasicTimeline"/>
    <dgm:cxn modelId="{51203C27-3D52-4797-8F58-E641F61631F0}" type="presParOf" srcId="{AAAF321F-1589-498A-9B71-5F034F0C55E2}" destId="{3450A8B0-277D-407C-92AD-1A6524C9972A}" srcOrd="4" destOrd="0" presId="urn:microsoft.com/office/officeart/2016/7/layout/BasicTimeline"/>
    <dgm:cxn modelId="{A0B23B5A-6BB0-4F8D-A2FC-17CF01C6D1FE}" type="presParOf" srcId="{B6598BD8-CDE9-4B30-ADB3-FD6F7668DE18}" destId="{CFBAA076-74EC-44C9-B3E2-7821A9DB7E3D}" srcOrd="1" destOrd="0" presId="urn:microsoft.com/office/officeart/2016/7/layout/BasicTimeline"/>
    <dgm:cxn modelId="{C427CF72-495A-4C9A-B91E-72B119359FEA}" type="presParOf" srcId="{B6598BD8-CDE9-4B30-ADB3-FD6F7668DE18}" destId="{401FA658-0F6B-4D99-B223-BE98495658E1}" srcOrd="2" destOrd="0" presId="urn:microsoft.com/office/officeart/2016/7/layout/BasicTimeline"/>
    <dgm:cxn modelId="{07E9DD70-E1DA-435D-ADA8-23A6140DE67F}" type="presParOf" srcId="{401FA658-0F6B-4D99-B223-BE98495658E1}" destId="{1E0830D5-0612-41EF-8F7F-F19FF23543C4}" srcOrd="0" destOrd="0" presId="urn:microsoft.com/office/officeart/2016/7/layout/BasicTimeline"/>
    <dgm:cxn modelId="{54408D47-5617-4C25-A6C9-EA7E01474616}" type="presParOf" srcId="{401FA658-0F6B-4D99-B223-BE98495658E1}" destId="{08E051B6-2692-47BD-8F07-4E297A97018A}" srcOrd="1" destOrd="0" presId="urn:microsoft.com/office/officeart/2016/7/layout/BasicTimeline"/>
    <dgm:cxn modelId="{4093AED7-BE32-4DEC-B8B4-71E50C28A31B}" type="presParOf" srcId="{08E051B6-2692-47BD-8F07-4E297A97018A}" destId="{F05D2C6A-265F-42E0-9953-1751FE855DFA}" srcOrd="0" destOrd="0" presId="urn:microsoft.com/office/officeart/2016/7/layout/BasicTimeline"/>
    <dgm:cxn modelId="{D2281234-ECCA-4290-9621-6936C6B45A4F}" type="presParOf" srcId="{08E051B6-2692-47BD-8F07-4E297A97018A}" destId="{03161BA7-18A5-481D-B4E6-5134ADAC643A}" srcOrd="1" destOrd="0" presId="urn:microsoft.com/office/officeart/2016/7/layout/BasicTimeline"/>
    <dgm:cxn modelId="{548F9899-91B4-4BAB-BF49-C5891C398959}" type="presParOf" srcId="{401FA658-0F6B-4D99-B223-BE98495658E1}" destId="{925ADECF-5447-4B1E-859C-CF08CD2C5552}" srcOrd="2" destOrd="0" presId="urn:microsoft.com/office/officeart/2016/7/layout/BasicTimeline"/>
    <dgm:cxn modelId="{02326C5F-3E9E-4134-B8A6-D8691CAC9290}" type="presParOf" srcId="{401FA658-0F6B-4D99-B223-BE98495658E1}" destId="{7DB5D8E2-6F2E-4FFA-8797-FD6677457579}" srcOrd="3" destOrd="0" presId="urn:microsoft.com/office/officeart/2016/7/layout/BasicTimeline"/>
    <dgm:cxn modelId="{70BB538F-6C53-449A-AB42-62EB9539FFF5}" type="presParOf" srcId="{401FA658-0F6B-4D99-B223-BE98495658E1}" destId="{B81E4678-5F9B-49BB-9F7A-DBE8F8A5B18F}" srcOrd="4" destOrd="0" presId="urn:microsoft.com/office/officeart/2016/7/layout/BasicTimeline"/>
    <dgm:cxn modelId="{259CB029-FEBB-4D68-B390-A8E4F2F4E859}" type="presParOf" srcId="{B6598BD8-CDE9-4B30-ADB3-FD6F7668DE18}" destId="{AF7C85A6-21E4-40B9-AD3B-7960CBB32E93}" srcOrd="3" destOrd="0" presId="urn:microsoft.com/office/officeart/2016/7/layout/BasicTimeline"/>
    <dgm:cxn modelId="{716DE29B-68C7-4307-BBDA-28726FC54EEB}" type="presParOf" srcId="{B6598BD8-CDE9-4B30-ADB3-FD6F7668DE18}" destId="{D995EDD8-8BE1-4BCF-9BE3-AFD3C11F6440}" srcOrd="4" destOrd="0" presId="urn:microsoft.com/office/officeart/2016/7/layout/BasicTimeline"/>
    <dgm:cxn modelId="{97AEAD7B-4C94-46A9-883A-27B531401D86}" type="presParOf" srcId="{D995EDD8-8BE1-4BCF-9BE3-AFD3C11F6440}" destId="{96961679-27A4-4875-933F-81E5FCA1D643}" srcOrd="0" destOrd="0" presId="urn:microsoft.com/office/officeart/2016/7/layout/BasicTimeline"/>
    <dgm:cxn modelId="{62105F75-C30D-4475-9F4D-D7AC09004BC0}" type="presParOf" srcId="{D995EDD8-8BE1-4BCF-9BE3-AFD3C11F6440}" destId="{19800111-F6AD-4A07-9025-B97539BE48F0}" srcOrd="1" destOrd="0" presId="urn:microsoft.com/office/officeart/2016/7/layout/BasicTimeline"/>
    <dgm:cxn modelId="{3B34F6A0-A33B-4485-B410-CC7E965A975B}" type="presParOf" srcId="{19800111-F6AD-4A07-9025-B97539BE48F0}" destId="{91E19F96-7AC0-49D5-906E-F77095F513FC}" srcOrd="0" destOrd="0" presId="urn:microsoft.com/office/officeart/2016/7/layout/BasicTimeline"/>
    <dgm:cxn modelId="{AA02311C-7B12-41C1-A001-84600457FEA2}" type="presParOf" srcId="{19800111-F6AD-4A07-9025-B97539BE48F0}" destId="{A0373FA4-92FD-4527-A33D-6851254204BC}" srcOrd="1" destOrd="0" presId="urn:microsoft.com/office/officeart/2016/7/layout/BasicTimeline"/>
    <dgm:cxn modelId="{16575DDF-0349-4437-897E-3DB448A11198}" type="presParOf" srcId="{D995EDD8-8BE1-4BCF-9BE3-AFD3C11F6440}" destId="{219AAFF6-6F5C-4B6B-9802-1746E06189F3}" srcOrd="2" destOrd="0" presId="urn:microsoft.com/office/officeart/2016/7/layout/BasicTimeline"/>
    <dgm:cxn modelId="{CE782E5B-F89E-4AA7-B3B7-3624C6135624}" type="presParOf" srcId="{D995EDD8-8BE1-4BCF-9BE3-AFD3C11F6440}" destId="{495B879D-28C6-4174-ADA8-2EA5224FA1D5}" srcOrd="3" destOrd="0" presId="urn:microsoft.com/office/officeart/2016/7/layout/BasicTimeline"/>
    <dgm:cxn modelId="{A8F7AB65-F005-449E-9095-4D2C5652BCF9}" type="presParOf" srcId="{D995EDD8-8BE1-4BCF-9BE3-AFD3C11F6440}" destId="{7A095995-4402-40DB-8C27-E73742712C58}" srcOrd="4" destOrd="0" presId="urn:microsoft.com/office/officeart/2016/7/layout/BasicTimeline"/>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054A2-2CD9-4450-A345-B3BB02266212}">
      <dsp:nvSpPr>
        <dsp:cNvPr id="0" name=""/>
        <dsp:cNvSpPr/>
      </dsp:nvSpPr>
      <dsp:spPr>
        <a:xfrm>
          <a:off x="0" y="1864517"/>
          <a:ext cx="6002110" cy="0"/>
        </a:xfrm>
        <a:prstGeom prst="line">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90CD4D2-64A1-4A68-9F5C-BCFEC073737C}">
      <dsp:nvSpPr>
        <dsp:cNvPr id="0" name=""/>
        <dsp:cNvSpPr/>
      </dsp:nvSpPr>
      <dsp:spPr>
        <a:xfrm>
          <a:off x="167168" y="2002491"/>
          <a:ext cx="2444921" cy="421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1823</a:t>
          </a:r>
        </a:p>
      </dsp:txBody>
      <dsp:txXfrm>
        <a:off x="167168" y="2002491"/>
        <a:ext cx="2444921" cy="421380"/>
      </dsp:txXfrm>
    </dsp:sp>
    <dsp:sp modelId="{9AEDD222-5DA2-4E04-802C-080892BE5FDF}">
      <dsp:nvSpPr>
        <dsp:cNvPr id="0" name=""/>
        <dsp:cNvSpPr/>
      </dsp:nvSpPr>
      <dsp:spPr>
        <a:xfrm>
          <a:off x="468" y="162562"/>
          <a:ext cx="2778320" cy="993437"/>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Rugby originated at Rugby School in Rugby, England, in 1823 when during a game of football someone picked up the ball and ran with it.</a:t>
          </a:r>
        </a:p>
      </dsp:txBody>
      <dsp:txXfrm>
        <a:off x="48964" y="211058"/>
        <a:ext cx="2681328" cy="896445"/>
      </dsp:txXfrm>
    </dsp:sp>
    <dsp:sp modelId="{A577A4BA-7E10-4513-8BB5-F38CFCE15DA1}">
      <dsp:nvSpPr>
        <dsp:cNvPr id="0" name=""/>
        <dsp:cNvSpPr/>
      </dsp:nvSpPr>
      <dsp:spPr>
        <a:xfrm>
          <a:off x="1389629" y="1156000"/>
          <a:ext cx="0" cy="708516"/>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E0830D5-0612-41EF-8F7F-F19FF23543C4}">
      <dsp:nvSpPr>
        <dsp:cNvPr id="0" name=""/>
        <dsp:cNvSpPr/>
      </dsp:nvSpPr>
      <dsp:spPr>
        <a:xfrm>
          <a:off x="1778594" y="1305161"/>
          <a:ext cx="2444921" cy="421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1895</a:t>
          </a:r>
        </a:p>
      </dsp:txBody>
      <dsp:txXfrm>
        <a:off x="1778594" y="1305161"/>
        <a:ext cx="2444921" cy="421380"/>
      </dsp:txXfrm>
    </dsp:sp>
    <dsp:sp modelId="{BDBE19AF-F418-4C3B-9969-B82B54085B33}">
      <dsp:nvSpPr>
        <dsp:cNvPr id="0" name=""/>
        <dsp:cNvSpPr/>
      </dsp:nvSpPr>
      <dsp:spPr>
        <a:xfrm>
          <a:off x="1361661" y="1836549"/>
          <a:ext cx="55935" cy="5593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05D2C6A-265F-42E0-9953-1751FE855DFA}">
      <dsp:nvSpPr>
        <dsp:cNvPr id="0" name=""/>
        <dsp:cNvSpPr/>
      </dsp:nvSpPr>
      <dsp:spPr>
        <a:xfrm>
          <a:off x="1611894" y="2573033"/>
          <a:ext cx="2778320" cy="7947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In 1895 rugby split into two: Rugby Union and Northern Rugby Union (later Rugby League).</a:t>
          </a:r>
        </a:p>
      </dsp:txBody>
      <dsp:txXfrm>
        <a:off x="1650690" y="2611829"/>
        <a:ext cx="2700728" cy="717158"/>
      </dsp:txXfrm>
    </dsp:sp>
    <dsp:sp modelId="{925ADECF-5447-4B1E-859C-CF08CD2C5552}">
      <dsp:nvSpPr>
        <dsp:cNvPr id="0" name=""/>
        <dsp:cNvSpPr/>
      </dsp:nvSpPr>
      <dsp:spPr>
        <a:xfrm>
          <a:off x="3001055" y="1864516"/>
          <a:ext cx="0" cy="708516"/>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6961679-27A4-4875-933F-81E5FCA1D643}">
      <dsp:nvSpPr>
        <dsp:cNvPr id="0" name=""/>
        <dsp:cNvSpPr/>
      </dsp:nvSpPr>
      <dsp:spPr>
        <a:xfrm>
          <a:off x="3390019" y="2002491"/>
          <a:ext cx="2444921" cy="421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1995</a:t>
          </a:r>
        </a:p>
      </dsp:txBody>
      <dsp:txXfrm>
        <a:off x="3390019" y="2002491"/>
        <a:ext cx="2444921" cy="421380"/>
      </dsp:txXfrm>
    </dsp:sp>
    <dsp:sp modelId="{7DB5D8E2-6F2E-4FFA-8797-FD6677457579}">
      <dsp:nvSpPr>
        <dsp:cNvPr id="0" name=""/>
        <dsp:cNvSpPr/>
      </dsp:nvSpPr>
      <dsp:spPr>
        <a:xfrm>
          <a:off x="2973087" y="1836549"/>
          <a:ext cx="55935" cy="5593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1E19F96-7AC0-49D5-906E-F77095F513FC}">
      <dsp:nvSpPr>
        <dsp:cNvPr id="0" name=""/>
        <dsp:cNvSpPr/>
      </dsp:nvSpPr>
      <dsp:spPr>
        <a:xfrm>
          <a:off x="3223320" y="361250"/>
          <a:ext cx="2778320" cy="7947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In 1995 Rugby Union becomes a professional sport allowing players to get paid.</a:t>
          </a:r>
        </a:p>
      </dsp:txBody>
      <dsp:txXfrm>
        <a:off x="3262116" y="400046"/>
        <a:ext cx="2700728" cy="717158"/>
      </dsp:txXfrm>
    </dsp:sp>
    <dsp:sp modelId="{219AAFF6-6F5C-4B6B-9802-1746E06189F3}">
      <dsp:nvSpPr>
        <dsp:cNvPr id="0" name=""/>
        <dsp:cNvSpPr/>
      </dsp:nvSpPr>
      <dsp:spPr>
        <a:xfrm>
          <a:off x="4612480" y="1156000"/>
          <a:ext cx="0" cy="708516"/>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95B879D-28C6-4174-ADA8-2EA5224FA1D5}">
      <dsp:nvSpPr>
        <dsp:cNvPr id="0" name=""/>
        <dsp:cNvSpPr/>
      </dsp:nvSpPr>
      <dsp:spPr>
        <a:xfrm>
          <a:off x="4584513" y="1836549"/>
          <a:ext cx="55935" cy="5593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27F054A2-2CD9-4450-A345-B3BB02266212}">
      <dsp:nvSpPr>
        <dsp:cNvPr id="0" name=""/>
        <dsp:cNvSpPr/>
      </dsp:nvSpPr>
      <dsp:spPr>
        <a:xfrm>
          <a:off x="0" y="1864517"/>
          <a:ext cx="6002110" cy="0"/>
        </a:xfrm>
        <a:prstGeom prst="line">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tailEnd type="triangle" w="lg" len="lg"/>
        </a:ln>
        <a:effectLst/>
      </dsp:spPr>
      <dsp:style>
        <a:lnRef idx="2">
          <a:scrgbClr r="0" g="0" b="0"/>
        </a:lnRef>
        <a:fillRef idx="1">
          <a:scrgbClr r="0" g="0" b="0"/>
        </a:fillRef>
        <a:effectRef idx="0">
          <a:scrgbClr r="0" g="0" b="0"/>
        </a:effectRef>
        <a:fontRef idx="minor"/>
      </dsp:style>
    </dsp:sp>
    <dsp:sp modelId="{090CD4D2-64A1-4A68-9F5C-BCFEC073737C}">
      <dsp:nvSpPr>
        <dsp:cNvPr id="0" name=""/>
        <dsp:cNvSpPr/>
      </dsp:nvSpPr>
      <dsp:spPr>
        <a:xfrm>
          <a:off x="167168" y="2002491"/>
          <a:ext cx="2444921" cy="421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1823</a:t>
          </a:r>
        </a:p>
      </dsp:txBody>
      <dsp:txXfrm>
        <a:off x="167168" y="2002491"/>
        <a:ext cx="2444921" cy="421380"/>
      </dsp:txXfrm>
    </dsp:sp>
    <dsp:sp modelId="{9AEDD222-5DA2-4E04-802C-080892BE5FDF}">
      <dsp:nvSpPr>
        <dsp:cNvPr id="0" name=""/>
        <dsp:cNvSpPr/>
      </dsp:nvSpPr>
      <dsp:spPr>
        <a:xfrm>
          <a:off x="468" y="162562"/>
          <a:ext cx="2778320" cy="993437"/>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Rugby originated at Rugby School in Rugby, England, in 1823 when during a game of football someone picked up the ball and ran with it.</a:t>
          </a:r>
        </a:p>
      </dsp:txBody>
      <dsp:txXfrm>
        <a:off x="48964" y="211058"/>
        <a:ext cx="2681328" cy="896445"/>
      </dsp:txXfrm>
    </dsp:sp>
    <dsp:sp modelId="{A577A4BA-7E10-4513-8BB5-F38CFCE15DA1}">
      <dsp:nvSpPr>
        <dsp:cNvPr id="0" name=""/>
        <dsp:cNvSpPr/>
      </dsp:nvSpPr>
      <dsp:spPr>
        <a:xfrm>
          <a:off x="1389629" y="1156000"/>
          <a:ext cx="0" cy="708516"/>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1E0830D5-0612-41EF-8F7F-F19FF23543C4}">
      <dsp:nvSpPr>
        <dsp:cNvPr id="0" name=""/>
        <dsp:cNvSpPr/>
      </dsp:nvSpPr>
      <dsp:spPr>
        <a:xfrm>
          <a:off x="1778594" y="1305161"/>
          <a:ext cx="2444921" cy="421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b" anchorCtr="1">
          <a:noAutofit/>
        </a:bodyPr>
        <a:lstStyle/>
        <a:p>
          <a:pPr marL="0" lvl="0" indent="0" algn="ctr" defTabSz="622300">
            <a:lnSpc>
              <a:spcPct val="90000"/>
            </a:lnSpc>
            <a:spcBef>
              <a:spcPct val="0"/>
            </a:spcBef>
            <a:spcAft>
              <a:spcPct val="35000"/>
            </a:spcAft>
            <a:buNone/>
            <a:defRPr b="1"/>
          </a:pPr>
          <a:r>
            <a:rPr lang="en-US" sz="1400" kern="1200"/>
            <a:t>1895</a:t>
          </a:r>
        </a:p>
      </dsp:txBody>
      <dsp:txXfrm>
        <a:off x="1778594" y="1305161"/>
        <a:ext cx="2444921" cy="421380"/>
      </dsp:txXfrm>
    </dsp:sp>
    <dsp:sp modelId="{BDBE19AF-F418-4C3B-9969-B82B54085B33}">
      <dsp:nvSpPr>
        <dsp:cNvPr id="0" name=""/>
        <dsp:cNvSpPr/>
      </dsp:nvSpPr>
      <dsp:spPr>
        <a:xfrm>
          <a:off x="1361661" y="1836549"/>
          <a:ext cx="55935" cy="5593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F05D2C6A-265F-42E0-9953-1751FE855DFA}">
      <dsp:nvSpPr>
        <dsp:cNvPr id="0" name=""/>
        <dsp:cNvSpPr/>
      </dsp:nvSpPr>
      <dsp:spPr>
        <a:xfrm>
          <a:off x="1611894" y="2573033"/>
          <a:ext cx="2778320" cy="7947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In 1895 rugby split into two: Rugby Union and Northern Rugby Union (later Rugby League).</a:t>
          </a:r>
        </a:p>
      </dsp:txBody>
      <dsp:txXfrm>
        <a:off x="1650690" y="2611829"/>
        <a:ext cx="2700728" cy="717158"/>
      </dsp:txXfrm>
    </dsp:sp>
    <dsp:sp modelId="{925ADECF-5447-4B1E-859C-CF08CD2C5552}">
      <dsp:nvSpPr>
        <dsp:cNvPr id="0" name=""/>
        <dsp:cNvSpPr/>
      </dsp:nvSpPr>
      <dsp:spPr>
        <a:xfrm>
          <a:off x="3001055" y="1864516"/>
          <a:ext cx="0" cy="708516"/>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96961679-27A4-4875-933F-81E5FCA1D643}">
      <dsp:nvSpPr>
        <dsp:cNvPr id="0" name=""/>
        <dsp:cNvSpPr/>
      </dsp:nvSpPr>
      <dsp:spPr>
        <a:xfrm>
          <a:off x="3390019" y="2002491"/>
          <a:ext cx="2444921" cy="42138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1">
          <a:noAutofit/>
        </a:bodyPr>
        <a:lstStyle/>
        <a:p>
          <a:pPr marL="0" lvl="0" indent="0" algn="ctr" defTabSz="622300">
            <a:lnSpc>
              <a:spcPct val="90000"/>
            </a:lnSpc>
            <a:spcBef>
              <a:spcPct val="0"/>
            </a:spcBef>
            <a:spcAft>
              <a:spcPct val="35000"/>
            </a:spcAft>
            <a:buNone/>
            <a:defRPr b="1"/>
          </a:pPr>
          <a:r>
            <a:rPr lang="en-US" sz="1400" kern="1200"/>
            <a:t>1995</a:t>
          </a:r>
        </a:p>
      </dsp:txBody>
      <dsp:txXfrm>
        <a:off x="3390019" y="2002491"/>
        <a:ext cx="2444921" cy="421380"/>
      </dsp:txXfrm>
    </dsp:sp>
    <dsp:sp modelId="{7DB5D8E2-6F2E-4FFA-8797-FD6677457579}">
      <dsp:nvSpPr>
        <dsp:cNvPr id="0" name=""/>
        <dsp:cNvSpPr/>
      </dsp:nvSpPr>
      <dsp:spPr>
        <a:xfrm>
          <a:off x="2973087" y="1836549"/>
          <a:ext cx="55935" cy="5593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 modelId="{91E19F96-7AC0-49D5-906E-F77095F513FC}">
      <dsp:nvSpPr>
        <dsp:cNvPr id="0" name=""/>
        <dsp:cNvSpPr/>
      </dsp:nvSpPr>
      <dsp:spPr>
        <a:xfrm>
          <a:off x="3223320" y="361250"/>
          <a:ext cx="2778320" cy="794750"/>
        </a:xfrm>
        <a:prstGeom prst="roundRect">
          <a:avLst/>
        </a:prstGeom>
        <a:solidFill>
          <a:schemeClr val="lt1">
            <a:alpha val="9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06680" bIns="106680" numCol="1" spcCol="1270" anchor="ctr" anchorCtr="0">
          <a:noAutofit/>
        </a:bodyPr>
        <a:lstStyle/>
        <a:p>
          <a:pPr marL="0" lvl="0" indent="0" algn="l" defTabSz="533400">
            <a:lnSpc>
              <a:spcPct val="90000"/>
            </a:lnSpc>
            <a:spcBef>
              <a:spcPct val="0"/>
            </a:spcBef>
            <a:spcAft>
              <a:spcPct val="35000"/>
            </a:spcAft>
            <a:buNone/>
          </a:pPr>
          <a:r>
            <a:rPr lang="en-US" sz="1200" kern="1200"/>
            <a:t>In 1995 Rugby Union becomes a professional sport allowing players to get paid.</a:t>
          </a:r>
        </a:p>
      </dsp:txBody>
      <dsp:txXfrm>
        <a:off x="3262116" y="400046"/>
        <a:ext cx="2700728" cy="717158"/>
      </dsp:txXfrm>
    </dsp:sp>
    <dsp:sp modelId="{219AAFF6-6F5C-4B6B-9802-1746E06189F3}">
      <dsp:nvSpPr>
        <dsp:cNvPr id="0" name=""/>
        <dsp:cNvSpPr/>
      </dsp:nvSpPr>
      <dsp:spPr>
        <a:xfrm>
          <a:off x="4612480" y="1156000"/>
          <a:ext cx="0" cy="708516"/>
        </a:xfrm>
        <a:prstGeom prst="line">
          <a:avLst/>
        </a:prstGeom>
        <a:noFill/>
        <a:ln w="6350" cap="flat" cmpd="sng" algn="ctr">
          <a:solidFill>
            <a:schemeClr val="accent2">
              <a:hueOff val="0"/>
              <a:satOff val="0"/>
              <a:lumOff val="0"/>
              <a:alphaOff val="0"/>
            </a:schemeClr>
          </a:solidFill>
          <a:prstDash val="dash"/>
          <a:miter lim="800000"/>
        </a:ln>
        <a:effectLst/>
      </dsp:spPr>
      <dsp:style>
        <a:lnRef idx="1">
          <a:scrgbClr r="0" g="0" b="0"/>
        </a:lnRef>
        <a:fillRef idx="0">
          <a:scrgbClr r="0" g="0" b="0"/>
        </a:fillRef>
        <a:effectRef idx="0">
          <a:scrgbClr r="0" g="0" b="0"/>
        </a:effectRef>
        <a:fontRef idx="minor"/>
      </dsp:style>
    </dsp:sp>
    <dsp:sp modelId="{495B879D-28C6-4174-ADA8-2EA5224FA1D5}">
      <dsp:nvSpPr>
        <dsp:cNvPr id="0" name=""/>
        <dsp:cNvSpPr/>
      </dsp:nvSpPr>
      <dsp:spPr>
        <a:xfrm>
          <a:off x="4584513" y="1836549"/>
          <a:ext cx="55935" cy="55935"/>
        </a:xfrm>
        <a:prstGeom prst="ellipse">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sp>
  </dsp:spTree>
</dsp:drawing>
</file>

<file path=ppt/diagrams/layout1.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BasicTimeline">
  <dgm:title val="Basic Timeline"/>
  <dgm:desc val="Use to show a list of events in chronological order. The rounded rectangular shape contains the description while the date is shown below on the time line. It's the perfect SmartArt for displaying large amount of text with a medium date format."/>
  <dgm:catLst>
    <dgm:cat type="timeline" pri="500"/>
    <dgm:cat type="process" pri="6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1" destOrd="0"/>
        <dgm:cxn modelId="32" srcId="30" destId="31" srcOrd="0" destOrd="0"/>
      </dgm:cxnLst>
      <dgm:bg/>
      <dgm:whole/>
    </dgm:dataModel>
  </dgm:sampData>
  <dgm:styleData>
    <dgm:dataModel>
      <dgm:ptLst>
        <dgm:pt modelId="0" type="doc"/>
        <dgm:pt modelId="10">
          <dgm:prSet phldr="1"/>
        </dgm:pt>
        <dgm:pt modelId="20">
          <dgm:prSet phldr="1"/>
        </dgm:pt>
      </dgm:ptLst>
      <dgm:cxnLst>
        <dgm:cxn modelId="60" srcId="0" destId="10" srcOrd="0" destOrd="0"/>
        <dgm:cxn modelId="70" srcId="0" destId="20" srcOrd="1" destOrd="0"/>
      </dgm:cxnLst>
      <dgm:bg/>
      <dgm:whole/>
    </dgm:dataModel>
  </dgm:styleData>
  <dgm:clrData>
    <dgm:dataModel>
      <dgm:ptLst>
        <dgm:pt modelId="0" type="doc"/>
        <dgm:pt modelId="10">
          <dgm:prSet phldr="1"/>
        </dgm:pt>
        <dgm:pt modelId="20">
          <dgm:prSet phldr="1"/>
        </dgm:pt>
        <dgm:pt modelId="30">
          <dgm:prSet phldr="1"/>
        </dgm:pt>
        <dgm:pt modelId="40">
          <dgm:prSet phldr="1"/>
        </dgm:pt>
      </dgm:ptLst>
      <dgm:cxnLst>
        <dgm:cxn modelId="60" srcId="0" destId="10" srcOrd="0" destOrd="0"/>
        <dgm:cxn modelId="70" srcId="0" destId="20" srcOrd="1" destOrd="0"/>
        <dgm:cxn modelId="80" srcId="0" destId="30" srcOrd="2" destOrd="0"/>
        <dgm:cxn modelId="90" srcId="0" destId="40" srcOrd="3" destOrd="0"/>
      </dgm:cxnLst>
      <dgm:bg/>
      <dgm:whole/>
    </dgm:dataModel>
  </dgm:clrData>
  <dgm:layoutNode name="root">
    <dgm:varLst>
      <dgm:chMax/>
      <dgm:chPref/>
      <dgm:animLvl val="lvl"/>
    </dgm:varLst>
    <dgm:alg type="composite"/>
    <dgm:shape xmlns:r="http://schemas.openxmlformats.org/officeDocument/2006/relationships" r:blip="">
      <dgm:adjLst/>
    </dgm:shape>
    <dgm:constrLst>
      <dgm:constr type="w" for="ch" forName="divider" refType="w"/>
      <dgm:constr type="h" for="ch" forName="divider"/>
      <dgm:constr type="ctrY" for="ch" forName="divider" refType="h" fact="0.5"/>
      <dgm:constr type="l" for="ch" forName="divider"/>
      <dgm:constr type="w" for="ch" forName="nodes" refType="w"/>
      <dgm:constr type="h" for="ch" forName="nodes" refType="h"/>
    </dgm:constrLst>
    <dgm:layoutNode name="divider" styleLbl="fgAccFollowNode1">
      <dgm:alg type="sp"/>
      <dgm:choose name="ArrowShape">
        <dgm:if name="ArrowShapeLTR" func="var" arg="dir" op="equ" val="norm">
          <dgm:shape xmlns:r="http://schemas.openxmlformats.org/officeDocument/2006/relationships" type="line" r:blip="" zOrderOff="-1">
            <dgm:adjLst/>
            <dgm:extLst>
              <a:ext uri="{B698B0E9-8C71-41B9-8309-B3DCBF30829C}">
                <dgm1612:spPr xmlns:dgm1612="http://schemas.microsoft.com/office/drawing/2016/12/diagram">
                  <a:ln>
                    <a:tailEnd type="triangle" w="lg" len="lg"/>
                  </a:ln>
                </dgm1612:spPr>
              </a:ext>
            </dgm:extLst>
          </dgm:shape>
        </dgm:if>
        <dgm:else name="ArrowShapeRTL">
          <dgm:shape xmlns:r="http://schemas.openxmlformats.org/officeDocument/2006/relationships" type="line" r:blip="" zOrderOff="-1">
            <dgm:adjLst/>
            <dgm:extLst>
              <a:ext uri="{B698B0E9-8C71-41B9-8309-B3DCBF30829C}">
                <dgm1612:spPr xmlns:dgm1612="http://schemas.microsoft.com/office/drawing/2016/12/diagram">
                  <a:ln>
                    <a:headEnd type="triangle" w="lg" len="lg"/>
                  </a:ln>
                </dgm1612:spPr>
              </a:ext>
            </dgm:extLst>
          </dgm:shape>
        </dgm:else>
      </dgm:choose>
      <dgm:presOf/>
      <dgm:constrLst/>
      <dgm:ruleLst/>
    </dgm:layoutNode>
    <dgm:layoutNode name="nodes">
      <dgm:varLst>
        <dgm:chMax/>
        <dgm:chPref/>
        <dgm:animLvl val="lvl"/>
      </dgm:varLst>
      <dgm:choose name="Name1">
        <dgm:if name="Name2" func="var" arg="dir" op="equ" val="norm">
          <dgm:alg type="lin"/>
        </dgm:if>
        <dgm:else name="Name3">
          <dgm:alg type="lin">
            <dgm:param type="linDir" val="fromR"/>
          </dgm:alg>
        </dgm:else>
      </dgm:choose>
      <dgm:presOf/>
      <dgm:shape xmlns:r="http://schemas.openxmlformats.org/officeDocument/2006/relationships" r:blip="">
        <dgm:adjLst/>
      </dgm:shape>
      <dgm:choose name="constrBasedOnChildrenCount">
        <dgm:if name="constrForTwoChildren" axis="ch" ptType="node" func="cnt" op="lte" val="2">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16"/>
            <dgm:constr type="w" for="ch" ptType="sibTrans" op="equ"/>
            <dgm:constr type="primFontSz" for="des" forName="L1TextContainer" op="equ"/>
            <dgm:constr type="primFontSz" for="des" forName="L2TextContainer" op="equ"/>
          </dgm:constrLst>
        </dgm:if>
        <dgm:else name="constrForRest">
          <dgm:constrLst>
            <dgm:constr type="primFontSz" for="des" forName="L1TextContainer" val="20"/>
            <dgm:constr type="primFontSz" for="des" forName="L2TextContainer" refType="primFontSz" refFor="des" refForName="L1TextContainer" op="equ" fact="0.85"/>
            <dgm:constr type="w" for="ch" forName="composite" refType="w"/>
            <dgm:constr type="h" for="ch" forName="composite" refType="h"/>
            <dgm:constr type="w" for="ch" forName="spaceBetweenRectangles" refType="w" refFor="ch" refForName="composite" fact="-0.42"/>
            <dgm:constr type="w" for="ch" ptType="sibTrans" op="equ"/>
            <dgm:constr type="primFontSz" for="des" forName="L1TextContainer" op="equ"/>
            <dgm:constr type="primFontSz" for="des" forName="L2TextContainer" op="equ"/>
          </dgm:constrLst>
        </dgm:else>
      </dgm:choose>
      <dgm:forEach name="nodesForEach" axis="ch" ptType="node">
        <dgm:layoutNode name="composite">
          <dgm:alg type="composite"/>
          <dgm:shape xmlns:r="http://schemas.openxmlformats.org/officeDocument/2006/relationships" r:blip="">
            <dgm:adjLst/>
          </dgm:shape>
          <dgm:choose name="CaseForPlacingNodesAboveAndBelowDivider">
            <dgm:if name="CaseForPlacingNodeAboveDivider" axis="self" ptType="node" func="posOdd" op="equ" val="1">
              <dgm:constrLst>
                <dgm:constr type="w" for="ch" forName="L1TextContainer" refType="w" fact="0.88"/>
                <dgm:constr type="l" for="ch" forName="L1TextContainer" refType="w" fact="0.06"/>
                <dgm:constr type="t" for="ch" forName="L1TextContainer" refType="h" fact="0.537"/>
                <dgm:constr type="h" for="ch" forName="L1TextContainer" refType="h" fact="0.113"/>
                <dgm:constr type="w" for="ch" forName="L2TextContainerWrapper" refType="w"/>
                <dgm:constr type="h" for="ch" forName="L2TextContainerWrapper" refType="h" fact="0.31"/>
                <dgm:constr type="b" for="ch" forName="L2TextContainerWrapper" refType="h" fact="0.31"/>
                <dgm:constr type="w" for="ch" forName="ConnectLine"/>
                <dgm:constr type="l" for="ch" forName="ConnectLine" refType="w" fact="0.5"/>
                <dgm:constr type="h" for="ch" forName="ConnectLine" refType="h" fact="0.19"/>
                <dgm:constr type="t" for="ch" forName="ConnectLine" refType="h" fact="0.31"/>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t" for="ch" forName="EmptyPlaceHolder" refType="h" fact="0.65"/>
                <dgm:constr type="h" for="ch" forName="EmptyPlaceHolder" refType="h" fact="0.35"/>
              </dgm:constrLst>
            </dgm:if>
            <dgm:else name="CaseForPlacingNodeBelowDivider">
              <dgm:constrLst>
                <dgm:constr type="w" for="ch" forName="L1TextContainer" refType="w" fact="0.88"/>
                <dgm:constr type="l" for="ch" forName="L1TextContainer" refType="w" fact="0.06"/>
                <dgm:constr type="t" for="ch" forName="L1TextContainer" refType="h" fact="0.35"/>
                <dgm:constr type="h" for="ch" forName="L1TextContainer" refType="h" fact="0.113"/>
                <dgm:constr type="w" for="ch" forName="L2TextContainerWrapper" refType="w"/>
                <dgm:constr type="h" for="ch" forName="L2TextContainerWrapper" refType="h" fact="0.31"/>
                <dgm:constr type="t" for="ch" forName="L2TextContainerWrapper" refType="h" fact="0.69"/>
                <dgm:constr type="w" for="ch" forName="ConnectLine"/>
                <dgm:constr type="l" for="ch" forName="ConnectLine" refType="w" fact="0.5"/>
                <dgm:constr type="h" for="ch" forName="ConnectLine" refType="h" fact="0.19"/>
                <dgm:constr type="t" for="ch" forName="ConnectLine" refType="h" fact="0.5"/>
                <dgm:constr type="w" for="ch" forName="ConnectorPoint" refType="h" fact="0.015"/>
                <dgm:constr type="h" for="ch" forName="ConnectorPoint" refType="h" fact="0.015"/>
                <dgm:constr type="ctrX" for="ch" forName="ConnectorPoint" refType="w" fact="0.5"/>
                <dgm:constr type="ctrY" for="ch" forName="ConnectorPoint" refType="h" fact="0.5"/>
                <dgm:constr type="w" for="ch" forName="EmptyPlaceHolder" refType="w"/>
                <dgm:constr type="h" for="ch" forName="EmptyPlaceHolder" refType="h" fact="0.35"/>
                <dgm:constr type="t" for="ch" forName="EmptyPlaceHolder" refType="h" fact="0"/>
              </dgm:constrLst>
            </dgm:else>
          </dgm:choose>
          <dgm:layoutNode name="L1TextContainer" styleLbl="revTx">
            <dgm:varLst>
              <dgm:chMax val="1"/>
              <dgm:chPref val="1"/>
              <dgm:bulletEnabled val="1"/>
            </dgm:varLst>
            <dgm:choose name="casesForTxtDirLogic">
              <dgm:if name="Name78" axis="self" ptType="node" func="posOdd" op="equ" val="1">
                <dgm:alg type="tx">
                  <dgm:param type="txAnchorHorz" val="ctr"/>
                  <dgm:param type="txAnchorVert" val="t"/>
                  <dgm:param type="parTxLTRAlign" val="ctr"/>
                  <dgm:param type="parTxRTLAlign" val="ctr"/>
                </dgm:alg>
              </dgm:if>
              <dgm:else name="Name89">
                <dgm:alg type="tx">
                  <dgm:param type="txAnchorHorz" val="ctr"/>
                  <dgm:param type="txAnchorVert" val="b"/>
                  <dgm:param type="parTxLTRAlign" val="ctr"/>
                  <dgm:param type="parTxRTLAlign" val="ctr"/>
                </dgm:alg>
              </dgm:else>
            </dgm:choose>
            <dgm:shape xmlns:r="http://schemas.openxmlformats.org/officeDocument/2006/relationships" type="rect" r:blip="">
              <dgm:adjLst/>
            </dgm:shape>
            <dgm:presOf axis="self"/>
            <dgm:constrLst>
              <dgm:constr type="lMarg"/>
              <dgm:constr type="rMarg"/>
              <dgm:constr type="tMarg"/>
              <dgm:constr type="bMarg"/>
            </dgm:constrLst>
            <dgm:ruleLst>
              <dgm:rule type="primFontSz" val="14" fact="NaN" max="NaN"/>
            </dgm:ruleLst>
          </dgm:layoutNode>
          <dgm:layoutNode name="L2TextContainerWrapper">
            <dgm:varLst>
              <dgm:chMax val="0"/>
              <dgm:chPref val="0"/>
              <dgm:bulletEnabled val="1"/>
            </dgm:varLst>
            <dgm:alg type="composite"/>
            <dgm:choose name="L2TextContainerConstr">
              <dgm:if name="CaseForPlacingL2TextContaineAboveDivider" axis="self" ptType="node" func="posOdd" op="equ" val="1">
                <dgm:constrLst>
                  <dgm:constr type="h" for="ch" forName="L2TextContainer" refType="h" fact="0.55"/>
                  <dgm:constr type="b" for="ch" forName="L2TextContainer" refType="h"/>
                  <dgm:constr type="h" for="ch" forName="FlexibleEmptyPlaceHolder" refType="h" fact="0.45"/>
                </dgm:constrLst>
              </dgm:if>
              <dgm:else name="CaseForPlacingL2TextContaineBelowDivider">
                <dgm:constrLst>
                  <dgm:constr type="h" for="ch" forName="L2TextContainer" refType="h" fact="0.55"/>
                  <dgm:constr type="h" for="ch" forName="FlexibleEmptyPlaceHolder" refType="h" fact="0.45"/>
                  <dgm:constr type="b" for="ch" forName="FlexibleEmptyPlaceHolder" refType="h"/>
                </dgm:constrLst>
              </dgm:else>
            </dgm:choose>
            <dgm:layoutNode name="L2TextContainer" styleLbl="bgAcc1">
              <dgm:choose name="L2TextContainerAlgo">
                <dgm:if name="L2TextContainerAlgoLTR" func="var" arg="dir" op="equ" val="norm">
                  <dgm:alg type="tx">
                    <dgm:param type="txAnchorVert" val="mid"/>
                    <dgm:param type="parTxRTLAlign" val="l"/>
                    <dgm:param type="parTxLTRAlign" val="l"/>
                    <dgm:param type="txAnchorVertCh" val="mid"/>
                    <dgm:param type="shpTxRTLAlignCh" val="l"/>
                    <dgm:param type="shpTxLTRAlignCh" val="l"/>
                  </dgm:alg>
                </dgm:if>
                <dgm:else name="L2TextContainerAlgoRTL">
                  <dgm:alg type="tx">
                    <dgm:param type="txAnchorVert" val="mid"/>
                    <dgm:param type="parTxRTLAlign" val="r"/>
                    <dgm:param type="parTxLTRAlign" val="r"/>
                    <dgm:param type="txAnchorVertCh" val="mid"/>
                    <dgm:param type="shpTxRTLAlignCh" val="r"/>
                    <dgm:param type="shpTxLTRAlignCh" val="r"/>
                  </dgm:alg>
                </dgm:else>
              </dgm:choose>
              <dgm:shape xmlns:r="http://schemas.openxmlformats.org/officeDocument/2006/relationships" type="roundRect" r:blip="">
                <dgm:adjLst/>
              </dgm:shape>
              <dgm:presOf axis="des" ptType="node"/>
              <dgm:constrLst>
                <dgm:constr type="primFontSz" val="17"/>
                <dgm:constr type="lMarg" refType="primFontSz" fact="0.7"/>
                <dgm:constr type="rMarg" refType="primFontSz" fact="0.7"/>
                <dgm:constr type="tMarg" refType="primFontSz" fact="0.7"/>
                <dgm:constr type="bMarg" refType="primFontSz" fact="0.7"/>
              </dgm:constrLst>
              <dgm:ruleLst>
                <dgm:rule type="primFontSz" val="12" fact="NaN" max="NaN"/>
                <dgm:rule type="secFontSz" val="10" fact="NaN" max="NaN"/>
                <dgm:rule type="h" val="INF" fact="NaN" max="NaN"/>
              </dgm:ruleLst>
            </dgm:layoutNode>
            <dgm:layoutNode name="FlexibleEmptyPlaceHolder">
              <dgm:alg type="sp"/>
              <dgm:shape xmlns:r="http://schemas.openxmlformats.org/officeDocument/2006/relationships" r:blip="">
                <dgm:adjLst/>
              </dgm:shape>
              <dgm:presOf/>
              <dgm:constrLst/>
            </dgm:layoutNode>
          </dgm:layoutNode>
          <dgm:layoutNode name="ConnectLine" styleLbl="sibTrans1D1" moveWith="L2TextContainer">
            <dgm:alg type="sp"/>
            <dgm:shape xmlns:r="http://schemas.openxmlformats.org/officeDocument/2006/relationships" type="line" r:blip="">
              <dgm:adjLst/>
              <dgm:extLst>
                <a:ext uri="{B698B0E9-8C71-41B9-8309-B3DCBF30829C}">
                  <dgm1612:spPr xmlns:dgm1612="http://schemas.microsoft.com/office/drawing/2016/12/diagram">
                    <a:ln>
                      <a:prstDash val="dash"/>
                    </a:ln>
                  </dgm1612:spPr>
                </a:ext>
              </dgm:extLst>
            </dgm:shape>
            <dgm:presOf/>
            <dgm:constrLst/>
          </dgm:layoutNode>
          <dgm:layoutNode name="ConnectorPoint" styleLbl="alignNode1" moveWith="L2TextContainer">
            <dgm:alg type="sp"/>
            <dgm:shape xmlns:r="http://schemas.openxmlformats.org/officeDocument/2006/relationships" type="ellipse" r:blip="" zOrderOff="1">
              <dgm:adjLst/>
            </dgm:shape>
            <dgm:presOf/>
            <dgm:constrLst/>
          </dgm:layoutNode>
          <dgm:layoutNode name="EmptyPlaceHolder">
            <dgm:alg type="sp"/>
            <dgm:shape xmlns:r="http://schemas.openxmlformats.org/officeDocument/2006/relationships" r:blip="">
              <dgm:adjLst/>
            </dgm:shape>
            <dgm:presOf/>
            <dgm:constrLst/>
          </dgm:layoutNode>
        </dgm:layoutNode>
        <dgm:forEach name="Name28"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Node>
  <dgm:extLst>
    <a:ext uri="{68A01E43-0DF5-4B5B-8FA6-DAF915123BFB}">
      <dgm1612:lstStyle xmlns:dgm1612="http://schemas.microsoft.com/office/drawing/2016/12/diagram">
        <a:lvl1pPr>
          <a:defRPr b="1"/>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00AAE-7E3A-3ED0-0A58-3C9202F980B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GB"/>
          </a:p>
        </p:txBody>
      </p:sp>
      <p:sp>
        <p:nvSpPr>
          <p:cNvPr id="3" name="Subtitle 2">
            <a:extLst>
              <a:ext uri="{FF2B5EF4-FFF2-40B4-BE49-F238E27FC236}">
                <a16:creationId xmlns:a16="http://schemas.microsoft.com/office/drawing/2014/main" id="{B3A0FC31-B3FF-4C66-4439-244ACB16C7A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4" name="Date Placeholder 3">
            <a:extLst>
              <a:ext uri="{FF2B5EF4-FFF2-40B4-BE49-F238E27FC236}">
                <a16:creationId xmlns:a16="http://schemas.microsoft.com/office/drawing/2014/main" id="{D79736DB-001E-91DF-6FA8-3626200F53DD}"/>
              </a:ext>
            </a:extLst>
          </p:cNvPr>
          <p:cNvSpPr>
            <a:spLocks noGrp="1"/>
          </p:cNvSpPr>
          <p:nvPr>
            <p:ph type="dt" sz="half" idx="10"/>
          </p:nvPr>
        </p:nvSpPr>
        <p:spPr/>
        <p:txBody>
          <a:bodyPr/>
          <a:lstStyle/>
          <a:p>
            <a:fld id="{2067F1ED-B032-4FBF-8D14-BE4B6B2AEBE0}" type="datetimeFigureOut">
              <a:rPr lang="en-GB" smtClean="0"/>
              <a:t>23/02/2023</a:t>
            </a:fld>
            <a:endParaRPr lang="en-GB"/>
          </a:p>
        </p:txBody>
      </p:sp>
      <p:sp>
        <p:nvSpPr>
          <p:cNvPr id="5" name="Footer Placeholder 4">
            <a:extLst>
              <a:ext uri="{FF2B5EF4-FFF2-40B4-BE49-F238E27FC236}">
                <a16:creationId xmlns:a16="http://schemas.microsoft.com/office/drawing/2014/main" id="{43AFEA6A-6285-F64F-5D42-E4433611450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42D5D5F-2EDF-5CCF-BEDC-8B883BC064D2}"/>
              </a:ext>
            </a:extLst>
          </p:cNvPr>
          <p:cNvSpPr>
            <a:spLocks noGrp="1"/>
          </p:cNvSpPr>
          <p:nvPr>
            <p:ph type="sldNum" sz="quarter" idx="12"/>
          </p:nvPr>
        </p:nvSpPr>
        <p:spPr/>
        <p:txBody>
          <a:bodyPr/>
          <a:lstStyle/>
          <a:p>
            <a:fld id="{4AF99C7B-61F6-480D-A65B-72402CC23817}" type="slidenum">
              <a:rPr lang="en-GB" smtClean="0"/>
              <a:t>‹#›</a:t>
            </a:fld>
            <a:endParaRPr lang="en-GB"/>
          </a:p>
        </p:txBody>
      </p:sp>
    </p:spTree>
    <p:extLst>
      <p:ext uri="{BB962C8B-B14F-4D97-AF65-F5344CB8AC3E}">
        <p14:creationId xmlns:p14="http://schemas.microsoft.com/office/powerpoint/2010/main" val="2903771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6C31D7-E7B5-1231-300E-FBBFCBB719DF}"/>
              </a:ext>
            </a:extLst>
          </p:cNvPr>
          <p:cNvSpPr>
            <a:spLocks noGrp="1"/>
          </p:cNvSpPr>
          <p:nvPr>
            <p:ph type="title"/>
          </p:nvPr>
        </p:nvSpPr>
        <p:spPr/>
        <p:txBody>
          <a:bodyPr/>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1B8D4BDA-517C-6EC3-6A95-9E0FB82908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9B2F0EC2-4E45-CD94-BCA1-21119BB647CC}"/>
              </a:ext>
            </a:extLst>
          </p:cNvPr>
          <p:cNvSpPr>
            <a:spLocks noGrp="1"/>
          </p:cNvSpPr>
          <p:nvPr>
            <p:ph type="dt" sz="half" idx="10"/>
          </p:nvPr>
        </p:nvSpPr>
        <p:spPr/>
        <p:txBody>
          <a:bodyPr/>
          <a:lstStyle/>
          <a:p>
            <a:fld id="{2067F1ED-B032-4FBF-8D14-BE4B6B2AEBE0}" type="datetimeFigureOut">
              <a:rPr lang="en-GB" smtClean="0"/>
              <a:t>23/02/2023</a:t>
            </a:fld>
            <a:endParaRPr lang="en-GB"/>
          </a:p>
        </p:txBody>
      </p:sp>
      <p:sp>
        <p:nvSpPr>
          <p:cNvPr id="5" name="Footer Placeholder 4">
            <a:extLst>
              <a:ext uri="{FF2B5EF4-FFF2-40B4-BE49-F238E27FC236}">
                <a16:creationId xmlns:a16="http://schemas.microsoft.com/office/drawing/2014/main" id="{E1E91674-F881-9143-3577-D8FDA4FF3F33}"/>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F85C02F-8188-A400-9EF3-76A89214AEB6}"/>
              </a:ext>
            </a:extLst>
          </p:cNvPr>
          <p:cNvSpPr>
            <a:spLocks noGrp="1"/>
          </p:cNvSpPr>
          <p:nvPr>
            <p:ph type="sldNum" sz="quarter" idx="12"/>
          </p:nvPr>
        </p:nvSpPr>
        <p:spPr/>
        <p:txBody>
          <a:bodyPr/>
          <a:lstStyle/>
          <a:p>
            <a:fld id="{4AF99C7B-61F6-480D-A65B-72402CC23817}" type="slidenum">
              <a:rPr lang="en-GB" smtClean="0"/>
              <a:t>‹#›</a:t>
            </a:fld>
            <a:endParaRPr lang="en-GB"/>
          </a:p>
        </p:txBody>
      </p:sp>
    </p:spTree>
    <p:extLst>
      <p:ext uri="{BB962C8B-B14F-4D97-AF65-F5344CB8AC3E}">
        <p14:creationId xmlns:p14="http://schemas.microsoft.com/office/powerpoint/2010/main" val="123954065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BFC1A4A-BF32-A892-8912-9F56C05A4180}"/>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GB"/>
          </a:p>
        </p:txBody>
      </p:sp>
      <p:sp>
        <p:nvSpPr>
          <p:cNvPr id="3" name="Vertical Text Placeholder 2">
            <a:extLst>
              <a:ext uri="{FF2B5EF4-FFF2-40B4-BE49-F238E27FC236}">
                <a16:creationId xmlns:a16="http://schemas.microsoft.com/office/drawing/2014/main" id="{FA1F4B25-336E-7C91-D859-0B1EA39ECF5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79E10B26-9385-2904-4894-15DC2C90E5E7}"/>
              </a:ext>
            </a:extLst>
          </p:cNvPr>
          <p:cNvSpPr>
            <a:spLocks noGrp="1"/>
          </p:cNvSpPr>
          <p:nvPr>
            <p:ph type="dt" sz="half" idx="10"/>
          </p:nvPr>
        </p:nvSpPr>
        <p:spPr/>
        <p:txBody>
          <a:bodyPr/>
          <a:lstStyle/>
          <a:p>
            <a:fld id="{2067F1ED-B032-4FBF-8D14-BE4B6B2AEBE0}" type="datetimeFigureOut">
              <a:rPr lang="en-GB" smtClean="0"/>
              <a:t>23/02/2023</a:t>
            </a:fld>
            <a:endParaRPr lang="en-GB"/>
          </a:p>
        </p:txBody>
      </p:sp>
      <p:sp>
        <p:nvSpPr>
          <p:cNvPr id="5" name="Footer Placeholder 4">
            <a:extLst>
              <a:ext uri="{FF2B5EF4-FFF2-40B4-BE49-F238E27FC236}">
                <a16:creationId xmlns:a16="http://schemas.microsoft.com/office/drawing/2014/main" id="{C9CC84F2-91B9-6CC2-51A8-2B0ADBAF3026}"/>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DF54637-90A9-8702-7BBF-771EA8913D27}"/>
              </a:ext>
            </a:extLst>
          </p:cNvPr>
          <p:cNvSpPr>
            <a:spLocks noGrp="1"/>
          </p:cNvSpPr>
          <p:nvPr>
            <p:ph type="sldNum" sz="quarter" idx="12"/>
          </p:nvPr>
        </p:nvSpPr>
        <p:spPr/>
        <p:txBody>
          <a:bodyPr/>
          <a:lstStyle/>
          <a:p>
            <a:fld id="{4AF99C7B-61F6-480D-A65B-72402CC23817}" type="slidenum">
              <a:rPr lang="en-GB" smtClean="0"/>
              <a:t>‹#›</a:t>
            </a:fld>
            <a:endParaRPr lang="en-GB"/>
          </a:p>
        </p:txBody>
      </p:sp>
    </p:spTree>
    <p:extLst>
      <p:ext uri="{BB962C8B-B14F-4D97-AF65-F5344CB8AC3E}">
        <p14:creationId xmlns:p14="http://schemas.microsoft.com/office/powerpoint/2010/main" val="3493541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BE759B3-C88C-63D8-96DA-32CAF9AEAF2C}"/>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1C6BDD62-19C0-9266-D74D-77A9B24E65A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5CA16220-FF83-ED64-6956-D0543E91CBDC}"/>
              </a:ext>
            </a:extLst>
          </p:cNvPr>
          <p:cNvSpPr>
            <a:spLocks noGrp="1"/>
          </p:cNvSpPr>
          <p:nvPr>
            <p:ph type="dt" sz="half" idx="10"/>
          </p:nvPr>
        </p:nvSpPr>
        <p:spPr/>
        <p:txBody>
          <a:bodyPr/>
          <a:lstStyle/>
          <a:p>
            <a:fld id="{2067F1ED-B032-4FBF-8D14-BE4B6B2AEBE0}" type="datetimeFigureOut">
              <a:rPr lang="en-GB" smtClean="0"/>
              <a:t>23/02/2023</a:t>
            </a:fld>
            <a:endParaRPr lang="en-GB"/>
          </a:p>
        </p:txBody>
      </p:sp>
      <p:sp>
        <p:nvSpPr>
          <p:cNvPr id="5" name="Footer Placeholder 4">
            <a:extLst>
              <a:ext uri="{FF2B5EF4-FFF2-40B4-BE49-F238E27FC236}">
                <a16:creationId xmlns:a16="http://schemas.microsoft.com/office/drawing/2014/main" id="{DB31CD89-C0EA-F647-CAA5-5CE2B374F93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D82F1957-04C2-E8F4-C2AA-C29670DA0B8B}"/>
              </a:ext>
            </a:extLst>
          </p:cNvPr>
          <p:cNvSpPr>
            <a:spLocks noGrp="1"/>
          </p:cNvSpPr>
          <p:nvPr>
            <p:ph type="sldNum" sz="quarter" idx="12"/>
          </p:nvPr>
        </p:nvSpPr>
        <p:spPr/>
        <p:txBody>
          <a:bodyPr/>
          <a:lstStyle/>
          <a:p>
            <a:fld id="{4AF99C7B-61F6-480D-A65B-72402CC23817}" type="slidenum">
              <a:rPr lang="en-GB" smtClean="0"/>
              <a:t>‹#›</a:t>
            </a:fld>
            <a:endParaRPr lang="en-GB"/>
          </a:p>
        </p:txBody>
      </p:sp>
    </p:spTree>
    <p:extLst>
      <p:ext uri="{BB962C8B-B14F-4D97-AF65-F5344CB8AC3E}">
        <p14:creationId xmlns:p14="http://schemas.microsoft.com/office/powerpoint/2010/main" val="1440179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6DDA2-2DFC-B7B2-99A0-A1A593CD3232}"/>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GB"/>
          </a:p>
        </p:txBody>
      </p:sp>
      <p:sp>
        <p:nvSpPr>
          <p:cNvPr id="3" name="Text Placeholder 2">
            <a:extLst>
              <a:ext uri="{FF2B5EF4-FFF2-40B4-BE49-F238E27FC236}">
                <a16:creationId xmlns:a16="http://schemas.microsoft.com/office/drawing/2014/main" id="{A0590DD7-6DD1-4631-2B8A-3AB93A5791A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39BCAE-44E1-1361-5686-14C143E5EC4D}"/>
              </a:ext>
            </a:extLst>
          </p:cNvPr>
          <p:cNvSpPr>
            <a:spLocks noGrp="1"/>
          </p:cNvSpPr>
          <p:nvPr>
            <p:ph type="dt" sz="half" idx="10"/>
          </p:nvPr>
        </p:nvSpPr>
        <p:spPr/>
        <p:txBody>
          <a:bodyPr/>
          <a:lstStyle/>
          <a:p>
            <a:fld id="{2067F1ED-B032-4FBF-8D14-BE4B6B2AEBE0}" type="datetimeFigureOut">
              <a:rPr lang="en-GB" smtClean="0"/>
              <a:t>23/02/2023</a:t>
            </a:fld>
            <a:endParaRPr lang="en-GB"/>
          </a:p>
        </p:txBody>
      </p:sp>
      <p:sp>
        <p:nvSpPr>
          <p:cNvPr id="5" name="Footer Placeholder 4">
            <a:extLst>
              <a:ext uri="{FF2B5EF4-FFF2-40B4-BE49-F238E27FC236}">
                <a16:creationId xmlns:a16="http://schemas.microsoft.com/office/drawing/2014/main" id="{CE84DE51-A7EE-BB9A-7BD5-0F3A2FA9A099}"/>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525AC4C5-DA8E-3385-7669-6071AA2309BB}"/>
              </a:ext>
            </a:extLst>
          </p:cNvPr>
          <p:cNvSpPr>
            <a:spLocks noGrp="1"/>
          </p:cNvSpPr>
          <p:nvPr>
            <p:ph type="sldNum" sz="quarter" idx="12"/>
          </p:nvPr>
        </p:nvSpPr>
        <p:spPr/>
        <p:txBody>
          <a:bodyPr/>
          <a:lstStyle/>
          <a:p>
            <a:fld id="{4AF99C7B-61F6-480D-A65B-72402CC23817}" type="slidenum">
              <a:rPr lang="en-GB" smtClean="0"/>
              <a:t>‹#›</a:t>
            </a:fld>
            <a:endParaRPr lang="en-GB"/>
          </a:p>
        </p:txBody>
      </p:sp>
    </p:spTree>
    <p:extLst>
      <p:ext uri="{BB962C8B-B14F-4D97-AF65-F5344CB8AC3E}">
        <p14:creationId xmlns:p14="http://schemas.microsoft.com/office/powerpoint/2010/main" val="29241865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CAEBE5-8D86-0A4B-73F6-2370657A4E72}"/>
              </a:ext>
            </a:extLst>
          </p:cNvPr>
          <p:cNvSpPr>
            <a:spLocks noGrp="1"/>
          </p:cNvSpPr>
          <p:nvPr>
            <p:ph type="title"/>
          </p:nvPr>
        </p:nvSpPr>
        <p:spPr/>
        <p:txBody>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BC5FD235-8282-806A-43E7-72C83D51E91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16816E19-B4F4-BFD5-6CE7-5CE5B68BD4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a:extLst>
              <a:ext uri="{FF2B5EF4-FFF2-40B4-BE49-F238E27FC236}">
                <a16:creationId xmlns:a16="http://schemas.microsoft.com/office/drawing/2014/main" id="{F5435C2D-264C-F037-C3D1-036959CDD341}"/>
              </a:ext>
            </a:extLst>
          </p:cNvPr>
          <p:cNvSpPr>
            <a:spLocks noGrp="1"/>
          </p:cNvSpPr>
          <p:nvPr>
            <p:ph type="dt" sz="half" idx="10"/>
          </p:nvPr>
        </p:nvSpPr>
        <p:spPr/>
        <p:txBody>
          <a:bodyPr/>
          <a:lstStyle/>
          <a:p>
            <a:fld id="{2067F1ED-B032-4FBF-8D14-BE4B6B2AEBE0}" type="datetimeFigureOut">
              <a:rPr lang="en-GB" smtClean="0"/>
              <a:t>23/02/2023</a:t>
            </a:fld>
            <a:endParaRPr lang="en-GB"/>
          </a:p>
        </p:txBody>
      </p:sp>
      <p:sp>
        <p:nvSpPr>
          <p:cNvPr id="6" name="Footer Placeholder 5">
            <a:extLst>
              <a:ext uri="{FF2B5EF4-FFF2-40B4-BE49-F238E27FC236}">
                <a16:creationId xmlns:a16="http://schemas.microsoft.com/office/drawing/2014/main" id="{E7D79D60-56A1-791C-6E39-DA3D288861F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DA575AE2-AA40-2522-8FE8-61633BB0FFDD}"/>
              </a:ext>
            </a:extLst>
          </p:cNvPr>
          <p:cNvSpPr>
            <a:spLocks noGrp="1"/>
          </p:cNvSpPr>
          <p:nvPr>
            <p:ph type="sldNum" sz="quarter" idx="12"/>
          </p:nvPr>
        </p:nvSpPr>
        <p:spPr/>
        <p:txBody>
          <a:bodyPr/>
          <a:lstStyle/>
          <a:p>
            <a:fld id="{4AF99C7B-61F6-480D-A65B-72402CC23817}" type="slidenum">
              <a:rPr lang="en-GB" smtClean="0"/>
              <a:t>‹#›</a:t>
            </a:fld>
            <a:endParaRPr lang="en-GB"/>
          </a:p>
        </p:txBody>
      </p:sp>
    </p:spTree>
    <p:extLst>
      <p:ext uri="{BB962C8B-B14F-4D97-AF65-F5344CB8AC3E}">
        <p14:creationId xmlns:p14="http://schemas.microsoft.com/office/powerpoint/2010/main" val="15638688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57DE09-1A9B-6F1F-CAB1-D0EFD7D50676}"/>
              </a:ext>
            </a:extLst>
          </p:cNvPr>
          <p:cNvSpPr>
            <a:spLocks noGrp="1"/>
          </p:cNvSpPr>
          <p:nvPr>
            <p:ph type="title"/>
          </p:nvPr>
        </p:nvSpPr>
        <p:spPr>
          <a:xfrm>
            <a:off x="839788" y="365125"/>
            <a:ext cx="10515600" cy="1325563"/>
          </a:xfrm>
        </p:spPr>
        <p:txBody>
          <a:bodyPr/>
          <a:lstStyle/>
          <a:p>
            <a:r>
              <a:rPr lang="en-US"/>
              <a:t>Click to edit Master title style</a:t>
            </a:r>
            <a:endParaRPr lang="en-GB"/>
          </a:p>
        </p:txBody>
      </p:sp>
      <p:sp>
        <p:nvSpPr>
          <p:cNvPr id="3" name="Text Placeholder 2">
            <a:extLst>
              <a:ext uri="{FF2B5EF4-FFF2-40B4-BE49-F238E27FC236}">
                <a16:creationId xmlns:a16="http://schemas.microsoft.com/office/drawing/2014/main" id="{7E200BA1-AB0E-E7A8-F319-09234F5EF9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463D3C-2868-8DD6-3F77-243D21D061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a:extLst>
              <a:ext uri="{FF2B5EF4-FFF2-40B4-BE49-F238E27FC236}">
                <a16:creationId xmlns:a16="http://schemas.microsoft.com/office/drawing/2014/main" id="{A0E41CED-70DF-B9BD-0A47-5C4EF64207B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AF0930E-7A99-03F9-D460-DF69CF449963}"/>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a:extLst>
              <a:ext uri="{FF2B5EF4-FFF2-40B4-BE49-F238E27FC236}">
                <a16:creationId xmlns:a16="http://schemas.microsoft.com/office/drawing/2014/main" id="{C7C68495-34C5-F530-390B-62A9329AC91A}"/>
              </a:ext>
            </a:extLst>
          </p:cNvPr>
          <p:cNvSpPr>
            <a:spLocks noGrp="1"/>
          </p:cNvSpPr>
          <p:nvPr>
            <p:ph type="dt" sz="half" idx="10"/>
          </p:nvPr>
        </p:nvSpPr>
        <p:spPr/>
        <p:txBody>
          <a:bodyPr/>
          <a:lstStyle/>
          <a:p>
            <a:fld id="{2067F1ED-B032-4FBF-8D14-BE4B6B2AEBE0}" type="datetimeFigureOut">
              <a:rPr lang="en-GB" smtClean="0"/>
              <a:t>23/02/2023</a:t>
            </a:fld>
            <a:endParaRPr lang="en-GB"/>
          </a:p>
        </p:txBody>
      </p:sp>
      <p:sp>
        <p:nvSpPr>
          <p:cNvPr id="8" name="Footer Placeholder 7">
            <a:extLst>
              <a:ext uri="{FF2B5EF4-FFF2-40B4-BE49-F238E27FC236}">
                <a16:creationId xmlns:a16="http://schemas.microsoft.com/office/drawing/2014/main" id="{974114F4-CB57-B706-ABE8-7D8A25082445}"/>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8F7BA6C1-30B3-C6FF-715C-08E6CDCF9F25}"/>
              </a:ext>
            </a:extLst>
          </p:cNvPr>
          <p:cNvSpPr>
            <a:spLocks noGrp="1"/>
          </p:cNvSpPr>
          <p:nvPr>
            <p:ph type="sldNum" sz="quarter" idx="12"/>
          </p:nvPr>
        </p:nvSpPr>
        <p:spPr/>
        <p:txBody>
          <a:bodyPr/>
          <a:lstStyle/>
          <a:p>
            <a:fld id="{4AF99C7B-61F6-480D-A65B-72402CC23817}" type="slidenum">
              <a:rPr lang="en-GB" smtClean="0"/>
              <a:t>‹#›</a:t>
            </a:fld>
            <a:endParaRPr lang="en-GB"/>
          </a:p>
        </p:txBody>
      </p:sp>
    </p:spTree>
    <p:extLst>
      <p:ext uri="{BB962C8B-B14F-4D97-AF65-F5344CB8AC3E}">
        <p14:creationId xmlns:p14="http://schemas.microsoft.com/office/powerpoint/2010/main" val="32034644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81F388-513F-EB01-5198-B7D4E027C928}"/>
              </a:ext>
            </a:extLst>
          </p:cNvPr>
          <p:cNvSpPr>
            <a:spLocks noGrp="1"/>
          </p:cNvSpPr>
          <p:nvPr>
            <p:ph type="title"/>
          </p:nvPr>
        </p:nvSpPr>
        <p:spPr/>
        <p:txBody>
          <a:bodyPr/>
          <a:lstStyle/>
          <a:p>
            <a:r>
              <a:rPr lang="en-US"/>
              <a:t>Click to edit Master title style</a:t>
            </a:r>
            <a:endParaRPr lang="en-GB"/>
          </a:p>
        </p:txBody>
      </p:sp>
      <p:sp>
        <p:nvSpPr>
          <p:cNvPr id="3" name="Date Placeholder 2">
            <a:extLst>
              <a:ext uri="{FF2B5EF4-FFF2-40B4-BE49-F238E27FC236}">
                <a16:creationId xmlns:a16="http://schemas.microsoft.com/office/drawing/2014/main" id="{05088FD7-9D3A-A435-7CF0-4CD712534209}"/>
              </a:ext>
            </a:extLst>
          </p:cNvPr>
          <p:cNvSpPr>
            <a:spLocks noGrp="1"/>
          </p:cNvSpPr>
          <p:nvPr>
            <p:ph type="dt" sz="half" idx="10"/>
          </p:nvPr>
        </p:nvSpPr>
        <p:spPr/>
        <p:txBody>
          <a:bodyPr/>
          <a:lstStyle/>
          <a:p>
            <a:fld id="{2067F1ED-B032-4FBF-8D14-BE4B6B2AEBE0}" type="datetimeFigureOut">
              <a:rPr lang="en-GB" smtClean="0"/>
              <a:t>23/02/2023</a:t>
            </a:fld>
            <a:endParaRPr lang="en-GB"/>
          </a:p>
        </p:txBody>
      </p:sp>
      <p:sp>
        <p:nvSpPr>
          <p:cNvPr id="4" name="Footer Placeholder 3">
            <a:extLst>
              <a:ext uri="{FF2B5EF4-FFF2-40B4-BE49-F238E27FC236}">
                <a16:creationId xmlns:a16="http://schemas.microsoft.com/office/drawing/2014/main" id="{0CC85301-C89E-AF84-6FDF-DE480F6504C9}"/>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24066A61-D98B-D7B3-1DA2-0608AC1B379D}"/>
              </a:ext>
            </a:extLst>
          </p:cNvPr>
          <p:cNvSpPr>
            <a:spLocks noGrp="1"/>
          </p:cNvSpPr>
          <p:nvPr>
            <p:ph type="sldNum" sz="quarter" idx="12"/>
          </p:nvPr>
        </p:nvSpPr>
        <p:spPr/>
        <p:txBody>
          <a:bodyPr/>
          <a:lstStyle/>
          <a:p>
            <a:fld id="{4AF99C7B-61F6-480D-A65B-72402CC23817}" type="slidenum">
              <a:rPr lang="en-GB" smtClean="0"/>
              <a:t>‹#›</a:t>
            </a:fld>
            <a:endParaRPr lang="en-GB"/>
          </a:p>
        </p:txBody>
      </p:sp>
    </p:spTree>
    <p:extLst>
      <p:ext uri="{BB962C8B-B14F-4D97-AF65-F5344CB8AC3E}">
        <p14:creationId xmlns:p14="http://schemas.microsoft.com/office/powerpoint/2010/main" val="38623504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7079473-A705-2A26-8E70-C6EFE5891CFC}"/>
              </a:ext>
            </a:extLst>
          </p:cNvPr>
          <p:cNvSpPr>
            <a:spLocks noGrp="1"/>
          </p:cNvSpPr>
          <p:nvPr>
            <p:ph type="dt" sz="half" idx="10"/>
          </p:nvPr>
        </p:nvSpPr>
        <p:spPr/>
        <p:txBody>
          <a:bodyPr/>
          <a:lstStyle/>
          <a:p>
            <a:fld id="{2067F1ED-B032-4FBF-8D14-BE4B6B2AEBE0}" type="datetimeFigureOut">
              <a:rPr lang="en-GB" smtClean="0"/>
              <a:t>23/02/2023</a:t>
            </a:fld>
            <a:endParaRPr lang="en-GB"/>
          </a:p>
        </p:txBody>
      </p:sp>
      <p:sp>
        <p:nvSpPr>
          <p:cNvPr id="3" name="Footer Placeholder 2">
            <a:extLst>
              <a:ext uri="{FF2B5EF4-FFF2-40B4-BE49-F238E27FC236}">
                <a16:creationId xmlns:a16="http://schemas.microsoft.com/office/drawing/2014/main" id="{24F54817-E70F-BCCF-C058-B8D5141DA473}"/>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D062C987-2800-49B2-BB45-1E2573B05703}"/>
              </a:ext>
            </a:extLst>
          </p:cNvPr>
          <p:cNvSpPr>
            <a:spLocks noGrp="1"/>
          </p:cNvSpPr>
          <p:nvPr>
            <p:ph type="sldNum" sz="quarter" idx="12"/>
          </p:nvPr>
        </p:nvSpPr>
        <p:spPr/>
        <p:txBody>
          <a:bodyPr/>
          <a:lstStyle/>
          <a:p>
            <a:fld id="{4AF99C7B-61F6-480D-A65B-72402CC23817}" type="slidenum">
              <a:rPr lang="en-GB" smtClean="0"/>
              <a:t>‹#›</a:t>
            </a:fld>
            <a:endParaRPr lang="en-GB"/>
          </a:p>
        </p:txBody>
      </p:sp>
    </p:spTree>
    <p:extLst>
      <p:ext uri="{BB962C8B-B14F-4D97-AF65-F5344CB8AC3E}">
        <p14:creationId xmlns:p14="http://schemas.microsoft.com/office/powerpoint/2010/main" val="3019632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BE5A2E-5B35-BDEA-635E-D5D37FC7A7D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Content Placeholder 2">
            <a:extLst>
              <a:ext uri="{FF2B5EF4-FFF2-40B4-BE49-F238E27FC236}">
                <a16:creationId xmlns:a16="http://schemas.microsoft.com/office/drawing/2014/main" id="{640C2234-7F7F-EC58-E864-2BB2186FBA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a:extLst>
              <a:ext uri="{FF2B5EF4-FFF2-40B4-BE49-F238E27FC236}">
                <a16:creationId xmlns:a16="http://schemas.microsoft.com/office/drawing/2014/main" id="{5162A7EA-E539-B497-DD8F-162A48ADF72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91A998-6597-F4F5-EC67-D611487FAC52}"/>
              </a:ext>
            </a:extLst>
          </p:cNvPr>
          <p:cNvSpPr>
            <a:spLocks noGrp="1"/>
          </p:cNvSpPr>
          <p:nvPr>
            <p:ph type="dt" sz="half" idx="10"/>
          </p:nvPr>
        </p:nvSpPr>
        <p:spPr/>
        <p:txBody>
          <a:bodyPr/>
          <a:lstStyle/>
          <a:p>
            <a:fld id="{2067F1ED-B032-4FBF-8D14-BE4B6B2AEBE0}" type="datetimeFigureOut">
              <a:rPr lang="en-GB" smtClean="0"/>
              <a:t>23/02/2023</a:t>
            </a:fld>
            <a:endParaRPr lang="en-GB"/>
          </a:p>
        </p:txBody>
      </p:sp>
      <p:sp>
        <p:nvSpPr>
          <p:cNvPr id="6" name="Footer Placeholder 5">
            <a:extLst>
              <a:ext uri="{FF2B5EF4-FFF2-40B4-BE49-F238E27FC236}">
                <a16:creationId xmlns:a16="http://schemas.microsoft.com/office/drawing/2014/main" id="{D7A6E486-8853-0C9B-FD4E-8ABA89AB5D3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B1A95EB-FC22-A6E6-312C-E586D81DDF60}"/>
              </a:ext>
            </a:extLst>
          </p:cNvPr>
          <p:cNvSpPr>
            <a:spLocks noGrp="1"/>
          </p:cNvSpPr>
          <p:nvPr>
            <p:ph type="sldNum" sz="quarter" idx="12"/>
          </p:nvPr>
        </p:nvSpPr>
        <p:spPr/>
        <p:txBody>
          <a:bodyPr/>
          <a:lstStyle/>
          <a:p>
            <a:fld id="{4AF99C7B-61F6-480D-A65B-72402CC23817}" type="slidenum">
              <a:rPr lang="en-GB" smtClean="0"/>
              <a:t>‹#›</a:t>
            </a:fld>
            <a:endParaRPr lang="en-GB"/>
          </a:p>
        </p:txBody>
      </p:sp>
    </p:spTree>
    <p:extLst>
      <p:ext uri="{BB962C8B-B14F-4D97-AF65-F5344CB8AC3E}">
        <p14:creationId xmlns:p14="http://schemas.microsoft.com/office/powerpoint/2010/main" val="3194287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1126F-68EB-0A1D-6591-817B9618DEB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GB"/>
          </a:p>
        </p:txBody>
      </p:sp>
      <p:sp>
        <p:nvSpPr>
          <p:cNvPr id="3" name="Picture Placeholder 2">
            <a:extLst>
              <a:ext uri="{FF2B5EF4-FFF2-40B4-BE49-F238E27FC236}">
                <a16:creationId xmlns:a16="http://schemas.microsoft.com/office/drawing/2014/main" id="{8A07E8EA-1DE8-F861-CC20-FEEAAB100E4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73287892-BA7F-9662-8E9B-FC40A6F2171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474A276-DF7C-63D2-DF6B-EB6073A481E9}"/>
              </a:ext>
            </a:extLst>
          </p:cNvPr>
          <p:cNvSpPr>
            <a:spLocks noGrp="1"/>
          </p:cNvSpPr>
          <p:nvPr>
            <p:ph type="dt" sz="half" idx="10"/>
          </p:nvPr>
        </p:nvSpPr>
        <p:spPr/>
        <p:txBody>
          <a:bodyPr/>
          <a:lstStyle/>
          <a:p>
            <a:fld id="{2067F1ED-B032-4FBF-8D14-BE4B6B2AEBE0}" type="datetimeFigureOut">
              <a:rPr lang="en-GB" smtClean="0"/>
              <a:t>23/02/2023</a:t>
            </a:fld>
            <a:endParaRPr lang="en-GB"/>
          </a:p>
        </p:txBody>
      </p:sp>
      <p:sp>
        <p:nvSpPr>
          <p:cNvPr id="6" name="Footer Placeholder 5">
            <a:extLst>
              <a:ext uri="{FF2B5EF4-FFF2-40B4-BE49-F238E27FC236}">
                <a16:creationId xmlns:a16="http://schemas.microsoft.com/office/drawing/2014/main" id="{CF63F961-4606-800C-D6E1-B3A85367571B}"/>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3D8B3234-EADC-EA24-402D-A786F53C46BA}"/>
              </a:ext>
            </a:extLst>
          </p:cNvPr>
          <p:cNvSpPr>
            <a:spLocks noGrp="1"/>
          </p:cNvSpPr>
          <p:nvPr>
            <p:ph type="sldNum" sz="quarter" idx="12"/>
          </p:nvPr>
        </p:nvSpPr>
        <p:spPr/>
        <p:txBody>
          <a:bodyPr/>
          <a:lstStyle/>
          <a:p>
            <a:fld id="{4AF99C7B-61F6-480D-A65B-72402CC23817}" type="slidenum">
              <a:rPr lang="en-GB" smtClean="0"/>
              <a:t>‹#›</a:t>
            </a:fld>
            <a:endParaRPr lang="en-GB"/>
          </a:p>
        </p:txBody>
      </p:sp>
    </p:spTree>
    <p:extLst>
      <p:ext uri="{BB962C8B-B14F-4D97-AF65-F5344CB8AC3E}">
        <p14:creationId xmlns:p14="http://schemas.microsoft.com/office/powerpoint/2010/main" val="40471890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B78B363-04BF-625F-53BF-134D0CC968F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1C8B95B9-1723-09E7-334C-B2621AAB1094}"/>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a:extLst>
              <a:ext uri="{FF2B5EF4-FFF2-40B4-BE49-F238E27FC236}">
                <a16:creationId xmlns:a16="http://schemas.microsoft.com/office/drawing/2014/main" id="{11009C9A-5CFA-5EAB-4845-1CB5A2C98E1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067F1ED-B032-4FBF-8D14-BE4B6B2AEBE0}" type="datetimeFigureOut">
              <a:rPr lang="en-GB" smtClean="0"/>
              <a:t>23/02/2023</a:t>
            </a:fld>
            <a:endParaRPr lang="en-GB"/>
          </a:p>
        </p:txBody>
      </p:sp>
      <p:sp>
        <p:nvSpPr>
          <p:cNvPr id="5" name="Footer Placeholder 4">
            <a:extLst>
              <a:ext uri="{FF2B5EF4-FFF2-40B4-BE49-F238E27FC236}">
                <a16:creationId xmlns:a16="http://schemas.microsoft.com/office/drawing/2014/main" id="{49575FED-35C7-1108-527D-6440FA342F32}"/>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GB"/>
          </a:p>
        </p:txBody>
      </p:sp>
      <p:sp>
        <p:nvSpPr>
          <p:cNvPr id="6" name="Slide Number Placeholder 5">
            <a:extLst>
              <a:ext uri="{FF2B5EF4-FFF2-40B4-BE49-F238E27FC236}">
                <a16:creationId xmlns:a16="http://schemas.microsoft.com/office/drawing/2014/main" id="{A766B079-935C-129E-10E7-1C5FCD3FD5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AF99C7B-61F6-480D-A65B-72402CC23817}" type="slidenum">
              <a:rPr lang="en-GB" smtClean="0"/>
              <a:t>‹#›</a:t>
            </a:fld>
            <a:endParaRPr lang="en-GB"/>
          </a:p>
        </p:txBody>
      </p:sp>
    </p:spTree>
    <p:extLst>
      <p:ext uri="{BB962C8B-B14F-4D97-AF65-F5344CB8AC3E}">
        <p14:creationId xmlns:p14="http://schemas.microsoft.com/office/powerpoint/2010/main" val="29396877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jpg"/><Relationship Id="rId2" Type="http://schemas.openxmlformats.org/officeDocument/2006/relationships/image" Target="../media/image5.png"/><Relationship Id="rId1" Type="http://schemas.openxmlformats.org/officeDocument/2006/relationships/slideLayout" Target="../slideLayouts/slideLayout4.xml"/><Relationship Id="rId4" Type="http://schemas.openxmlformats.org/officeDocument/2006/relationships/image" Target="../media/image14.jpg"/></Relationships>
</file>

<file path=ppt/slides/_rels/slide11.xml.rels><?xml version="1.0" encoding="UTF-8" standalone="yes"?>
<Relationships xmlns="http://schemas.openxmlformats.org/package/2006/relationships"><Relationship Id="rId2" Type="http://schemas.openxmlformats.org/officeDocument/2006/relationships/image" Target="../media/image15.jpg"/><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jpg"/><Relationship Id="rId2" Type="http://schemas.openxmlformats.org/officeDocument/2006/relationships/image" Target="../media/image16.jp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22.gif"/><Relationship Id="rId2" Type="http://schemas.openxmlformats.org/officeDocument/2006/relationships/image" Target="../media/image21.gif"/><Relationship Id="rId1" Type="http://schemas.openxmlformats.org/officeDocument/2006/relationships/slideLayout" Target="../slideLayouts/slideLayout4.xml"/><Relationship Id="rId6" Type="http://schemas.openxmlformats.org/officeDocument/2006/relationships/image" Target="../media/image25.gif"/><Relationship Id="rId5" Type="http://schemas.openxmlformats.org/officeDocument/2006/relationships/image" Target="../media/image24.gif"/><Relationship Id="rId4" Type="http://schemas.openxmlformats.org/officeDocument/2006/relationships/image" Target="../media/image23.gif"/></Relationships>
</file>

<file path=ppt/slides/_rels/slide17.xml.rels><?xml version="1.0" encoding="UTF-8" standalone="yes"?>
<Relationships xmlns="http://schemas.openxmlformats.org/package/2006/relationships"><Relationship Id="rId2" Type="http://schemas.openxmlformats.org/officeDocument/2006/relationships/image" Target="../media/image26.jp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image" Target="../media/image27.jpg"/><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3" Type="http://schemas.openxmlformats.org/officeDocument/2006/relationships/image" Target="../media/image29.jpg"/><Relationship Id="rId2" Type="http://schemas.openxmlformats.org/officeDocument/2006/relationships/image" Target="../media/image28.jpg"/><Relationship Id="rId1" Type="http://schemas.openxmlformats.org/officeDocument/2006/relationships/slideLayout" Target="../slideLayouts/slideLayout4.xml"/><Relationship Id="rId4" Type="http://schemas.openxmlformats.org/officeDocument/2006/relationships/image" Target="../media/image30.jpg"/></Relationships>
</file>

<file path=ppt/slides/_rels/slide2.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3.xml.rels><?xml version="1.0" encoding="UTF-8" standalone="yes"?>
<Relationships xmlns="http://schemas.openxmlformats.org/package/2006/relationships"><Relationship Id="rId8" Type="http://schemas.openxmlformats.org/officeDocument/2006/relationships/image" Target="../media/image2.JPG"/><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image" Target="../media/image1.jpg"/><Relationship Id="rId1" Type="http://schemas.openxmlformats.org/officeDocument/2006/relationships/slideLayout" Target="../slideLayouts/slideLayout4.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4.jpg"/><Relationship Id="rId2" Type="http://schemas.openxmlformats.org/officeDocument/2006/relationships/image" Target="../media/image3.jpe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4.xml"/><Relationship Id="rId5" Type="http://schemas.openxmlformats.org/officeDocument/2006/relationships/image" Target="../media/image10.gif"/><Relationship Id="rId4" Type="http://schemas.openxmlformats.org/officeDocument/2006/relationships/image" Target="../media/image9.gif"/></Relationships>
</file>

<file path=ppt/slides/_rels/slide8.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6" name="Rectangle 35">
            <a:extLst>
              <a:ext uri="{FF2B5EF4-FFF2-40B4-BE49-F238E27FC236}">
                <a16:creationId xmlns:a16="http://schemas.microsoft.com/office/drawing/2014/main" id="{0B3B9DBC-97CC-4A18-B4A6-66E2402922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Rectangle 37">
            <a:extLst>
              <a:ext uri="{FF2B5EF4-FFF2-40B4-BE49-F238E27FC236}">
                <a16:creationId xmlns:a16="http://schemas.microsoft.com/office/drawing/2014/main" id="{F4492644-1D84-449E-94E4-5FC5C873D32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227"/>
            <a:ext cx="12188952" cy="4551895"/>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E1ED48-8060-7021-3D16-C0AC244B131B}"/>
              </a:ext>
            </a:extLst>
          </p:cNvPr>
          <p:cNvSpPr>
            <a:spLocks noGrp="1"/>
          </p:cNvSpPr>
          <p:nvPr>
            <p:ph type="ctrTitle"/>
          </p:nvPr>
        </p:nvSpPr>
        <p:spPr>
          <a:xfrm>
            <a:off x="795342" y="637953"/>
            <a:ext cx="8272458" cy="3189507"/>
          </a:xfrm>
        </p:spPr>
        <p:txBody>
          <a:bodyPr>
            <a:normAutofit/>
          </a:bodyPr>
          <a:lstStyle/>
          <a:p>
            <a:pPr algn="l"/>
            <a:r>
              <a:rPr lang="en-GB" sz="8000">
                <a:solidFill>
                  <a:srgbClr val="FFFFFF"/>
                </a:solidFill>
              </a:rPr>
              <a:t>The Rules of Rugby</a:t>
            </a:r>
          </a:p>
        </p:txBody>
      </p:sp>
      <p:sp>
        <p:nvSpPr>
          <p:cNvPr id="40" name="Freeform 6">
            <a:extLst>
              <a:ext uri="{FF2B5EF4-FFF2-40B4-BE49-F238E27FC236}">
                <a16:creationId xmlns:a16="http://schemas.microsoft.com/office/drawing/2014/main" id="{94EE1A74-DEBF-434E-8B5E-7AB296ECBE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7747" y="4208147"/>
            <a:ext cx="339126" cy="1938528"/>
          </a:xfrm>
          <a:custGeom>
            <a:avLst/>
            <a:gdLst>
              <a:gd name="T0" fmla="*/ 414 w 414"/>
              <a:gd name="T1" fmla="*/ 2447 h 2447"/>
              <a:gd name="T2" fmla="*/ 0 w 414"/>
              <a:gd name="T3" fmla="*/ 2247 h 2447"/>
              <a:gd name="T4" fmla="*/ 0 w 414"/>
              <a:gd name="T5" fmla="*/ 0 h 2447"/>
              <a:gd name="T6" fmla="*/ 414 w 414"/>
              <a:gd name="T7" fmla="*/ 200 h 2447"/>
              <a:gd name="T8" fmla="*/ 414 w 414"/>
              <a:gd name="T9" fmla="*/ 2447 h 2447"/>
            </a:gdLst>
            <a:ahLst/>
            <a:cxnLst>
              <a:cxn ang="0">
                <a:pos x="T0" y="T1"/>
              </a:cxn>
              <a:cxn ang="0">
                <a:pos x="T2" y="T3"/>
              </a:cxn>
              <a:cxn ang="0">
                <a:pos x="T4" y="T5"/>
              </a:cxn>
              <a:cxn ang="0">
                <a:pos x="T6" y="T7"/>
              </a:cxn>
              <a:cxn ang="0">
                <a:pos x="T8" y="T9"/>
              </a:cxn>
            </a:cxnLst>
            <a:rect l="0" t="0" r="r" b="b"/>
            <a:pathLst>
              <a:path w="414" h="2447">
                <a:moveTo>
                  <a:pt x="414" y="2447"/>
                </a:moveTo>
                <a:lnTo>
                  <a:pt x="0" y="2247"/>
                </a:lnTo>
                <a:lnTo>
                  <a:pt x="0" y="0"/>
                </a:lnTo>
                <a:lnTo>
                  <a:pt x="414" y="200"/>
                </a:lnTo>
                <a:lnTo>
                  <a:pt x="414" y="2447"/>
                </a:ln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2" name="Freeform 7">
            <a:extLst>
              <a:ext uri="{FF2B5EF4-FFF2-40B4-BE49-F238E27FC236}">
                <a16:creationId xmlns:a16="http://schemas.microsoft.com/office/drawing/2014/main" id="{8C7C4D4B-92D9-4FA4-A294-749E8574FF5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728739" y="4098333"/>
            <a:ext cx="201857" cy="1874520"/>
          </a:xfrm>
          <a:custGeom>
            <a:avLst/>
            <a:gdLst>
              <a:gd name="T0" fmla="*/ 209 w 209"/>
              <a:gd name="T1" fmla="*/ 2246 h 2358"/>
              <a:gd name="T2" fmla="*/ 0 w 209"/>
              <a:gd name="T3" fmla="*/ 2358 h 2358"/>
              <a:gd name="T4" fmla="*/ 0 w 209"/>
              <a:gd name="T5" fmla="*/ 111 h 2358"/>
              <a:gd name="T6" fmla="*/ 209 w 209"/>
              <a:gd name="T7" fmla="*/ 0 h 2358"/>
              <a:gd name="T8" fmla="*/ 209 w 209"/>
              <a:gd name="T9" fmla="*/ 2246 h 2358"/>
            </a:gdLst>
            <a:ahLst/>
            <a:cxnLst>
              <a:cxn ang="0">
                <a:pos x="T0" y="T1"/>
              </a:cxn>
              <a:cxn ang="0">
                <a:pos x="T2" y="T3"/>
              </a:cxn>
              <a:cxn ang="0">
                <a:pos x="T4" y="T5"/>
              </a:cxn>
              <a:cxn ang="0">
                <a:pos x="T6" y="T7"/>
              </a:cxn>
              <a:cxn ang="0">
                <a:pos x="T8" y="T9"/>
              </a:cxn>
            </a:cxnLst>
            <a:rect l="0" t="0" r="r" b="b"/>
            <a:pathLst>
              <a:path w="209" h="2358">
                <a:moveTo>
                  <a:pt x="209" y="2246"/>
                </a:moveTo>
                <a:lnTo>
                  <a:pt x="0" y="2358"/>
                </a:lnTo>
                <a:lnTo>
                  <a:pt x="0" y="111"/>
                </a:lnTo>
                <a:lnTo>
                  <a:pt x="209" y="0"/>
                </a:lnTo>
                <a:lnTo>
                  <a:pt x="209" y="2246"/>
                </a:lnTo>
                <a:close/>
              </a:path>
            </a:pathLst>
          </a:custGeom>
          <a:solidFill>
            <a:schemeClr val="accent1">
              <a:lumMod val="50000"/>
            </a:schemeClr>
          </a:solidFill>
          <a:ln>
            <a:noFill/>
          </a:ln>
        </p:spPr>
        <p:txBody>
          <a:bodyPr vert="horz" wrap="square" lIns="91440" tIns="45720" rIns="91440" bIns="45720" numCol="1" anchor="t" anchorCtr="0" compatLnSpc="1">
            <a:prstTxWarp prst="textNoShape">
              <a:avLst/>
            </a:prstTxWarp>
          </a:bodyPr>
          <a:lstStyle/>
          <a:p>
            <a:endParaRPr lang="en-US"/>
          </a:p>
        </p:txBody>
      </p:sp>
      <p:sp>
        <p:nvSpPr>
          <p:cNvPr id="44" name="Rectangle 8">
            <a:extLst>
              <a:ext uri="{FF2B5EF4-FFF2-40B4-BE49-F238E27FC236}">
                <a16:creationId xmlns:a16="http://schemas.microsoft.com/office/drawing/2014/main" id="{BADA3358-2A3F-41B0-A458-6FD1DB3AF9B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3048" y="4098334"/>
            <a:ext cx="893301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
        <p:nvSpPr>
          <p:cNvPr id="3" name="Subtitle 2">
            <a:extLst>
              <a:ext uri="{FF2B5EF4-FFF2-40B4-BE49-F238E27FC236}">
                <a16:creationId xmlns:a16="http://schemas.microsoft.com/office/drawing/2014/main" id="{2595FE1F-D523-E77E-06CF-60F780EAEF08}"/>
              </a:ext>
            </a:extLst>
          </p:cNvPr>
          <p:cNvSpPr>
            <a:spLocks noGrp="1"/>
          </p:cNvSpPr>
          <p:nvPr>
            <p:ph type="subTitle" idx="1"/>
          </p:nvPr>
        </p:nvSpPr>
        <p:spPr>
          <a:xfrm>
            <a:off x="795342" y="4377268"/>
            <a:ext cx="7970903" cy="1280582"/>
          </a:xfrm>
        </p:spPr>
        <p:txBody>
          <a:bodyPr anchor="t">
            <a:normAutofit/>
          </a:bodyPr>
          <a:lstStyle/>
          <a:p>
            <a:pPr algn="l"/>
            <a:r>
              <a:rPr lang="en-GB" sz="3200">
                <a:solidFill>
                  <a:srgbClr val="FEFFFF"/>
                </a:solidFill>
              </a:rPr>
              <a:t>H.E.</a:t>
            </a:r>
          </a:p>
        </p:txBody>
      </p:sp>
      <p:sp>
        <p:nvSpPr>
          <p:cNvPr id="46" name="Rectangle 8">
            <a:extLst>
              <a:ext uri="{FF2B5EF4-FFF2-40B4-BE49-F238E27FC236}">
                <a16:creationId xmlns:a16="http://schemas.microsoft.com/office/drawing/2014/main" id="{E4737216-37B2-43AD-AB08-05BFCCEFC99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9066873" y="4377267"/>
            <a:ext cx="3122079" cy="1773936"/>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32205339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 name="Content Placeholder 6" descr="Map&#10;&#10;Description automatically generated with low confidence">
            <a:extLst>
              <a:ext uri="{FF2B5EF4-FFF2-40B4-BE49-F238E27FC236}">
                <a16:creationId xmlns:a16="http://schemas.microsoft.com/office/drawing/2014/main" id="{EA880895-1E67-E701-ADAC-5383A7BA7C78}"/>
              </a:ext>
            </a:extLst>
          </p:cNvPr>
          <p:cNvPicPr>
            <a:picLocks noChangeAspect="1"/>
          </p:cNvPicPr>
          <p:nvPr/>
        </p:nvPicPr>
        <p:blipFill rotWithShape="1">
          <a:blip r:embed="rId2">
            <a:extLst>
              <a:ext uri="{28A0092B-C50C-407E-A947-70E740481C1C}">
                <a14:useLocalDpi xmlns:a14="http://schemas.microsoft.com/office/drawing/2010/main" val="0"/>
              </a:ext>
            </a:extLst>
          </a:blip>
          <a:srcRect l="9568" t="4915" r="32402" b="31831"/>
          <a:stretch/>
        </p:blipFill>
        <p:spPr>
          <a:xfrm>
            <a:off x="6019800" y="3855404"/>
            <a:ext cx="2604624" cy="2193800"/>
          </a:xfrm>
          <a:prstGeom prst="rect">
            <a:avLst/>
          </a:prstGeom>
        </p:spPr>
      </p:pic>
      <p:sp>
        <p:nvSpPr>
          <p:cNvPr id="9" name="Title 1">
            <a:extLst>
              <a:ext uri="{FF2B5EF4-FFF2-40B4-BE49-F238E27FC236}">
                <a16:creationId xmlns:a16="http://schemas.microsoft.com/office/drawing/2014/main" id="{11C6382F-FB2B-8E9F-230D-C84425239FC4}"/>
              </a:ext>
            </a:extLst>
          </p:cNvPr>
          <p:cNvSpPr txBox="1">
            <a:spLocks/>
          </p:cNvSpPr>
          <p:nvPr/>
        </p:nvSpPr>
        <p:spPr>
          <a:xfrm>
            <a:off x="836679" y="723898"/>
            <a:ext cx="6002110"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Scrummaging</a:t>
            </a:r>
          </a:p>
        </p:txBody>
      </p:sp>
      <p:sp>
        <p:nvSpPr>
          <p:cNvPr id="3" name="Content Placeholder 2">
            <a:extLst>
              <a:ext uri="{FF2B5EF4-FFF2-40B4-BE49-F238E27FC236}">
                <a16:creationId xmlns:a16="http://schemas.microsoft.com/office/drawing/2014/main" id="{C1B20EF0-8DD6-1A70-EC85-17F9866AA695}"/>
              </a:ext>
            </a:extLst>
          </p:cNvPr>
          <p:cNvSpPr>
            <a:spLocks noGrp="1"/>
          </p:cNvSpPr>
          <p:nvPr>
            <p:ph sz="half" idx="1"/>
          </p:nvPr>
        </p:nvSpPr>
        <p:spPr/>
        <p:txBody>
          <a:bodyPr>
            <a:normAutofit lnSpcReduction="10000"/>
          </a:bodyPr>
          <a:lstStyle/>
          <a:p>
            <a:r>
              <a:rPr lang="en-US" dirty="0"/>
              <a:t>Reasons for a scrum:</a:t>
            </a:r>
          </a:p>
          <a:p>
            <a:pPr lvl="1"/>
            <a:r>
              <a:rPr lang="en-US" sz="2000" dirty="0"/>
              <a:t>The ball has been knocked on</a:t>
            </a:r>
          </a:p>
          <a:p>
            <a:pPr lvl="1"/>
            <a:r>
              <a:rPr lang="en-US" sz="2000" dirty="0"/>
              <a:t>The ball has gone forward</a:t>
            </a:r>
          </a:p>
          <a:p>
            <a:pPr lvl="1"/>
            <a:r>
              <a:rPr lang="en-US" sz="2000" dirty="0"/>
              <a:t>Accidental offside</a:t>
            </a:r>
          </a:p>
          <a:p>
            <a:pPr lvl="1"/>
            <a:r>
              <a:rPr lang="en-US" sz="2000" dirty="0"/>
              <a:t>The ball has not come out from a ruck or maul</a:t>
            </a:r>
            <a:endParaRPr lang="en-GB" sz="2000" dirty="0"/>
          </a:p>
          <a:p>
            <a:r>
              <a:rPr lang="en-GB" dirty="0"/>
              <a:t>Usually this involves the eight forwards.</a:t>
            </a:r>
          </a:p>
          <a:p>
            <a:r>
              <a:rPr lang="en-GB" dirty="0"/>
              <a:t>The front row must keep their bind. You are not allowed to break from the scrum before the ball is out.</a:t>
            </a:r>
          </a:p>
        </p:txBody>
      </p:sp>
      <p:pic>
        <p:nvPicPr>
          <p:cNvPr id="7" name="Picture 6" descr="A picture containing grass, outdoor, sport&#10;&#10;Description automatically generated">
            <a:extLst>
              <a:ext uri="{FF2B5EF4-FFF2-40B4-BE49-F238E27FC236}">
                <a16:creationId xmlns:a16="http://schemas.microsoft.com/office/drawing/2014/main" id="{028CB501-565C-7DA5-AAA2-2A11591FE0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253480" y="597690"/>
            <a:ext cx="5654040" cy="3003709"/>
          </a:xfrm>
          <a:prstGeom prst="rect">
            <a:avLst/>
          </a:prstGeom>
        </p:spPr>
      </p:pic>
      <p:pic>
        <p:nvPicPr>
          <p:cNvPr id="10" name="Picture 9" descr="A group of men in a rugby match&#10;&#10;Description automatically generated with low confidence">
            <a:extLst>
              <a:ext uri="{FF2B5EF4-FFF2-40B4-BE49-F238E27FC236}">
                <a16:creationId xmlns:a16="http://schemas.microsoft.com/office/drawing/2014/main" id="{53217B27-6DB4-EB36-FF3E-1AC04510D52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754596" y="3855404"/>
            <a:ext cx="3152924" cy="2189797"/>
          </a:xfrm>
          <a:prstGeom prst="rect">
            <a:avLst/>
          </a:prstGeom>
        </p:spPr>
      </p:pic>
    </p:spTree>
    <p:extLst>
      <p:ext uri="{BB962C8B-B14F-4D97-AF65-F5344CB8AC3E}">
        <p14:creationId xmlns:p14="http://schemas.microsoft.com/office/powerpoint/2010/main" val="230672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C6382F-FB2B-8E9F-230D-C84425239FC4}"/>
              </a:ext>
            </a:extLst>
          </p:cNvPr>
          <p:cNvSpPr txBox="1">
            <a:spLocks/>
          </p:cNvSpPr>
          <p:nvPr/>
        </p:nvSpPr>
        <p:spPr>
          <a:xfrm>
            <a:off x="836679" y="723898"/>
            <a:ext cx="6002110"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Line-out</a:t>
            </a:r>
          </a:p>
        </p:txBody>
      </p:sp>
      <p:sp>
        <p:nvSpPr>
          <p:cNvPr id="3" name="Content Placeholder 2">
            <a:extLst>
              <a:ext uri="{FF2B5EF4-FFF2-40B4-BE49-F238E27FC236}">
                <a16:creationId xmlns:a16="http://schemas.microsoft.com/office/drawing/2014/main" id="{9BBF6066-1496-F591-A4F2-96ED3262812B}"/>
              </a:ext>
            </a:extLst>
          </p:cNvPr>
          <p:cNvSpPr>
            <a:spLocks noGrp="1"/>
          </p:cNvSpPr>
          <p:nvPr>
            <p:ph sz="half" idx="1"/>
          </p:nvPr>
        </p:nvSpPr>
        <p:spPr/>
        <p:txBody>
          <a:bodyPr>
            <a:normAutofit fontScale="92500" lnSpcReduction="10000"/>
          </a:bodyPr>
          <a:lstStyle/>
          <a:p>
            <a:pPr marL="0" indent="0">
              <a:buNone/>
            </a:pPr>
            <a:r>
              <a:rPr lang="en-GB" dirty="0"/>
              <a:t>Rules of the line-out:</a:t>
            </a:r>
          </a:p>
          <a:p>
            <a:pPr lvl="1"/>
            <a:r>
              <a:rPr lang="en-US" dirty="0"/>
              <a:t>The ball must be thrown straight</a:t>
            </a:r>
          </a:p>
          <a:p>
            <a:pPr lvl="1"/>
            <a:r>
              <a:rPr lang="en-US" dirty="0"/>
              <a:t>All players not in the line-out must be 10m behind the last man in the line</a:t>
            </a:r>
          </a:p>
          <a:p>
            <a:pPr lvl="1"/>
            <a:r>
              <a:rPr lang="en-US" dirty="0"/>
              <a:t>No player can use a one of the opposition to use as support when they are jumping</a:t>
            </a:r>
          </a:p>
          <a:p>
            <a:pPr lvl="1"/>
            <a:r>
              <a:rPr lang="en-US" dirty="0"/>
              <a:t>No player is allowed to push, charge or hold another player in the line-out</a:t>
            </a:r>
          </a:p>
          <a:p>
            <a:pPr lvl="1"/>
            <a:r>
              <a:rPr lang="en-US" dirty="0"/>
              <a:t>No player can be lifted before the ball is thrown</a:t>
            </a:r>
          </a:p>
          <a:p>
            <a:pPr lvl="1"/>
            <a:r>
              <a:rPr lang="en-US" dirty="0"/>
              <a:t>No jumper can use the outside of their arm to catch or deflect the ball</a:t>
            </a:r>
            <a:endParaRPr lang="en-GB" dirty="0"/>
          </a:p>
        </p:txBody>
      </p:sp>
      <p:pic>
        <p:nvPicPr>
          <p:cNvPr id="6" name="Content Placeholder 5" descr="A group of women playing rugby&#10;&#10;Description automatically generated with medium confidence">
            <a:extLst>
              <a:ext uri="{FF2B5EF4-FFF2-40B4-BE49-F238E27FC236}">
                <a16:creationId xmlns:a16="http://schemas.microsoft.com/office/drawing/2014/main" id="{D48C0036-420E-9107-1C42-030DABB467C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34760" y="1825625"/>
            <a:ext cx="5181600" cy="3985846"/>
          </a:xfrm>
        </p:spPr>
      </p:pic>
    </p:spTree>
    <p:extLst>
      <p:ext uri="{BB962C8B-B14F-4D97-AF65-F5344CB8AC3E}">
        <p14:creationId xmlns:p14="http://schemas.microsoft.com/office/powerpoint/2010/main" val="36767373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C6382F-FB2B-8E9F-230D-C84425239FC4}"/>
              </a:ext>
            </a:extLst>
          </p:cNvPr>
          <p:cNvSpPr txBox="1">
            <a:spLocks/>
          </p:cNvSpPr>
          <p:nvPr/>
        </p:nvSpPr>
        <p:spPr>
          <a:xfrm>
            <a:off x="836679" y="723898"/>
            <a:ext cx="6002110"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Where is the line-out?</a:t>
            </a:r>
          </a:p>
        </p:txBody>
      </p:sp>
      <p:pic>
        <p:nvPicPr>
          <p:cNvPr id="6" name="Content Placeholder 5" descr="Map&#10;&#10;Description automatically generated">
            <a:extLst>
              <a:ext uri="{FF2B5EF4-FFF2-40B4-BE49-F238E27FC236}">
                <a16:creationId xmlns:a16="http://schemas.microsoft.com/office/drawing/2014/main" id="{2A48CFB4-173F-6748-87C3-C7529CF8CDC1}"/>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836679" y="2564924"/>
            <a:ext cx="5181600" cy="3929380"/>
          </a:xfrm>
        </p:spPr>
      </p:pic>
      <p:pic>
        <p:nvPicPr>
          <p:cNvPr id="8" name="Content Placeholder 7" descr="Map&#10;&#10;Description automatically generated">
            <a:extLst>
              <a:ext uri="{FF2B5EF4-FFF2-40B4-BE49-F238E27FC236}">
                <a16:creationId xmlns:a16="http://schemas.microsoft.com/office/drawing/2014/main" id="{9B822C27-DC12-EA35-B7DF-BF2151FF6F13}"/>
              </a:ext>
            </a:extLst>
          </p:cNvPr>
          <p:cNvPicPr>
            <a:picLocks noGrp="1" noChangeAspect="1"/>
          </p:cNvPicPr>
          <p:nvPr>
            <p:ph sz="half" idx="2"/>
          </p:nvPr>
        </p:nvPicPr>
        <p:blipFill>
          <a:blip r:embed="rId3">
            <a:extLst>
              <a:ext uri="{28A0092B-C50C-407E-A947-70E740481C1C}">
                <a14:useLocalDpi xmlns:a14="http://schemas.microsoft.com/office/drawing/2010/main" val="0"/>
              </a:ext>
            </a:extLst>
          </a:blip>
          <a:stretch>
            <a:fillRect/>
          </a:stretch>
        </p:blipFill>
        <p:spPr>
          <a:xfrm>
            <a:off x="6173723" y="2564924"/>
            <a:ext cx="5327973" cy="3929380"/>
          </a:xfrm>
        </p:spPr>
      </p:pic>
      <p:sp>
        <p:nvSpPr>
          <p:cNvPr id="10" name="TextBox 9">
            <a:extLst>
              <a:ext uri="{FF2B5EF4-FFF2-40B4-BE49-F238E27FC236}">
                <a16:creationId xmlns:a16="http://schemas.microsoft.com/office/drawing/2014/main" id="{AB506C12-A96F-06A2-767F-F915DFDF2D9B}"/>
              </a:ext>
            </a:extLst>
          </p:cNvPr>
          <p:cNvSpPr txBox="1"/>
          <p:nvPr/>
        </p:nvSpPr>
        <p:spPr>
          <a:xfrm>
            <a:off x="2314959" y="1988490"/>
            <a:ext cx="2225040" cy="461665"/>
          </a:xfrm>
          <a:prstGeom prst="rect">
            <a:avLst/>
          </a:prstGeom>
          <a:noFill/>
        </p:spPr>
        <p:txBody>
          <a:bodyPr wrap="square" rtlCol="0">
            <a:spAutoFit/>
          </a:bodyPr>
          <a:lstStyle/>
          <a:p>
            <a:r>
              <a:rPr lang="en-GB" sz="2400" b="1" dirty="0"/>
              <a:t>Gain In Ground</a:t>
            </a:r>
          </a:p>
        </p:txBody>
      </p:sp>
      <p:sp>
        <p:nvSpPr>
          <p:cNvPr id="11" name="TextBox 10">
            <a:extLst>
              <a:ext uri="{FF2B5EF4-FFF2-40B4-BE49-F238E27FC236}">
                <a16:creationId xmlns:a16="http://schemas.microsoft.com/office/drawing/2014/main" id="{38EDF2F2-26B6-9AC5-9AAB-2F4FFA01CEBE}"/>
              </a:ext>
            </a:extLst>
          </p:cNvPr>
          <p:cNvSpPr txBox="1"/>
          <p:nvPr/>
        </p:nvSpPr>
        <p:spPr>
          <a:xfrm>
            <a:off x="7462823" y="1988548"/>
            <a:ext cx="2749771" cy="461665"/>
          </a:xfrm>
          <a:prstGeom prst="rect">
            <a:avLst/>
          </a:prstGeom>
          <a:noFill/>
        </p:spPr>
        <p:txBody>
          <a:bodyPr wrap="square" rtlCol="0">
            <a:spAutoFit/>
          </a:bodyPr>
          <a:lstStyle/>
          <a:p>
            <a:r>
              <a:rPr lang="en-GB" sz="2400" b="1" dirty="0"/>
              <a:t>No Gain In Ground</a:t>
            </a:r>
          </a:p>
        </p:txBody>
      </p:sp>
    </p:spTree>
    <p:extLst>
      <p:ext uri="{BB962C8B-B14F-4D97-AF65-F5344CB8AC3E}">
        <p14:creationId xmlns:p14="http://schemas.microsoft.com/office/powerpoint/2010/main" val="34551411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C6382F-FB2B-8E9F-230D-C84425239FC4}"/>
              </a:ext>
            </a:extLst>
          </p:cNvPr>
          <p:cNvSpPr txBox="1">
            <a:spLocks/>
          </p:cNvSpPr>
          <p:nvPr/>
        </p:nvSpPr>
        <p:spPr>
          <a:xfrm>
            <a:off x="836679" y="723898"/>
            <a:ext cx="6002110"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Tackling</a:t>
            </a:r>
          </a:p>
        </p:txBody>
      </p:sp>
      <p:sp>
        <p:nvSpPr>
          <p:cNvPr id="3" name="Content Placeholder 2">
            <a:extLst>
              <a:ext uri="{FF2B5EF4-FFF2-40B4-BE49-F238E27FC236}">
                <a16:creationId xmlns:a16="http://schemas.microsoft.com/office/drawing/2014/main" id="{6EBB1973-8666-6D02-2C27-556A04089D39}"/>
              </a:ext>
            </a:extLst>
          </p:cNvPr>
          <p:cNvSpPr>
            <a:spLocks noGrp="1"/>
          </p:cNvSpPr>
          <p:nvPr>
            <p:ph sz="half" idx="1"/>
          </p:nvPr>
        </p:nvSpPr>
        <p:spPr>
          <a:xfrm>
            <a:off x="836679" y="2098639"/>
            <a:ext cx="5181600" cy="4351338"/>
          </a:xfrm>
        </p:spPr>
        <p:txBody>
          <a:bodyPr>
            <a:noAutofit/>
          </a:bodyPr>
          <a:lstStyle/>
          <a:p>
            <a:r>
              <a:rPr lang="en-US" sz="2000" dirty="0"/>
              <a:t>When you tackle an opponent, you cannot make contact above the shoulders. This is for safety reasons.</a:t>
            </a:r>
          </a:p>
          <a:p>
            <a:r>
              <a:rPr lang="en-US" sz="2000" dirty="0"/>
              <a:t>Once a player in possession of the ball has been brought to ground by a tackler, they must release the ball immediately.</a:t>
            </a:r>
          </a:p>
          <a:p>
            <a:r>
              <a:rPr lang="en-US" sz="2000" dirty="0"/>
              <a:t>The tackler must release the player they have just brought down and roll away from them and the ball.</a:t>
            </a:r>
          </a:p>
          <a:p>
            <a:r>
              <a:rPr lang="en-US" sz="2000" dirty="0"/>
              <a:t>The same is true for the player who has been tackled. If they do not release the ball immediately and roll away from it, they will concede a penalty.</a:t>
            </a:r>
            <a:endParaRPr lang="en-GB" sz="2000" dirty="0"/>
          </a:p>
        </p:txBody>
      </p:sp>
      <p:pic>
        <p:nvPicPr>
          <p:cNvPr id="6" name="Content Placeholder 5" descr="A group of men playing rugby&#10;&#10;Description automatically generated with medium confidence">
            <a:extLst>
              <a:ext uri="{FF2B5EF4-FFF2-40B4-BE49-F238E27FC236}">
                <a16:creationId xmlns:a16="http://schemas.microsoft.com/office/drawing/2014/main" id="{AF590550-B9F4-1515-436C-262D84394F2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55080" y="2098639"/>
            <a:ext cx="5181600" cy="3520830"/>
          </a:xfrm>
        </p:spPr>
      </p:pic>
    </p:spTree>
    <p:extLst>
      <p:ext uri="{BB962C8B-B14F-4D97-AF65-F5344CB8AC3E}">
        <p14:creationId xmlns:p14="http://schemas.microsoft.com/office/powerpoint/2010/main" val="238749719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C6382F-FB2B-8E9F-230D-C84425239FC4}"/>
              </a:ext>
            </a:extLst>
          </p:cNvPr>
          <p:cNvSpPr txBox="1">
            <a:spLocks/>
          </p:cNvSpPr>
          <p:nvPr/>
        </p:nvSpPr>
        <p:spPr>
          <a:xfrm>
            <a:off x="836679" y="723898"/>
            <a:ext cx="6002110"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Rucks</a:t>
            </a:r>
          </a:p>
        </p:txBody>
      </p:sp>
      <p:sp>
        <p:nvSpPr>
          <p:cNvPr id="3" name="Content Placeholder 2">
            <a:extLst>
              <a:ext uri="{FF2B5EF4-FFF2-40B4-BE49-F238E27FC236}">
                <a16:creationId xmlns:a16="http://schemas.microsoft.com/office/drawing/2014/main" id="{4C9B8674-93CB-82C6-935E-451E05CC0D24}"/>
              </a:ext>
            </a:extLst>
          </p:cNvPr>
          <p:cNvSpPr>
            <a:spLocks noGrp="1"/>
          </p:cNvSpPr>
          <p:nvPr>
            <p:ph sz="half" idx="1"/>
          </p:nvPr>
        </p:nvSpPr>
        <p:spPr/>
        <p:txBody>
          <a:bodyPr>
            <a:normAutofit fontScale="85000" lnSpcReduction="10000"/>
          </a:bodyPr>
          <a:lstStyle/>
          <a:p>
            <a:r>
              <a:rPr lang="en-US" dirty="0"/>
              <a:t>To gain possession, both sides must try to drive over the ball to make it available for their team-mates.</a:t>
            </a:r>
            <a:endParaRPr lang="en-GB" dirty="0"/>
          </a:p>
          <a:p>
            <a:r>
              <a:rPr lang="en-GB" dirty="0"/>
              <a:t>Rules of the ruck:</a:t>
            </a:r>
          </a:p>
          <a:p>
            <a:pPr lvl="1"/>
            <a:r>
              <a:rPr lang="en-US" dirty="0"/>
              <a:t>None of the tackler's team-mates can attempt to handle or pick up the ball once the ruck has formed.</a:t>
            </a:r>
          </a:p>
          <a:p>
            <a:pPr lvl="1"/>
            <a:r>
              <a:rPr lang="en-US" dirty="0"/>
              <a:t>Team-mates of the tackled player can use their hands, but only if they are on their feet.</a:t>
            </a:r>
          </a:p>
          <a:p>
            <a:pPr lvl="1"/>
            <a:r>
              <a:rPr lang="en-US" dirty="0"/>
              <a:t>All players must join the ruck from behind the 'hindmost' foot of the last player.</a:t>
            </a:r>
          </a:p>
          <a:p>
            <a:pPr lvl="1"/>
            <a:r>
              <a:rPr lang="en-US" dirty="0"/>
              <a:t>They must bind with one arm round a team-mate at the very back of the ruck.</a:t>
            </a:r>
            <a:endParaRPr lang="en-GB" dirty="0"/>
          </a:p>
        </p:txBody>
      </p:sp>
      <p:pic>
        <p:nvPicPr>
          <p:cNvPr id="6" name="Content Placeholder 5" descr="A group of men playing rugby&#10;&#10;Description automatically generated with medium confidence">
            <a:extLst>
              <a:ext uri="{FF2B5EF4-FFF2-40B4-BE49-F238E27FC236}">
                <a16:creationId xmlns:a16="http://schemas.microsoft.com/office/drawing/2014/main" id="{D4B55734-52CC-6262-74E0-08124F43DAD2}"/>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304280" y="2099804"/>
            <a:ext cx="5181600" cy="3457540"/>
          </a:xfrm>
        </p:spPr>
      </p:pic>
    </p:spTree>
    <p:extLst>
      <p:ext uri="{BB962C8B-B14F-4D97-AF65-F5344CB8AC3E}">
        <p14:creationId xmlns:p14="http://schemas.microsoft.com/office/powerpoint/2010/main" val="2968845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C6382F-FB2B-8E9F-230D-C84425239FC4}"/>
              </a:ext>
            </a:extLst>
          </p:cNvPr>
          <p:cNvSpPr txBox="1">
            <a:spLocks/>
          </p:cNvSpPr>
          <p:nvPr/>
        </p:nvSpPr>
        <p:spPr>
          <a:xfrm>
            <a:off x="836679" y="723898"/>
            <a:ext cx="6002110"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Maul</a:t>
            </a:r>
          </a:p>
        </p:txBody>
      </p:sp>
      <p:sp>
        <p:nvSpPr>
          <p:cNvPr id="3" name="Content Placeholder 2">
            <a:extLst>
              <a:ext uri="{FF2B5EF4-FFF2-40B4-BE49-F238E27FC236}">
                <a16:creationId xmlns:a16="http://schemas.microsoft.com/office/drawing/2014/main" id="{09632053-5720-4607-7029-D7FAE0472D1C}"/>
              </a:ext>
            </a:extLst>
          </p:cNvPr>
          <p:cNvSpPr>
            <a:spLocks noGrp="1"/>
          </p:cNvSpPr>
          <p:nvPr>
            <p:ph sz="half" idx="1"/>
          </p:nvPr>
        </p:nvSpPr>
        <p:spPr>
          <a:xfrm>
            <a:off x="836679" y="1988185"/>
            <a:ext cx="5181600" cy="4351338"/>
          </a:xfrm>
        </p:spPr>
        <p:txBody>
          <a:bodyPr>
            <a:normAutofit fontScale="92500" lnSpcReduction="10000"/>
          </a:bodyPr>
          <a:lstStyle/>
          <a:p>
            <a:r>
              <a:rPr lang="en-US" dirty="0"/>
              <a:t>What makes the maul different to the ruck is that the ball is not on the ground but in hand.</a:t>
            </a:r>
          </a:p>
          <a:p>
            <a:r>
              <a:rPr lang="en-US" dirty="0"/>
              <a:t>But like the ruck, the offside line is the "hindmost" foot of the last team-mate bound to the maul.</a:t>
            </a:r>
          </a:p>
          <a:p>
            <a:r>
              <a:rPr lang="en-US" dirty="0"/>
              <a:t>If the maul stops moving forwards the referee will often shout "use it or lose it" to the team in possession.</a:t>
            </a:r>
          </a:p>
          <a:p>
            <a:r>
              <a:rPr lang="en-US" dirty="0"/>
              <a:t>This means they must pass the ball within a five-second time period.</a:t>
            </a:r>
            <a:endParaRPr lang="en-GB" dirty="0"/>
          </a:p>
        </p:txBody>
      </p:sp>
      <p:pic>
        <p:nvPicPr>
          <p:cNvPr id="6" name="Content Placeholder 5" descr="A group of men playing rugby&#10;&#10;Description automatically generated with medium confidence">
            <a:extLst>
              <a:ext uri="{FF2B5EF4-FFF2-40B4-BE49-F238E27FC236}">
                <a16:creationId xmlns:a16="http://schemas.microsoft.com/office/drawing/2014/main" id="{FA6055D2-8612-0C37-D002-871B804967B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96000" y="2219323"/>
            <a:ext cx="5758748" cy="3239296"/>
          </a:xfrm>
        </p:spPr>
      </p:pic>
    </p:spTree>
    <p:extLst>
      <p:ext uri="{BB962C8B-B14F-4D97-AF65-F5344CB8AC3E}">
        <p14:creationId xmlns:p14="http://schemas.microsoft.com/office/powerpoint/2010/main" val="28675832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C6382F-FB2B-8E9F-230D-C84425239FC4}"/>
              </a:ext>
            </a:extLst>
          </p:cNvPr>
          <p:cNvSpPr txBox="1">
            <a:spLocks/>
          </p:cNvSpPr>
          <p:nvPr/>
        </p:nvSpPr>
        <p:spPr>
          <a:xfrm>
            <a:off x="836679" y="723898"/>
            <a:ext cx="6002110"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Offside</a:t>
            </a:r>
          </a:p>
        </p:txBody>
      </p:sp>
      <p:grpSp>
        <p:nvGrpSpPr>
          <p:cNvPr id="19" name="Group 18">
            <a:extLst>
              <a:ext uri="{FF2B5EF4-FFF2-40B4-BE49-F238E27FC236}">
                <a16:creationId xmlns:a16="http://schemas.microsoft.com/office/drawing/2014/main" id="{23D31BB9-5A29-0372-7798-D10A43AFB881}"/>
              </a:ext>
            </a:extLst>
          </p:cNvPr>
          <p:cNvGrpSpPr/>
          <p:nvPr/>
        </p:nvGrpSpPr>
        <p:grpSpPr>
          <a:xfrm>
            <a:off x="1340862" y="1915720"/>
            <a:ext cx="9510276" cy="4463342"/>
            <a:chOff x="1894553" y="1986840"/>
            <a:chExt cx="9510276" cy="4463342"/>
          </a:xfrm>
        </p:grpSpPr>
        <p:pic>
          <p:nvPicPr>
            <p:cNvPr id="10" name="Picture 9" descr="Diagram&#10;&#10;Description automatically generated">
              <a:extLst>
                <a:ext uri="{FF2B5EF4-FFF2-40B4-BE49-F238E27FC236}">
                  <a16:creationId xmlns:a16="http://schemas.microsoft.com/office/drawing/2014/main" id="{8E70F6FD-5328-A15E-448C-D7BFAEF3FEF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591635" y="4316582"/>
              <a:ext cx="2838450" cy="2133600"/>
            </a:xfrm>
            <a:prstGeom prst="rect">
              <a:avLst/>
            </a:prstGeom>
          </p:spPr>
        </p:pic>
        <p:pic>
          <p:nvPicPr>
            <p:cNvPr id="12" name="Picture 11" descr="Diagram, map&#10;&#10;Description automatically generated">
              <a:extLst>
                <a:ext uri="{FF2B5EF4-FFF2-40B4-BE49-F238E27FC236}">
                  <a16:creationId xmlns:a16="http://schemas.microsoft.com/office/drawing/2014/main" id="{D0EF73AF-B136-A663-7996-E5E0C68CBFB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940055" y="4316582"/>
              <a:ext cx="2838450" cy="2133600"/>
            </a:xfrm>
            <a:prstGeom prst="rect">
              <a:avLst/>
            </a:prstGeom>
          </p:spPr>
        </p:pic>
        <p:pic>
          <p:nvPicPr>
            <p:cNvPr id="14" name="Picture 13" descr="Diagram&#10;&#10;Description automatically generated">
              <a:extLst>
                <a:ext uri="{FF2B5EF4-FFF2-40B4-BE49-F238E27FC236}">
                  <a16:creationId xmlns:a16="http://schemas.microsoft.com/office/drawing/2014/main" id="{2CF398AE-0726-A4DF-2B4E-D90C533B0B9E}"/>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566379" y="1986840"/>
              <a:ext cx="2838450" cy="2133600"/>
            </a:xfrm>
            <a:prstGeom prst="rect">
              <a:avLst/>
            </a:prstGeom>
          </p:spPr>
        </p:pic>
        <p:pic>
          <p:nvPicPr>
            <p:cNvPr id="16" name="Picture 15" descr="Diagram&#10;&#10;Description automatically generated">
              <a:extLst>
                <a:ext uri="{FF2B5EF4-FFF2-40B4-BE49-F238E27FC236}">
                  <a16:creationId xmlns:a16="http://schemas.microsoft.com/office/drawing/2014/main" id="{F84A9401-D1A0-29A1-1FEF-5431313F0747}"/>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230466" y="1986840"/>
              <a:ext cx="2838450" cy="2133600"/>
            </a:xfrm>
            <a:prstGeom prst="rect">
              <a:avLst/>
            </a:prstGeom>
          </p:spPr>
        </p:pic>
        <p:pic>
          <p:nvPicPr>
            <p:cNvPr id="18" name="Picture 17" descr="Diagram&#10;&#10;Description automatically generated">
              <a:extLst>
                <a:ext uri="{FF2B5EF4-FFF2-40B4-BE49-F238E27FC236}">
                  <a16:creationId xmlns:a16="http://schemas.microsoft.com/office/drawing/2014/main" id="{3B43D0FD-5ACC-91EF-5550-DABFD9FBA8FE}"/>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894553" y="1986840"/>
              <a:ext cx="2838450" cy="2133600"/>
            </a:xfrm>
            <a:prstGeom prst="rect">
              <a:avLst/>
            </a:prstGeom>
          </p:spPr>
        </p:pic>
      </p:grpSp>
    </p:spTree>
    <p:extLst>
      <p:ext uri="{BB962C8B-B14F-4D97-AF65-F5344CB8AC3E}">
        <p14:creationId xmlns:p14="http://schemas.microsoft.com/office/powerpoint/2010/main" val="23368960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C6382F-FB2B-8E9F-230D-C84425239FC4}"/>
              </a:ext>
            </a:extLst>
          </p:cNvPr>
          <p:cNvSpPr txBox="1">
            <a:spLocks/>
          </p:cNvSpPr>
          <p:nvPr/>
        </p:nvSpPr>
        <p:spPr>
          <a:xfrm>
            <a:off x="836679" y="723898"/>
            <a:ext cx="6002110"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Weird Other Stuff</a:t>
            </a:r>
          </a:p>
        </p:txBody>
      </p:sp>
      <p:sp>
        <p:nvSpPr>
          <p:cNvPr id="3" name="Content Placeholder 2">
            <a:extLst>
              <a:ext uri="{FF2B5EF4-FFF2-40B4-BE49-F238E27FC236}">
                <a16:creationId xmlns:a16="http://schemas.microsoft.com/office/drawing/2014/main" id="{7F3FE0BD-9F66-CCA2-351A-019D3D40996C}"/>
              </a:ext>
            </a:extLst>
          </p:cNvPr>
          <p:cNvSpPr>
            <a:spLocks noGrp="1"/>
          </p:cNvSpPr>
          <p:nvPr>
            <p:ph sz="half" idx="1"/>
          </p:nvPr>
        </p:nvSpPr>
        <p:spPr>
          <a:xfrm>
            <a:off x="1386840" y="2333625"/>
            <a:ext cx="2951480" cy="2705735"/>
          </a:xfrm>
        </p:spPr>
        <p:txBody>
          <a:bodyPr/>
          <a:lstStyle/>
          <a:p>
            <a:r>
              <a:rPr lang="en-GB" dirty="0"/>
              <a:t>Drop-outs</a:t>
            </a:r>
          </a:p>
          <a:p>
            <a:r>
              <a:rPr lang="en-GB" dirty="0"/>
              <a:t>5-metre scrum</a:t>
            </a:r>
          </a:p>
          <a:p>
            <a:r>
              <a:rPr lang="en-GB" dirty="0"/>
              <a:t>Mark</a:t>
            </a:r>
          </a:p>
          <a:p>
            <a:r>
              <a:rPr lang="en-GB" dirty="0"/>
              <a:t>Cards</a:t>
            </a:r>
          </a:p>
        </p:txBody>
      </p:sp>
      <p:pic>
        <p:nvPicPr>
          <p:cNvPr id="6" name="Content Placeholder 5" descr="Chart&#10;&#10;Description automatically generated">
            <a:extLst>
              <a:ext uri="{FF2B5EF4-FFF2-40B4-BE49-F238E27FC236}">
                <a16:creationId xmlns:a16="http://schemas.microsoft.com/office/drawing/2014/main" id="{726E51B5-7071-099D-0C0A-9A313FE089E4}"/>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5984786" y="1218274"/>
            <a:ext cx="5238809" cy="4832802"/>
          </a:xfrm>
        </p:spPr>
      </p:pic>
    </p:spTree>
    <p:extLst>
      <p:ext uri="{BB962C8B-B14F-4D97-AF65-F5344CB8AC3E}">
        <p14:creationId xmlns:p14="http://schemas.microsoft.com/office/powerpoint/2010/main" val="16763719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C6382F-FB2B-8E9F-230D-C84425239FC4}"/>
              </a:ext>
            </a:extLst>
          </p:cNvPr>
          <p:cNvSpPr txBox="1">
            <a:spLocks/>
          </p:cNvSpPr>
          <p:nvPr/>
        </p:nvSpPr>
        <p:spPr>
          <a:xfrm>
            <a:off x="836678" y="723898"/>
            <a:ext cx="7098281"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Weird Rugby Terms</a:t>
            </a:r>
          </a:p>
        </p:txBody>
      </p:sp>
      <p:sp>
        <p:nvSpPr>
          <p:cNvPr id="4" name="Content Placeholder 3">
            <a:extLst>
              <a:ext uri="{FF2B5EF4-FFF2-40B4-BE49-F238E27FC236}">
                <a16:creationId xmlns:a16="http://schemas.microsoft.com/office/drawing/2014/main" id="{490C444E-B638-99AD-AC94-EDA475FC2EF8}"/>
              </a:ext>
            </a:extLst>
          </p:cNvPr>
          <p:cNvSpPr>
            <a:spLocks noGrp="1"/>
          </p:cNvSpPr>
          <p:nvPr>
            <p:ph sz="half" idx="1"/>
          </p:nvPr>
        </p:nvSpPr>
        <p:spPr>
          <a:xfrm>
            <a:off x="838201" y="2302986"/>
            <a:ext cx="5181600" cy="3396615"/>
          </a:xfrm>
        </p:spPr>
        <p:txBody>
          <a:bodyPr/>
          <a:lstStyle/>
          <a:p>
            <a:r>
              <a:rPr lang="en-GB" dirty="0"/>
              <a:t>Box-kick – when the scrum half kicks from the back of the ruck.</a:t>
            </a:r>
          </a:p>
          <a:p>
            <a:r>
              <a:rPr lang="en-GB" dirty="0"/>
              <a:t>Grubber-kick – a kick that rolls along the ground.</a:t>
            </a:r>
          </a:p>
          <a:p>
            <a:r>
              <a:rPr lang="en-GB" dirty="0"/>
              <a:t>Wheel – a scrum that has rotated through 90 degrees has wheeled.  </a:t>
            </a:r>
          </a:p>
        </p:txBody>
      </p:sp>
      <p:pic>
        <p:nvPicPr>
          <p:cNvPr id="8" name="Content Placeholder 7" descr="A group of men playing rugby&#10;&#10;Description automatically generated with medium confidence">
            <a:extLst>
              <a:ext uri="{FF2B5EF4-FFF2-40B4-BE49-F238E27FC236}">
                <a16:creationId xmlns:a16="http://schemas.microsoft.com/office/drawing/2014/main" id="{27DC3552-7B10-F485-D99B-D519B3249E6D}"/>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2200" y="2338864"/>
            <a:ext cx="5181600" cy="3324860"/>
          </a:xfrm>
        </p:spPr>
      </p:pic>
    </p:spTree>
    <p:extLst>
      <p:ext uri="{BB962C8B-B14F-4D97-AF65-F5344CB8AC3E}">
        <p14:creationId xmlns:p14="http://schemas.microsoft.com/office/powerpoint/2010/main" val="192797606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C6382F-FB2B-8E9F-230D-C84425239FC4}"/>
              </a:ext>
            </a:extLst>
          </p:cNvPr>
          <p:cNvSpPr txBox="1">
            <a:spLocks/>
          </p:cNvSpPr>
          <p:nvPr/>
        </p:nvSpPr>
        <p:spPr>
          <a:xfrm>
            <a:off x="836678" y="723898"/>
            <a:ext cx="7098281"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Players To Watch On Saturday</a:t>
            </a:r>
          </a:p>
        </p:txBody>
      </p:sp>
      <p:pic>
        <p:nvPicPr>
          <p:cNvPr id="13" name="Content Placeholder 12" descr="A picture containing person, player, grass, field&#10;&#10;Description automatically generated">
            <a:extLst>
              <a:ext uri="{FF2B5EF4-FFF2-40B4-BE49-F238E27FC236}">
                <a16:creationId xmlns:a16="http://schemas.microsoft.com/office/drawing/2014/main" id="{C5706DF3-EDDD-67BD-2BA5-E0BB33F2236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4565362" y="1971431"/>
            <a:ext cx="2570116" cy="3152409"/>
          </a:xfrm>
        </p:spPr>
      </p:pic>
      <p:pic>
        <p:nvPicPr>
          <p:cNvPr id="11" name="Content Placeholder 10" descr="A person in a red shirt&#10;&#10;Description automatically generated with medium confidence">
            <a:extLst>
              <a:ext uri="{FF2B5EF4-FFF2-40B4-BE49-F238E27FC236}">
                <a16:creationId xmlns:a16="http://schemas.microsoft.com/office/drawing/2014/main" id="{1594AB8C-9D23-9708-B5FD-0025A1414F5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961927" y="1971431"/>
            <a:ext cx="3152409" cy="3152409"/>
          </a:xfrm>
        </p:spPr>
      </p:pic>
      <p:pic>
        <p:nvPicPr>
          <p:cNvPr id="15" name="Picture 14" descr="A person holding a ball&#10;&#10;Description automatically generated with medium confidence">
            <a:extLst>
              <a:ext uri="{FF2B5EF4-FFF2-40B4-BE49-F238E27FC236}">
                <a16:creationId xmlns:a16="http://schemas.microsoft.com/office/drawing/2014/main" id="{B6AFE762-0ED3-7E15-7E3C-9E86079B72C9}"/>
              </a:ext>
            </a:extLst>
          </p:cNvPr>
          <p:cNvPicPr>
            <a:picLocks noChangeAspect="1"/>
          </p:cNvPicPr>
          <p:nvPr/>
        </p:nvPicPr>
        <p:blipFill rotWithShape="1">
          <a:blip r:embed="rId4">
            <a:extLst>
              <a:ext uri="{28A0092B-C50C-407E-A947-70E740481C1C}">
                <a14:useLocalDpi xmlns:a14="http://schemas.microsoft.com/office/drawing/2010/main" val="0"/>
              </a:ext>
            </a:extLst>
          </a:blip>
          <a:srcRect l="14968" r="13692"/>
          <a:stretch/>
        </p:blipFill>
        <p:spPr>
          <a:xfrm>
            <a:off x="7586504" y="1971431"/>
            <a:ext cx="3979149" cy="3137441"/>
          </a:xfrm>
          <a:prstGeom prst="rect">
            <a:avLst/>
          </a:prstGeom>
        </p:spPr>
      </p:pic>
      <p:sp>
        <p:nvSpPr>
          <p:cNvPr id="16" name="TextBox 15">
            <a:extLst>
              <a:ext uri="{FF2B5EF4-FFF2-40B4-BE49-F238E27FC236}">
                <a16:creationId xmlns:a16="http://schemas.microsoft.com/office/drawing/2014/main" id="{00565E8D-3772-BA6B-DFFD-1EC54AC6F31C}"/>
              </a:ext>
            </a:extLst>
          </p:cNvPr>
          <p:cNvSpPr txBox="1"/>
          <p:nvPr/>
        </p:nvSpPr>
        <p:spPr>
          <a:xfrm>
            <a:off x="908277" y="5949436"/>
            <a:ext cx="6094638" cy="369332"/>
          </a:xfrm>
          <a:prstGeom prst="rect">
            <a:avLst/>
          </a:prstGeom>
          <a:noFill/>
        </p:spPr>
        <p:txBody>
          <a:bodyPr wrap="square">
            <a:spAutoFit/>
          </a:bodyPr>
          <a:lstStyle/>
          <a:p>
            <a:r>
              <a:rPr lang="en-GB" dirty="0"/>
              <a:t>https://www.youtube.com/watch?v=GNI0_5CnX0o</a:t>
            </a:r>
          </a:p>
        </p:txBody>
      </p:sp>
    </p:spTree>
    <p:extLst>
      <p:ext uri="{BB962C8B-B14F-4D97-AF65-F5344CB8AC3E}">
        <p14:creationId xmlns:p14="http://schemas.microsoft.com/office/powerpoint/2010/main" val="113276281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5E276-47B3-9018-BDB5-9BDE514EF88B}"/>
              </a:ext>
            </a:extLst>
          </p:cNvPr>
          <p:cNvSpPr>
            <a:spLocks noGrp="1"/>
          </p:cNvSpPr>
          <p:nvPr>
            <p:ph type="title"/>
          </p:nvPr>
        </p:nvSpPr>
        <p:spPr>
          <a:xfrm>
            <a:off x="836679" y="723898"/>
            <a:ext cx="6002110" cy="1495425"/>
          </a:xfrm>
        </p:spPr>
        <p:txBody>
          <a:bodyPr vert="horz" lIns="91440" tIns="45720" rIns="91440" bIns="45720" rtlCol="0" anchor="ctr">
            <a:normAutofit/>
          </a:bodyPr>
          <a:lstStyle/>
          <a:p>
            <a:r>
              <a:rPr lang="en-US" sz="4000" dirty="0"/>
              <a:t>History</a:t>
            </a:r>
          </a:p>
        </p:txBody>
      </p:sp>
      <p:pic>
        <p:nvPicPr>
          <p:cNvPr id="6" name="Content Placeholder 5" descr="A picture containing text, tree, plant&#10;&#10;Description automatically generated">
            <a:extLst>
              <a:ext uri="{FF2B5EF4-FFF2-40B4-BE49-F238E27FC236}">
                <a16:creationId xmlns:a16="http://schemas.microsoft.com/office/drawing/2014/main" id="{AF03281B-7055-B2DE-93AE-B4FC502D42F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289"/>
          <a:stretch/>
        </p:blipFill>
        <p:spPr>
          <a:xfrm>
            <a:off x="7199440" y="10"/>
            <a:ext cx="4992560" cy="6857990"/>
          </a:xfrm>
          <a:prstGeom prst="rect">
            <a:avLst/>
          </a:prstGeom>
          <a:effectLst/>
        </p:spPr>
      </p:pic>
      <p:graphicFrame>
        <p:nvGraphicFramePr>
          <p:cNvPr id="21" name="Content Placeholder 2">
            <a:extLst>
              <a:ext uri="{FF2B5EF4-FFF2-40B4-BE49-F238E27FC236}">
                <a16:creationId xmlns:a16="http://schemas.microsoft.com/office/drawing/2014/main" id="{A91D1185-DD1A-2433-7DB3-4B3B52BF6085}"/>
              </a:ext>
            </a:extLst>
          </p:cNvPr>
          <p:cNvGraphicFramePr/>
          <p:nvPr>
            <p:extLst>
              <p:ext uri="{D42A27DB-BD31-4B8C-83A1-F6EECF244321}">
                <p14:modId xmlns:p14="http://schemas.microsoft.com/office/powerpoint/2010/main" val="3400171044"/>
              </p:ext>
            </p:extLst>
          </p:nvPr>
        </p:nvGraphicFramePr>
        <p:xfrm>
          <a:off x="836680" y="2405067"/>
          <a:ext cx="6002110"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197043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5" name="Rectangle 24">
            <a:extLst>
              <a:ext uri="{FF2B5EF4-FFF2-40B4-BE49-F238E27FC236}">
                <a16:creationId xmlns:a16="http://schemas.microsoft.com/office/drawing/2014/main" id="{D1D34770-47A8-402C-AF23-2B653F2D88C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F65E276-47B3-9018-BDB5-9BDE514EF88B}"/>
              </a:ext>
            </a:extLst>
          </p:cNvPr>
          <p:cNvSpPr>
            <a:spLocks noGrp="1"/>
          </p:cNvSpPr>
          <p:nvPr>
            <p:ph type="title"/>
          </p:nvPr>
        </p:nvSpPr>
        <p:spPr>
          <a:xfrm>
            <a:off x="836679" y="723898"/>
            <a:ext cx="6002110" cy="1495425"/>
          </a:xfrm>
        </p:spPr>
        <p:txBody>
          <a:bodyPr vert="horz" lIns="91440" tIns="45720" rIns="91440" bIns="45720" rtlCol="0" anchor="ctr">
            <a:normAutofit/>
          </a:bodyPr>
          <a:lstStyle/>
          <a:p>
            <a:r>
              <a:rPr lang="en-US" sz="4000" dirty="0"/>
              <a:t>History</a:t>
            </a:r>
          </a:p>
        </p:txBody>
      </p:sp>
      <p:pic>
        <p:nvPicPr>
          <p:cNvPr id="6" name="Content Placeholder 5" descr="A picture containing text, tree, plant&#10;&#10;Description automatically generated">
            <a:extLst>
              <a:ext uri="{FF2B5EF4-FFF2-40B4-BE49-F238E27FC236}">
                <a16:creationId xmlns:a16="http://schemas.microsoft.com/office/drawing/2014/main" id="{AF03281B-7055-B2DE-93AE-B4FC502D42F8}"/>
              </a:ext>
            </a:extLst>
          </p:cNvPr>
          <p:cNvPicPr>
            <a:picLocks noGrp="1" noChangeAspect="1"/>
          </p:cNvPicPr>
          <p:nvPr>
            <p:ph sz="half" idx="2"/>
          </p:nvPr>
        </p:nvPicPr>
        <p:blipFill rotWithShape="1">
          <a:blip r:embed="rId2">
            <a:extLst>
              <a:ext uri="{28A0092B-C50C-407E-A947-70E740481C1C}">
                <a14:useLocalDpi xmlns:a14="http://schemas.microsoft.com/office/drawing/2010/main" val="0"/>
              </a:ext>
            </a:extLst>
          </a:blip>
          <a:srcRect l="1289"/>
          <a:stretch/>
        </p:blipFill>
        <p:spPr>
          <a:xfrm>
            <a:off x="7199440" y="10"/>
            <a:ext cx="4992560" cy="6857990"/>
          </a:xfrm>
          <a:prstGeom prst="rect">
            <a:avLst/>
          </a:prstGeom>
          <a:effectLst/>
        </p:spPr>
      </p:pic>
      <p:graphicFrame>
        <p:nvGraphicFramePr>
          <p:cNvPr id="21" name="Content Placeholder 2">
            <a:extLst>
              <a:ext uri="{FF2B5EF4-FFF2-40B4-BE49-F238E27FC236}">
                <a16:creationId xmlns:a16="http://schemas.microsoft.com/office/drawing/2014/main" id="{A91D1185-DD1A-2433-7DB3-4B3B52BF6085}"/>
              </a:ext>
            </a:extLst>
          </p:cNvPr>
          <p:cNvGraphicFramePr/>
          <p:nvPr/>
        </p:nvGraphicFramePr>
        <p:xfrm>
          <a:off x="836680" y="2405067"/>
          <a:ext cx="6002110" cy="372903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pic>
        <p:nvPicPr>
          <p:cNvPr id="4" name="Picture 3" descr="A group of people posing for a photo&#10;&#10;Description automatically generated with medium confidence">
            <a:extLst>
              <a:ext uri="{FF2B5EF4-FFF2-40B4-BE49-F238E27FC236}">
                <a16:creationId xmlns:a16="http://schemas.microsoft.com/office/drawing/2014/main" id="{53FEBFD3-551C-1288-6A2D-E6A864D8B6C9}"/>
              </a:ext>
            </a:extLst>
          </p:cNvPr>
          <p:cNvPicPr>
            <a:picLocks noChangeAspect="1"/>
          </p:cNvPicPr>
          <p:nvPr/>
        </p:nvPicPr>
        <p:blipFill rotWithShape="1">
          <a:blip r:embed="rId8">
            <a:extLst>
              <a:ext uri="{28A0092B-C50C-407E-A947-70E740481C1C}">
                <a14:useLocalDpi xmlns:a14="http://schemas.microsoft.com/office/drawing/2010/main" val="0"/>
              </a:ext>
            </a:extLst>
          </a:blip>
          <a:srcRect l="1853"/>
          <a:stretch/>
        </p:blipFill>
        <p:spPr>
          <a:xfrm>
            <a:off x="2813688" y="921936"/>
            <a:ext cx="6561573" cy="5014127"/>
          </a:xfrm>
          <a:prstGeom prst="rect">
            <a:avLst/>
          </a:prstGeom>
        </p:spPr>
      </p:pic>
    </p:spTree>
    <p:extLst>
      <p:ext uri="{BB962C8B-B14F-4D97-AF65-F5344CB8AC3E}">
        <p14:creationId xmlns:p14="http://schemas.microsoft.com/office/powerpoint/2010/main" val="33724716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2" name="Rectangle 19">
            <a:extLst>
              <a:ext uri="{FF2B5EF4-FFF2-40B4-BE49-F238E27FC236}">
                <a16:creationId xmlns:a16="http://schemas.microsoft.com/office/drawing/2014/main" id="{99ED5833-B85B-4103-8A3B-CAB0308E6C1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Content Placeholder 10" descr="A picture containing diagram&#10;&#10;Description automatically generated">
            <a:extLst>
              <a:ext uri="{FF2B5EF4-FFF2-40B4-BE49-F238E27FC236}">
                <a16:creationId xmlns:a16="http://schemas.microsoft.com/office/drawing/2014/main" id="{E378D15E-8335-C5D1-276B-7B06B1671881}"/>
              </a:ext>
            </a:extLst>
          </p:cNvPr>
          <p:cNvPicPr>
            <a:picLocks noChangeAspect="1"/>
          </p:cNvPicPr>
          <p:nvPr/>
        </p:nvPicPr>
        <p:blipFill rotWithShape="1">
          <a:blip r:embed="rId2">
            <a:extLst>
              <a:ext uri="{28A0092B-C50C-407E-A947-70E740481C1C}">
                <a14:useLocalDpi xmlns:a14="http://schemas.microsoft.com/office/drawing/2010/main" val="0"/>
              </a:ext>
            </a:extLst>
          </a:blip>
          <a:srcRect l="534" r="829" b="-5"/>
          <a:stretch/>
        </p:blipFill>
        <p:spPr>
          <a:xfrm>
            <a:off x="7194815" y="653145"/>
            <a:ext cx="4639410" cy="5771478"/>
          </a:xfrm>
          <a:prstGeom prst="rect">
            <a:avLst/>
          </a:prstGeom>
        </p:spPr>
      </p:pic>
      <p:sp>
        <p:nvSpPr>
          <p:cNvPr id="16" name="Title 1">
            <a:extLst>
              <a:ext uri="{FF2B5EF4-FFF2-40B4-BE49-F238E27FC236}">
                <a16:creationId xmlns:a16="http://schemas.microsoft.com/office/drawing/2014/main" id="{6B7D8A70-E8E4-5433-8F6F-96895E02A3FB}"/>
              </a:ext>
            </a:extLst>
          </p:cNvPr>
          <p:cNvSpPr txBox="1">
            <a:spLocks/>
          </p:cNvSpPr>
          <p:nvPr/>
        </p:nvSpPr>
        <p:spPr>
          <a:xfrm>
            <a:off x="836679" y="723898"/>
            <a:ext cx="6002110"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Pitch</a:t>
            </a:r>
          </a:p>
        </p:txBody>
      </p:sp>
      <p:pic>
        <p:nvPicPr>
          <p:cNvPr id="21" name="Picture 20" descr="A group of men playing rugby&#10;&#10;Description automatically generated with medium confidence">
            <a:extLst>
              <a:ext uri="{FF2B5EF4-FFF2-40B4-BE49-F238E27FC236}">
                <a16:creationId xmlns:a16="http://schemas.microsoft.com/office/drawing/2014/main" id="{2A9D8B41-D71C-B3E3-395B-F619937462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36679" y="2067658"/>
            <a:ext cx="5857875" cy="3848100"/>
          </a:xfrm>
          <a:prstGeom prst="rect">
            <a:avLst/>
          </a:prstGeom>
        </p:spPr>
      </p:pic>
    </p:spTree>
    <p:extLst>
      <p:ext uri="{BB962C8B-B14F-4D97-AF65-F5344CB8AC3E}">
        <p14:creationId xmlns:p14="http://schemas.microsoft.com/office/powerpoint/2010/main" val="12494911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Map&#10;&#10;Description automatically generated with low confidence">
            <a:extLst>
              <a:ext uri="{FF2B5EF4-FFF2-40B4-BE49-F238E27FC236}">
                <a16:creationId xmlns:a16="http://schemas.microsoft.com/office/drawing/2014/main" id="{31580FAC-79AF-281E-1583-A5B16F5E9339}"/>
              </a:ext>
            </a:extLst>
          </p:cNvPr>
          <p:cNvPicPr>
            <a:picLocks noGrp="1" noChangeAspect="1"/>
          </p:cNvPicPr>
          <p:nvPr>
            <p:ph sz="half" idx="1"/>
          </p:nvPr>
        </p:nvPicPr>
        <p:blipFill>
          <a:blip r:embed="rId2">
            <a:extLst>
              <a:ext uri="{28A0092B-C50C-407E-A947-70E740481C1C}">
                <a14:useLocalDpi xmlns:a14="http://schemas.microsoft.com/office/drawing/2010/main" val="0"/>
              </a:ext>
            </a:extLst>
          </a:blip>
          <a:stretch>
            <a:fillRect/>
          </a:stretch>
        </p:blipFill>
        <p:spPr>
          <a:xfrm>
            <a:off x="6173723" y="1377890"/>
            <a:ext cx="5550039" cy="4288666"/>
          </a:xfrm>
        </p:spPr>
      </p:pic>
      <p:sp>
        <p:nvSpPr>
          <p:cNvPr id="8" name="Content Placeholder 7">
            <a:extLst>
              <a:ext uri="{FF2B5EF4-FFF2-40B4-BE49-F238E27FC236}">
                <a16:creationId xmlns:a16="http://schemas.microsoft.com/office/drawing/2014/main" id="{E165B577-FC3B-C645-E9C5-472288E45F57}"/>
              </a:ext>
            </a:extLst>
          </p:cNvPr>
          <p:cNvSpPr>
            <a:spLocks noGrp="1"/>
          </p:cNvSpPr>
          <p:nvPr>
            <p:ph sz="half" idx="2"/>
          </p:nvPr>
        </p:nvSpPr>
        <p:spPr>
          <a:xfrm>
            <a:off x="836679" y="2375363"/>
            <a:ext cx="5181600" cy="2759289"/>
          </a:xfrm>
        </p:spPr>
        <p:txBody>
          <a:bodyPr/>
          <a:lstStyle/>
          <a:p>
            <a:r>
              <a:rPr lang="en-GB" dirty="0"/>
              <a:t>The props and the hooker are called “the front row”.</a:t>
            </a:r>
          </a:p>
          <a:p>
            <a:r>
              <a:rPr lang="en-GB" dirty="0"/>
              <a:t>In a scrum, the blind-side flanker is always positioned on the side that is closest to the touchline. </a:t>
            </a:r>
          </a:p>
        </p:txBody>
      </p:sp>
      <p:sp>
        <p:nvSpPr>
          <p:cNvPr id="9" name="Title 1">
            <a:extLst>
              <a:ext uri="{FF2B5EF4-FFF2-40B4-BE49-F238E27FC236}">
                <a16:creationId xmlns:a16="http://schemas.microsoft.com/office/drawing/2014/main" id="{11C6382F-FB2B-8E9F-230D-C84425239FC4}"/>
              </a:ext>
            </a:extLst>
          </p:cNvPr>
          <p:cNvSpPr txBox="1">
            <a:spLocks/>
          </p:cNvSpPr>
          <p:nvPr/>
        </p:nvSpPr>
        <p:spPr>
          <a:xfrm>
            <a:off x="836679" y="723898"/>
            <a:ext cx="6002110"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Players</a:t>
            </a:r>
          </a:p>
        </p:txBody>
      </p:sp>
    </p:spTree>
    <p:extLst>
      <p:ext uri="{BB962C8B-B14F-4D97-AF65-F5344CB8AC3E}">
        <p14:creationId xmlns:p14="http://schemas.microsoft.com/office/powerpoint/2010/main" val="14721382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C6382F-FB2B-8E9F-230D-C84425239FC4}"/>
              </a:ext>
            </a:extLst>
          </p:cNvPr>
          <p:cNvSpPr txBox="1">
            <a:spLocks/>
          </p:cNvSpPr>
          <p:nvPr/>
        </p:nvSpPr>
        <p:spPr>
          <a:xfrm>
            <a:off x="836679" y="723898"/>
            <a:ext cx="6002110"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Overview</a:t>
            </a:r>
          </a:p>
        </p:txBody>
      </p:sp>
      <p:sp>
        <p:nvSpPr>
          <p:cNvPr id="3" name="Content Placeholder 2">
            <a:extLst>
              <a:ext uri="{FF2B5EF4-FFF2-40B4-BE49-F238E27FC236}">
                <a16:creationId xmlns:a16="http://schemas.microsoft.com/office/drawing/2014/main" id="{A3071C0D-6137-0029-1D59-86401EDB1FC9}"/>
              </a:ext>
            </a:extLst>
          </p:cNvPr>
          <p:cNvSpPr>
            <a:spLocks noGrp="1"/>
          </p:cNvSpPr>
          <p:nvPr>
            <p:ph sz="half" idx="1"/>
          </p:nvPr>
        </p:nvSpPr>
        <p:spPr>
          <a:xfrm>
            <a:off x="836679" y="2079308"/>
            <a:ext cx="5181600" cy="4097655"/>
          </a:xfrm>
        </p:spPr>
        <p:txBody>
          <a:bodyPr/>
          <a:lstStyle/>
          <a:p>
            <a:r>
              <a:rPr lang="en-GB" dirty="0"/>
              <a:t>The aim is to score more points than the opposition.</a:t>
            </a:r>
          </a:p>
          <a:p>
            <a:r>
              <a:rPr lang="en-GB" dirty="0"/>
              <a:t>A rugby match is two periods of 40 minutes each. The referee will stop the clock if needed so there is no extra time.</a:t>
            </a:r>
          </a:p>
          <a:p>
            <a:r>
              <a:rPr lang="en-GB" dirty="0"/>
              <a:t>The game starts with a kick from the halfway line and must travel 10m from the halfway line.</a:t>
            </a:r>
          </a:p>
        </p:txBody>
      </p:sp>
      <p:pic>
        <p:nvPicPr>
          <p:cNvPr id="6" name="Content Placeholder 5" descr="A group of men playing rugby&#10;&#10;Description automatically generated with medium confidence">
            <a:extLst>
              <a:ext uri="{FF2B5EF4-FFF2-40B4-BE49-F238E27FC236}">
                <a16:creationId xmlns:a16="http://schemas.microsoft.com/office/drawing/2014/main" id="{230A999E-6137-7660-6CBF-8E6AAEAC2901}"/>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173722" y="2079308"/>
            <a:ext cx="5578169" cy="3711892"/>
          </a:xfrm>
        </p:spPr>
      </p:pic>
    </p:spTree>
    <p:extLst>
      <p:ext uri="{BB962C8B-B14F-4D97-AF65-F5344CB8AC3E}">
        <p14:creationId xmlns:p14="http://schemas.microsoft.com/office/powerpoint/2010/main" val="31187683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C6382F-FB2B-8E9F-230D-C84425239FC4}"/>
              </a:ext>
            </a:extLst>
          </p:cNvPr>
          <p:cNvSpPr txBox="1">
            <a:spLocks/>
          </p:cNvSpPr>
          <p:nvPr/>
        </p:nvSpPr>
        <p:spPr>
          <a:xfrm>
            <a:off x="836679" y="723898"/>
            <a:ext cx="6002110"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Scoring</a:t>
            </a:r>
          </a:p>
        </p:txBody>
      </p:sp>
      <p:grpSp>
        <p:nvGrpSpPr>
          <p:cNvPr id="17" name="Group 16">
            <a:extLst>
              <a:ext uri="{FF2B5EF4-FFF2-40B4-BE49-F238E27FC236}">
                <a16:creationId xmlns:a16="http://schemas.microsoft.com/office/drawing/2014/main" id="{D90CFCF5-5373-6EA6-C1B5-D26962A2C058}"/>
              </a:ext>
            </a:extLst>
          </p:cNvPr>
          <p:cNvGrpSpPr/>
          <p:nvPr/>
        </p:nvGrpSpPr>
        <p:grpSpPr>
          <a:xfrm>
            <a:off x="3524405" y="1119596"/>
            <a:ext cx="7355503" cy="5122707"/>
            <a:chOff x="1875895" y="1785669"/>
            <a:chExt cx="6417136" cy="4818590"/>
          </a:xfrm>
        </p:grpSpPr>
        <p:pic>
          <p:nvPicPr>
            <p:cNvPr id="10" name="Picture 9" descr="Diagram&#10;&#10;Description automatically generated">
              <a:extLst>
                <a:ext uri="{FF2B5EF4-FFF2-40B4-BE49-F238E27FC236}">
                  <a16:creationId xmlns:a16="http://schemas.microsoft.com/office/drawing/2014/main" id="{712D9407-305E-3D0C-E125-2ABB307D1B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5895" y="1785669"/>
              <a:ext cx="3208568" cy="2411810"/>
            </a:xfrm>
            <a:prstGeom prst="rect">
              <a:avLst/>
            </a:prstGeom>
          </p:spPr>
        </p:pic>
        <p:pic>
          <p:nvPicPr>
            <p:cNvPr id="12" name="Picture 11" descr="Diagram, schematic&#10;&#10;Description automatically generated">
              <a:extLst>
                <a:ext uri="{FF2B5EF4-FFF2-40B4-BE49-F238E27FC236}">
                  <a16:creationId xmlns:a16="http://schemas.microsoft.com/office/drawing/2014/main" id="{ABC670BA-EC0E-2CC2-6032-EDFD15650EE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084464" y="1785670"/>
              <a:ext cx="3208567" cy="2411809"/>
            </a:xfrm>
            <a:prstGeom prst="rect">
              <a:avLst/>
            </a:prstGeom>
          </p:spPr>
        </p:pic>
        <p:pic>
          <p:nvPicPr>
            <p:cNvPr id="14" name="Picture 13" descr="Diagram&#10;&#10;Description automatically generated">
              <a:extLst>
                <a:ext uri="{FF2B5EF4-FFF2-40B4-BE49-F238E27FC236}">
                  <a16:creationId xmlns:a16="http://schemas.microsoft.com/office/drawing/2014/main" id="{FA21CD14-E0DE-957E-6A67-C691F369E4B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084463" y="4192450"/>
              <a:ext cx="3208567" cy="2411809"/>
            </a:xfrm>
            <a:prstGeom prst="rect">
              <a:avLst/>
            </a:prstGeom>
          </p:spPr>
        </p:pic>
        <p:pic>
          <p:nvPicPr>
            <p:cNvPr id="16" name="Picture 15" descr="Diagram, schematic&#10;&#10;Description automatically generated">
              <a:extLst>
                <a:ext uri="{FF2B5EF4-FFF2-40B4-BE49-F238E27FC236}">
                  <a16:creationId xmlns:a16="http://schemas.microsoft.com/office/drawing/2014/main" id="{6C6A024D-4EA1-46D5-D2FC-2EC62CAEEC9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875896" y="4192450"/>
              <a:ext cx="3208567" cy="2411809"/>
            </a:xfrm>
            <a:prstGeom prst="rect">
              <a:avLst/>
            </a:prstGeom>
          </p:spPr>
        </p:pic>
      </p:grpSp>
    </p:spTree>
    <p:extLst>
      <p:ext uri="{BB962C8B-B14F-4D97-AF65-F5344CB8AC3E}">
        <p14:creationId xmlns:p14="http://schemas.microsoft.com/office/powerpoint/2010/main" val="27980075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C6382F-FB2B-8E9F-230D-C84425239FC4}"/>
              </a:ext>
            </a:extLst>
          </p:cNvPr>
          <p:cNvSpPr txBox="1">
            <a:spLocks/>
          </p:cNvSpPr>
          <p:nvPr/>
        </p:nvSpPr>
        <p:spPr>
          <a:xfrm>
            <a:off x="836679" y="723898"/>
            <a:ext cx="6002110"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“Open Play”</a:t>
            </a:r>
          </a:p>
        </p:txBody>
      </p:sp>
      <p:sp>
        <p:nvSpPr>
          <p:cNvPr id="3" name="Content Placeholder 2">
            <a:extLst>
              <a:ext uri="{FF2B5EF4-FFF2-40B4-BE49-F238E27FC236}">
                <a16:creationId xmlns:a16="http://schemas.microsoft.com/office/drawing/2014/main" id="{3AD57DDC-22B3-0E47-4AED-CB5952550E1C}"/>
              </a:ext>
            </a:extLst>
          </p:cNvPr>
          <p:cNvSpPr>
            <a:spLocks noGrp="1"/>
          </p:cNvSpPr>
          <p:nvPr>
            <p:ph sz="half" idx="1"/>
          </p:nvPr>
        </p:nvSpPr>
        <p:spPr>
          <a:xfrm>
            <a:off x="836679" y="2059305"/>
            <a:ext cx="5181600" cy="4351338"/>
          </a:xfrm>
        </p:spPr>
        <p:txBody>
          <a:bodyPr/>
          <a:lstStyle/>
          <a:p>
            <a:r>
              <a:rPr lang="en-US" dirty="0"/>
              <a:t>Open play is when the ball is being passed or kicked between team-mates and both teams are contesting for the ball.</a:t>
            </a:r>
          </a:p>
          <a:p>
            <a:r>
              <a:rPr lang="en-US" dirty="0"/>
              <a:t>Passes must not go forward!</a:t>
            </a:r>
          </a:p>
          <a:p>
            <a:r>
              <a:rPr lang="en-US" dirty="0"/>
              <a:t>Territory is gained by either carrying the ball forwards and passing backwards or kicking.</a:t>
            </a:r>
            <a:endParaRPr lang="en-GB" dirty="0"/>
          </a:p>
        </p:txBody>
      </p:sp>
      <p:pic>
        <p:nvPicPr>
          <p:cNvPr id="6" name="Content Placeholder 5" descr="A group of people on a field&#10;&#10;Description automatically generated with medium confidence">
            <a:extLst>
              <a:ext uri="{FF2B5EF4-FFF2-40B4-BE49-F238E27FC236}">
                <a16:creationId xmlns:a16="http://schemas.microsoft.com/office/drawing/2014/main" id="{02428077-0228-5247-7D28-C7E4556772C9}"/>
              </a:ext>
            </a:extLst>
          </p:cNvPr>
          <p:cNvPicPr>
            <a:picLocks noGrp="1" noChangeAspect="1"/>
          </p:cNvPicPr>
          <p:nvPr>
            <p:ph sz="half" idx="2"/>
          </p:nvPr>
        </p:nvPicPr>
        <p:blipFill>
          <a:blip r:embed="rId2">
            <a:extLst>
              <a:ext uri="{28A0092B-C50C-407E-A947-70E740481C1C}">
                <a14:useLocalDpi xmlns:a14="http://schemas.microsoft.com/office/drawing/2010/main" val="0"/>
              </a:ext>
            </a:extLst>
          </a:blip>
          <a:stretch>
            <a:fillRect/>
          </a:stretch>
        </p:blipFill>
        <p:spPr>
          <a:xfrm>
            <a:off x="6018279" y="2148202"/>
            <a:ext cx="5898448" cy="3317877"/>
          </a:xfrm>
        </p:spPr>
      </p:pic>
    </p:spTree>
    <p:extLst>
      <p:ext uri="{BB962C8B-B14F-4D97-AF65-F5344CB8AC3E}">
        <p14:creationId xmlns:p14="http://schemas.microsoft.com/office/powerpoint/2010/main" val="271908900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1">
            <a:extLst>
              <a:ext uri="{FF2B5EF4-FFF2-40B4-BE49-F238E27FC236}">
                <a16:creationId xmlns:a16="http://schemas.microsoft.com/office/drawing/2014/main" id="{11C6382F-FB2B-8E9F-230D-C84425239FC4}"/>
              </a:ext>
            </a:extLst>
          </p:cNvPr>
          <p:cNvSpPr txBox="1">
            <a:spLocks/>
          </p:cNvSpPr>
          <p:nvPr/>
        </p:nvSpPr>
        <p:spPr>
          <a:xfrm>
            <a:off x="836679" y="723898"/>
            <a:ext cx="6002110" cy="1495425"/>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4000" dirty="0"/>
              <a:t>Penalties vs Free Kicks</a:t>
            </a:r>
          </a:p>
        </p:txBody>
      </p:sp>
      <p:sp>
        <p:nvSpPr>
          <p:cNvPr id="3" name="Content Placeholder 2">
            <a:extLst>
              <a:ext uri="{FF2B5EF4-FFF2-40B4-BE49-F238E27FC236}">
                <a16:creationId xmlns:a16="http://schemas.microsoft.com/office/drawing/2014/main" id="{2B25D5D1-6C30-B333-5C19-647A4FBA5DFA}"/>
              </a:ext>
            </a:extLst>
          </p:cNvPr>
          <p:cNvSpPr>
            <a:spLocks noGrp="1"/>
          </p:cNvSpPr>
          <p:nvPr>
            <p:ph sz="half" idx="1"/>
          </p:nvPr>
        </p:nvSpPr>
        <p:spPr>
          <a:xfrm>
            <a:off x="838200" y="2219323"/>
            <a:ext cx="5181600" cy="3957640"/>
          </a:xfrm>
        </p:spPr>
        <p:txBody>
          <a:bodyPr/>
          <a:lstStyle/>
          <a:p>
            <a:pPr marL="0" indent="0">
              <a:buNone/>
            </a:pPr>
            <a:r>
              <a:rPr lang="en-GB" dirty="0"/>
              <a:t>Penalties:</a:t>
            </a:r>
          </a:p>
          <a:p>
            <a:r>
              <a:rPr lang="en-GB" dirty="0"/>
              <a:t>Kick at goal</a:t>
            </a:r>
          </a:p>
          <a:p>
            <a:r>
              <a:rPr lang="en-GB" dirty="0"/>
              <a:t>Kick for touch (where the kicking team gets the throw)</a:t>
            </a:r>
          </a:p>
          <a:p>
            <a:r>
              <a:rPr lang="en-GB" dirty="0"/>
              <a:t>Scrum</a:t>
            </a:r>
          </a:p>
          <a:p>
            <a:r>
              <a:rPr lang="en-GB" dirty="0"/>
              <a:t>Tap kick</a:t>
            </a:r>
          </a:p>
        </p:txBody>
      </p:sp>
      <p:sp>
        <p:nvSpPr>
          <p:cNvPr id="4" name="Content Placeholder 3">
            <a:extLst>
              <a:ext uri="{FF2B5EF4-FFF2-40B4-BE49-F238E27FC236}">
                <a16:creationId xmlns:a16="http://schemas.microsoft.com/office/drawing/2014/main" id="{9CE11139-D9FC-179B-C379-D632C9AFB0B2}"/>
              </a:ext>
            </a:extLst>
          </p:cNvPr>
          <p:cNvSpPr>
            <a:spLocks noGrp="1"/>
          </p:cNvSpPr>
          <p:nvPr>
            <p:ph sz="half" idx="2"/>
          </p:nvPr>
        </p:nvSpPr>
        <p:spPr>
          <a:xfrm>
            <a:off x="6172200" y="2219321"/>
            <a:ext cx="5181600" cy="3957641"/>
          </a:xfrm>
        </p:spPr>
        <p:txBody>
          <a:bodyPr/>
          <a:lstStyle/>
          <a:p>
            <a:pPr marL="0" indent="0">
              <a:buNone/>
            </a:pPr>
            <a:r>
              <a:rPr lang="en-GB" dirty="0"/>
              <a:t>Free Kicks:</a:t>
            </a:r>
          </a:p>
          <a:p>
            <a:r>
              <a:rPr lang="en-GB" dirty="0"/>
              <a:t>Kick for touch (where the opposing team gets the throw)</a:t>
            </a:r>
          </a:p>
          <a:p>
            <a:r>
              <a:rPr lang="en-GB" dirty="0"/>
              <a:t>Scrum</a:t>
            </a:r>
          </a:p>
          <a:p>
            <a:r>
              <a:rPr lang="en-GB" dirty="0"/>
              <a:t>Tap kick</a:t>
            </a:r>
          </a:p>
        </p:txBody>
      </p:sp>
      <p:pic>
        <p:nvPicPr>
          <p:cNvPr id="6" name="Picture 5" descr="A group of men playing football&#10;&#10;Description automatically generated with medium confidence">
            <a:extLst>
              <a:ext uri="{FF2B5EF4-FFF2-40B4-BE49-F238E27FC236}">
                <a16:creationId xmlns:a16="http://schemas.microsoft.com/office/drawing/2014/main" id="{19E1FC5E-852B-A7DD-015F-271ED0986E3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6250" y="4033157"/>
            <a:ext cx="3790950" cy="2572430"/>
          </a:xfrm>
          <a:prstGeom prst="rect">
            <a:avLst/>
          </a:prstGeom>
        </p:spPr>
      </p:pic>
    </p:spTree>
    <p:extLst>
      <p:ext uri="{BB962C8B-B14F-4D97-AF65-F5344CB8AC3E}">
        <p14:creationId xmlns:p14="http://schemas.microsoft.com/office/powerpoint/2010/main" val="427909051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820</Words>
  <Application>Microsoft Office PowerPoint</Application>
  <PresentationFormat>Widescreen</PresentationFormat>
  <Paragraphs>87</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Office Theme</vt:lpstr>
      <vt:lpstr>The Rules of Rugby</vt:lpstr>
      <vt:lpstr>History</vt:lpstr>
      <vt:lpstr>History</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Rules of Rugby</dc:title>
  <dc:creator>Henry Elsom</dc:creator>
  <cp:lastModifiedBy>Henry Elsom</cp:lastModifiedBy>
  <cp:revision>2</cp:revision>
  <dcterms:created xsi:type="dcterms:W3CDTF">2023-02-23T01:31:34Z</dcterms:created>
  <dcterms:modified xsi:type="dcterms:W3CDTF">2023-02-23T11:56:12Z</dcterms:modified>
</cp:coreProperties>
</file>