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
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/Relationships>
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/Relationships>
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.xml"/></Relationships>
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2.xml"/></Relationships>
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3.xml"/></Relationships>
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4.xml"/></Relationships>
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5.xml"/></Relationships>
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6.xml"/></Relationships>
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7.xml"/></Relationships>
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8.xml"/></Relationships>
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9.xml"/></Relationships>
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/Relationships>
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/Relationships>
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/Relationships>
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/Relationships>
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/Relationships>
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/Relationships>
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/Relationships>
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4F1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308112"/>
            <a:ext cx="7127240" cy="944244"/>
          </a:xfrm>
          <a:custGeom>
            <a:avLst/>
            <a:gdLst/>
            <a:ahLst/>
            <a:cxnLst/>
            <a:rect l="l" t="t" r="r" b="b"/>
            <a:pathLst>
              <a:path w="7127240" h="944244">
                <a:moveTo>
                  <a:pt x="1" y="944219"/>
                </a:moveTo>
                <a:lnTo>
                  <a:pt x="1" y="0"/>
                </a:lnTo>
                <a:lnTo>
                  <a:pt x="7126871" y="0"/>
                </a:lnTo>
                <a:lnTo>
                  <a:pt x="7126871" y="944219"/>
                </a:lnTo>
                <a:lnTo>
                  <a:pt x="1" y="944219"/>
                </a:lnTo>
              </a:path>
            </a:pathLst>
          </a:custGeom>
          <a:solidFill>
            <a:srgbClr val="262B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F5F1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F4F1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7353" y="496722"/>
            <a:ext cx="11157292" cy="838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8528" y="2126313"/>
            <a:ext cx="10354943" cy="1573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slide" Target="slide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notesSlide" Target="../notesSlides/notesSlide10.xml"/><Relationship Id="rId4" Type="http://schemas.openxmlformats.org/officeDocument/2006/relationships/slide" Target="slide10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notesSlide" Target="../notesSlides/notesSlide11.xml"/><Relationship Id="rId4" Type="http://schemas.openxmlformats.org/officeDocument/2006/relationships/slide" Target="slide11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slide" Target="slide1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slide" Target="slide13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slide" Target="slide14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slide" Target="slide1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notesSlide" Target="../notesSlides/notesSlide16.xml"/><Relationship Id="rId4" Type="http://schemas.openxmlformats.org/officeDocument/2006/relationships/slide" Target="slide16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notesSlide" Target="../notesSlides/notesSlide17.xml"/><Relationship Id="rId4" Type="http://schemas.openxmlformats.org/officeDocument/2006/relationships/slide" Target="slide17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notesSlide" Target="../notesSlides/notesSlide18.xml"/><Relationship Id="rId5" Type="http://schemas.openxmlformats.org/officeDocument/2006/relationships/slide" Target="slide18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slide" Target="slide19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slide" Target="slide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notesSlide" Target="../notesSlides/notesSlide3.xml"/><Relationship Id="rId4" Type="http://schemas.openxmlformats.org/officeDocument/2006/relationships/slide" Target="slide3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notesSlide" Target="../notesSlides/notesSlide4.xml"/><Relationship Id="rId4" Type="http://schemas.openxmlformats.org/officeDocument/2006/relationships/slide" Target="slide4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notesSlide" Target="../notesSlides/notesSlide5.xml"/><Relationship Id="rId4" Type="http://schemas.openxmlformats.org/officeDocument/2006/relationships/slide" Target="slide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notesSlide" Target="../notesSlides/notesSlide6.xml"/><Relationship Id="rId4" Type="http://schemas.openxmlformats.org/officeDocument/2006/relationships/slide" Target="slide6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notesSlide" Target="../notesSlides/notesSlide7.xml"/><Relationship Id="rId4" Type="http://schemas.openxmlformats.org/officeDocument/2006/relationships/slide" Target="slide7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notesSlide" Target="../notesSlides/notesSlide8.xml"/><Relationship Id="rId4" Type="http://schemas.openxmlformats.org/officeDocument/2006/relationships/slide" Target="slide8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notesSlide" Target="../notesSlides/notesSlide9.xml"/><Relationship Id="rId4" Type="http://schemas.openxmlformats.org/officeDocument/2006/relationships/slide" Target="slide9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90607" y="2470404"/>
            <a:ext cx="6010275" cy="1503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8000" spc="-2280" b="1">
                <a:latin typeface="Arial"/>
                <a:cs typeface="Arial"/>
              </a:rPr>
              <a:t>V</a:t>
            </a:r>
            <a:r>
              <a:rPr dirty="0" sz="8000" spc="-1650" b="1">
                <a:latin typeface="Arial"/>
                <a:cs typeface="Arial"/>
              </a:rPr>
              <a:t>a</a:t>
            </a:r>
            <a:r>
              <a:rPr dirty="0" sz="8000" spc="-760" b="1">
                <a:latin typeface="Arial"/>
                <a:cs typeface="Arial"/>
              </a:rPr>
              <a:t>li</a:t>
            </a:r>
            <a:r>
              <a:rPr dirty="0" sz="8000" spc="-1810" b="1">
                <a:latin typeface="Arial"/>
                <a:cs typeface="Arial"/>
              </a:rPr>
              <a:t>d</a:t>
            </a:r>
            <a:r>
              <a:rPr dirty="0" sz="8000" spc="-1265" b="1">
                <a:latin typeface="Arial"/>
                <a:cs typeface="Arial"/>
              </a:rPr>
              <a:t>aci</a:t>
            </a:r>
            <a:r>
              <a:rPr dirty="0" sz="8000" spc="-1960" b="1">
                <a:latin typeface="Arial"/>
                <a:cs typeface="Arial"/>
              </a:rPr>
              <a:t>ó</a:t>
            </a:r>
            <a:r>
              <a:rPr dirty="0" sz="8000" spc="-1810" b="1">
                <a:latin typeface="Arial"/>
                <a:cs typeface="Arial"/>
              </a:rPr>
              <a:t>n</a:t>
            </a:r>
            <a:r>
              <a:rPr dirty="0" sz="8000" spc="-750" b="1">
                <a:latin typeface="Arial"/>
                <a:cs typeface="Arial"/>
              </a:rPr>
              <a:t> </a:t>
            </a:r>
            <a:r>
              <a:rPr dirty="0" sz="8000" spc="-2265" b="1">
                <a:latin typeface="Arial"/>
                <a:cs typeface="Arial"/>
              </a:rPr>
              <a:t>C</a:t>
            </a:r>
            <a:r>
              <a:rPr dirty="0" sz="8000" spc="-1215" b="1">
                <a:latin typeface="Arial"/>
                <a:cs typeface="Arial"/>
              </a:rPr>
              <a:t>r</a:t>
            </a:r>
            <a:r>
              <a:rPr dirty="0" sz="8000" spc="-1645" b="1">
                <a:latin typeface="Arial"/>
                <a:cs typeface="Arial"/>
              </a:rPr>
              <a:t>uz</a:t>
            </a:r>
            <a:r>
              <a:rPr dirty="0" sz="8000" spc="-1515" b="1">
                <a:latin typeface="Arial"/>
                <a:cs typeface="Arial"/>
              </a:rPr>
              <a:t>a</a:t>
            </a:r>
            <a:r>
              <a:rPr dirty="0" sz="8000" spc="-1810" b="1">
                <a:latin typeface="Arial"/>
                <a:cs typeface="Arial"/>
              </a:rPr>
              <a:t>d</a:t>
            </a:r>
            <a:r>
              <a:rPr dirty="0" sz="8000" spc="-1515" b="1">
                <a:latin typeface="Arial"/>
                <a:cs typeface="Arial"/>
              </a:rPr>
              <a:t>a</a:t>
            </a:r>
            <a:endParaRPr sz="8000">
              <a:latin typeface="Arial"/>
              <a:cs typeface="Arial"/>
            </a:endParaRPr>
          </a:p>
          <a:p>
            <a:pPr algn="ctr" marL="635">
              <a:lnSpc>
                <a:spcPct val="100000"/>
              </a:lnSpc>
              <a:spcBef>
                <a:spcPts val="1470"/>
              </a:spcBef>
            </a:pPr>
            <a:r>
              <a:rPr dirty="0" sz="2400" spc="-245" b="1">
                <a:latin typeface="Trebuchet MS"/>
                <a:cs typeface="Trebuchet MS"/>
              </a:rPr>
              <a:t>O</a:t>
            </a:r>
            <a:r>
              <a:rPr dirty="0" sz="2400" spc="-155" b="1">
                <a:latin typeface="Trebuchet MS"/>
                <a:cs typeface="Trebuchet MS"/>
              </a:rPr>
              <a:t>b</a:t>
            </a:r>
            <a:r>
              <a:rPr dirty="0" sz="2400" spc="-295" b="1">
                <a:latin typeface="Trebuchet MS"/>
                <a:cs typeface="Trebuchet MS"/>
              </a:rPr>
              <a:t>t</a:t>
            </a:r>
            <a:r>
              <a:rPr dirty="0" sz="2400" spc="-155" b="1">
                <a:latin typeface="Trebuchet MS"/>
                <a:cs typeface="Trebuchet MS"/>
              </a:rPr>
              <a:t>e</a:t>
            </a:r>
            <a:r>
              <a:rPr dirty="0" sz="2400" spc="-165" b="1">
                <a:latin typeface="Trebuchet MS"/>
                <a:cs typeface="Trebuchet MS"/>
              </a:rPr>
              <a:t>n</a:t>
            </a:r>
            <a:r>
              <a:rPr dirty="0" sz="2400" spc="-145" b="1">
                <a:latin typeface="Trebuchet MS"/>
                <a:cs typeface="Trebuchet MS"/>
              </a:rPr>
              <a:t>er</a:t>
            </a:r>
            <a:r>
              <a:rPr dirty="0" sz="2400" spc="-145" b="1">
                <a:latin typeface="Trebuchet MS"/>
                <a:cs typeface="Trebuchet MS"/>
              </a:rPr>
              <a:t> </a:t>
            </a:r>
            <a:r>
              <a:rPr dirty="0" sz="2400" spc="-20" b="1">
                <a:latin typeface="Trebuchet MS"/>
                <a:cs typeface="Trebuchet MS"/>
              </a:rPr>
              <a:t>m</a:t>
            </a:r>
            <a:r>
              <a:rPr dirty="0" sz="2400" spc="-280" b="1">
                <a:latin typeface="Trebuchet MS"/>
                <a:cs typeface="Trebuchet MS"/>
              </a:rPr>
              <a:t>e</a:t>
            </a:r>
            <a:r>
              <a:rPr dirty="0" sz="2400" spc="-175" b="1">
                <a:latin typeface="Trebuchet MS"/>
                <a:cs typeface="Trebuchet MS"/>
              </a:rPr>
              <a:t>j</a:t>
            </a:r>
            <a:r>
              <a:rPr dirty="0" sz="2400" spc="-150" b="1">
                <a:latin typeface="Trebuchet MS"/>
                <a:cs typeface="Trebuchet MS"/>
              </a:rPr>
              <a:t>o</a:t>
            </a:r>
            <a:r>
              <a:rPr dirty="0" sz="2400" spc="-155" b="1">
                <a:latin typeface="Trebuchet MS"/>
                <a:cs typeface="Trebuchet MS"/>
              </a:rPr>
              <a:t>r</a:t>
            </a:r>
            <a:r>
              <a:rPr dirty="0" sz="2400" spc="-40" b="1">
                <a:latin typeface="Trebuchet MS"/>
                <a:cs typeface="Trebuchet MS"/>
              </a:rPr>
              <a:t>es</a:t>
            </a:r>
            <a:r>
              <a:rPr dirty="0" sz="2400" spc="-150" b="1">
                <a:latin typeface="Trebuchet MS"/>
                <a:cs typeface="Trebuchet MS"/>
              </a:rPr>
              <a:t> </a:t>
            </a:r>
            <a:r>
              <a:rPr dirty="0" sz="2400" spc="-20" b="1">
                <a:latin typeface="Trebuchet MS"/>
                <a:cs typeface="Trebuchet MS"/>
              </a:rPr>
              <a:t>m</a:t>
            </a:r>
            <a:r>
              <a:rPr dirty="0" sz="2400" spc="-170" b="1">
                <a:latin typeface="Trebuchet MS"/>
                <a:cs typeface="Trebuchet MS"/>
              </a:rPr>
              <a:t>od</a:t>
            </a:r>
            <a:r>
              <a:rPr dirty="0" sz="2400" spc="-180" b="1">
                <a:latin typeface="Trebuchet MS"/>
                <a:cs typeface="Trebuchet MS"/>
              </a:rPr>
              <a:t>e</a:t>
            </a:r>
            <a:r>
              <a:rPr dirty="0" sz="2400" spc="-90" b="1">
                <a:latin typeface="Trebuchet MS"/>
                <a:cs typeface="Trebuchet MS"/>
              </a:rPr>
              <a:t>l</a:t>
            </a:r>
            <a:r>
              <a:rPr dirty="0" sz="2400" spc="-25" b="1">
                <a:latin typeface="Trebuchet MS"/>
                <a:cs typeface="Trebuchet MS"/>
              </a:rPr>
              <a:t>os</a:t>
            </a:r>
            <a:r>
              <a:rPr dirty="0" sz="2400" spc="-150" b="1">
                <a:latin typeface="Trebuchet MS"/>
                <a:cs typeface="Trebuchet MS"/>
              </a:rPr>
              <a:t> </a:t>
            </a:r>
            <a:r>
              <a:rPr dirty="0" sz="2400" spc="-180" b="1">
                <a:latin typeface="Trebuchet MS"/>
                <a:cs typeface="Trebuchet MS"/>
              </a:rPr>
              <a:t>c</a:t>
            </a:r>
            <a:r>
              <a:rPr dirty="0" sz="2400" spc="-155" b="1">
                <a:latin typeface="Trebuchet MS"/>
                <a:cs typeface="Trebuchet MS"/>
              </a:rPr>
              <a:t>on</a:t>
            </a:r>
            <a:r>
              <a:rPr dirty="0" sz="2400" spc="-150" b="1">
                <a:latin typeface="Trebuchet MS"/>
                <a:cs typeface="Trebuchet MS"/>
              </a:rPr>
              <a:t> </a:t>
            </a:r>
            <a:r>
              <a:rPr dirty="0" sz="2400" spc="-155" b="1">
                <a:latin typeface="Trebuchet MS"/>
                <a:cs typeface="Trebuchet MS"/>
              </a:rPr>
              <a:t>p</a:t>
            </a:r>
            <a:r>
              <a:rPr dirty="0" sz="2400" spc="-180" b="1">
                <a:latin typeface="Trebuchet MS"/>
                <a:cs typeface="Trebuchet MS"/>
              </a:rPr>
              <a:t>o</a:t>
            </a:r>
            <a:r>
              <a:rPr dirty="0" sz="2400" spc="-165" b="1">
                <a:latin typeface="Trebuchet MS"/>
                <a:cs typeface="Trebuchet MS"/>
              </a:rPr>
              <a:t>c</a:t>
            </a:r>
            <a:r>
              <a:rPr dirty="0" sz="2400" spc="-25" b="1">
                <a:latin typeface="Trebuchet MS"/>
                <a:cs typeface="Trebuchet MS"/>
              </a:rPr>
              <a:t>os</a:t>
            </a:r>
            <a:r>
              <a:rPr dirty="0" sz="2400" spc="-150" b="1">
                <a:latin typeface="Trebuchet MS"/>
                <a:cs typeface="Trebuchet MS"/>
              </a:rPr>
              <a:t> </a:t>
            </a:r>
            <a:r>
              <a:rPr dirty="0" sz="2400" spc="-155" b="1">
                <a:latin typeface="Trebuchet MS"/>
                <a:cs typeface="Trebuchet MS"/>
              </a:rPr>
              <a:t>d</a:t>
            </a:r>
            <a:r>
              <a:rPr dirty="0" sz="2400" spc="-220" b="1">
                <a:latin typeface="Trebuchet MS"/>
                <a:cs typeface="Trebuchet MS"/>
              </a:rPr>
              <a:t>a</a:t>
            </a:r>
            <a:r>
              <a:rPr dirty="0" sz="2400" spc="-170" b="1">
                <a:latin typeface="Trebuchet MS"/>
                <a:cs typeface="Trebuchet MS"/>
              </a:rPr>
              <a:t>t</a:t>
            </a:r>
            <a:r>
              <a:rPr dirty="0" sz="2400" spc="-25" b="1">
                <a:latin typeface="Trebuchet MS"/>
                <a:cs typeface="Trebuchet MS"/>
              </a:rPr>
              <a:t>os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8112"/>
            <a:ext cx="7127240" cy="944244"/>
          </a:xfrm>
          <a:custGeom>
            <a:avLst/>
            <a:gdLst/>
            <a:ahLst/>
            <a:cxnLst/>
            <a:rect l="l" t="t" r="r" b="b"/>
            <a:pathLst>
              <a:path w="7127240" h="944244">
                <a:moveTo>
                  <a:pt x="1" y="944217"/>
                </a:moveTo>
                <a:lnTo>
                  <a:pt x="1" y="0"/>
                </a:lnTo>
                <a:lnTo>
                  <a:pt x="7126867" y="0"/>
                </a:lnTo>
                <a:lnTo>
                  <a:pt x="7126867" y="944217"/>
                </a:lnTo>
                <a:lnTo>
                  <a:pt x="1" y="944217"/>
                </a:lnTo>
              </a:path>
            </a:pathLst>
          </a:custGeom>
          <a:solidFill>
            <a:srgbClr val="262B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825"/>
              <a:t>V</a:t>
            </a:r>
            <a:r>
              <a:rPr dirty="0" spc="-1330"/>
              <a:t>a</a:t>
            </a:r>
            <a:r>
              <a:rPr dirty="0" spc="-615"/>
              <a:t>li</a:t>
            </a:r>
            <a:r>
              <a:rPr dirty="0" spc="-1450"/>
              <a:t>d</a:t>
            </a:r>
            <a:r>
              <a:rPr dirty="0" spc="-1019"/>
              <a:t>aci</a:t>
            </a:r>
            <a:r>
              <a:rPr dirty="0" spc="-1575"/>
              <a:t>ó</a:t>
            </a:r>
            <a:r>
              <a:rPr dirty="0" spc="-1450"/>
              <a:t>n</a:t>
            </a:r>
            <a:r>
              <a:rPr dirty="0" spc="-595"/>
              <a:t> </a:t>
            </a:r>
            <a:r>
              <a:rPr dirty="0" spc="-1220"/>
              <a:t>c</a:t>
            </a:r>
            <a:r>
              <a:rPr dirty="0" spc="-735"/>
              <a:t>r</a:t>
            </a:r>
            <a:r>
              <a:rPr dirty="0" spc="-1450"/>
              <a:t>u</a:t>
            </a:r>
            <a:r>
              <a:rPr dirty="0" spc="-1195"/>
              <a:t>z</a:t>
            </a:r>
            <a:r>
              <a:rPr dirty="0" spc="-1220"/>
              <a:t>a</a:t>
            </a:r>
            <a:r>
              <a:rPr dirty="0" spc="-1450"/>
              <a:t>d</a:t>
            </a:r>
            <a:r>
              <a:rPr dirty="0" spc="-1210"/>
              <a:t>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31166" y="2053558"/>
            <a:ext cx="1368425" cy="1978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8415">
              <a:lnSpc>
                <a:spcPct val="100000"/>
              </a:lnSpc>
            </a:pPr>
            <a:r>
              <a:rPr dirty="0" sz="2100" spc="-700" b="1">
                <a:latin typeface="Verdana"/>
                <a:cs typeface="Verdana"/>
              </a:rPr>
              <a:t>1</a:t>
            </a:r>
            <a:r>
              <a:rPr dirty="0" sz="2100" spc="-580" b="1">
                <a:latin typeface="Verdana"/>
                <a:cs typeface="Verdana"/>
              </a:rPr>
              <a:t>s</a:t>
            </a:r>
            <a:r>
              <a:rPr dirty="0" sz="2100" spc="-240" b="1">
                <a:latin typeface="Verdana"/>
                <a:cs typeface="Verdana"/>
              </a:rPr>
              <a:t>t</a:t>
            </a:r>
            <a:r>
              <a:rPr dirty="0" sz="2100" spc="-280" b="1">
                <a:latin typeface="Verdana"/>
                <a:cs typeface="Verdana"/>
              </a:rPr>
              <a:t> </a:t>
            </a:r>
            <a:r>
              <a:rPr dirty="0" sz="2100" spc="-75">
                <a:latin typeface="Calibri"/>
                <a:cs typeface="Calibri"/>
              </a:rPr>
              <a:t>i</a:t>
            </a:r>
            <a:r>
              <a:rPr dirty="0" sz="2100" spc="-105">
                <a:latin typeface="Calibri"/>
                <a:cs typeface="Calibri"/>
              </a:rPr>
              <a:t>t</a:t>
            </a:r>
            <a:r>
              <a:rPr dirty="0" sz="2100" spc="-85">
                <a:latin typeface="Calibri"/>
                <a:cs typeface="Calibri"/>
              </a:rPr>
              <a:t>e</a:t>
            </a:r>
            <a:r>
              <a:rPr dirty="0" sz="2100" spc="-40">
                <a:latin typeface="Calibri"/>
                <a:cs typeface="Calibri"/>
              </a:rPr>
              <a:t>r</a:t>
            </a:r>
            <a:r>
              <a:rPr dirty="0" sz="2100" spc="-80">
                <a:latin typeface="Calibri"/>
                <a:cs typeface="Calibri"/>
              </a:rPr>
              <a:t>a</a:t>
            </a:r>
            <a:r>
              <a:rPr dirty="0" sz="2100" spc="-80">
                <a:latin typeface="Calibri"/>
                <a:cs typeface="Calibri"/>
              </a:rPr>
              <a:t>t</a:t>
            </a:r>
            <a:r>
              <a:rPr dirty="0" sz="2100" spc="-65">
                <a:latin typeface="Calibri"/>
                <a:cs typeface="Calibri"/>
              </a:rPr>
              <a:t>i</a:t>
            </a:r>
            <a:r>
              <a:rPr dirty="0" sz="2100" spc="-130">
                <a:latin typeface="Calibri"/>
                <a:cs typeface="Calibri"/>
              </a:rPr>
              <a:t>o</a:t>
            </a:r>
            <a:r>
              <a:rPr dirty="0" sz="2100" spc="-70">
                <a:latin typeface="Calibri"/>
                <a:cs typeface="Calibri"/>
              </a:rPr>
              <a:t>n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algn="ctr" marL="18415">
              <a:lnSpc>
                <a:spcPct val="100000"/>
              </a:lnSpc>
              <a:spcBef>
                <a:spcPts val="1690"/>
              </a:spcBef>
            </a:pPr>
            <a:r>
              <a:rPr dirty="0" sz="2100" spc="-409" b="1">
                <a:latin typeface="Verdana"/>
                <a:cs typeface="Verdana"/>
              </a:rPr>
              <a:t>2n</a:t>
            </a:r>
            <a:r>
              <a:rPr dirty="0" sz="2100" spc="-415" b="1">
                <a:latin typeface="Verdana"/>
                <a:cs typeface="Verdana"/>
              </a:rPr>
              <a:t>d</a:t>
            </a:r>
            <a:r>
              <a:rPr dirty="0" sz="2100" spc="-275" b="1">
                <a:latin typeface="Verdana"/>
                <a:cs typeface="Verdana"/>
              </a:rPr>
              <a:t> </a:t>
            </a:r>
            <a:r>
              <a:rPr dirty="0" sz="2100" spc="-75">
                <a:latin typeface="Calibri"/>
                <a:cs typeface="Calibri"/>
              </a:rPr>
              <a:t>i</a:t>
            </a:r>
            <a:r>
              <a:rPr dirty="0" sz="2100" spc="-105">
                <a:latin typeface="Calibri"/>
                <a:cs typeface="Calibri"/>
              </a:rPr>
              <a:t>t</a:t>
            </a:r>
            <a:r>
              <a:rPr dirty="0" sz="2100" spc="-85">
                <a:latin typeface="Calibri"/>
                <a:cs typeface="Calibri"/>
              </a:rPr>
              <a:t>e</a:t>
            </a:r>
            <a:r>
              <a:rPr dirty="0" sz="2100" spc="-40">
                <a:latin typeface="Calibri"/>
                <a:cs typeface="Calibri"/>
              </a:rPr>
              <a:t>r</a:t>
            </a:r>
            <a:r>
              <a:rPr dirty="0" sz="2100" spc="-80">
                <a:latin typeface="Calibri"/>
                <a:cs typeface="Calibri"/>
              </a:rPr>
              <a:t>a</a:t>
            </a:r>
            <a:r>
              <a:rPr dirty="0" sz="2100" spc="-80">
                <a:latin typeface="Calibri"/>
                <a:cs typeface="Calibri"/>
              </a:rPr>
              <a:t>t</a:t>
            </a:r>
            <a:r>
              <a:rPr dirty="0" sz="2100" spc="-65">
                <a:latin typeface="Calibri"/>
                <a:cs typeface="Calibri"/>
              </a:rPr>
              <a:t>i</a:t>
            </a:r>
            <a:r>
              <a:rPr dirty="0" sz="2100" spc="-130">
                <a:latin typeface="Calibri"/>
                <a:cs typeface="Calibri"/>
              </a:rPr>
              <a:t>o</a:t>
            </a:r>
            <a:r>
              <a:rPr dirty="0" sz="2100" spc="-70">
                <a:latin typeface="Calibri"/>
                <a:cs typeface="Calibri"/>
              </a:rPr>
              <a:t>n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algn="ctr" marR="45720">
              <a:lnSpc>
                <a:spcPct val="100000"/>
              </a:lnSpc>
              <a:spcBef>
                <a:spcPts val="1710"/>
              </a:spcBef>
            </a:pPr>
            <a:r>
              <a:rPr dirty="0" sz="2100" spc="-375" b="1">
                <a:latin typeface="Verdana"/>
                <a:cs typeface="Verdana"/>
              </a:rPr>
              <a:t>3</a:t>
            </a:r>
            <a:r>
              <a:rPr dirty="0" sz="2100" spc="-265" b="1">
                <a:latin typeface="Verdana"/>
                <a:cs typeface="Verdana"/>
              </a:rPr>
              <a:t>r</a:t>
            </a:r>
            <a:r>
              <a:rPr dirty="0" sz="2100" spc="-385" b="1">
                <a:latin typeface="Verdana"/>
                <a:cs typeface="Verdana"/>
              </a:rPr>
              <a:t>d</a:t>
            </a:r>
            <a:r>
              <a:rPr dirty="0" sz="2100" spc="-275" b="1">
                <a:latin typeface="Verdana"/>
                <a:cs typeface="Verdana"/>
              </a:rPr>
              <a:t> </a:t>
            </a:r>
            <a:r>
              <a:rPr dirty="0" sz="2100" spc="-75">
                <a:latin typeface="Calibri"/>
                <a:cs typeface="Calibri"/>
              </a:rPr>
              <a:t>i</a:t>
            </a:r>
            <a:r>
              <a:rPr dirty="0" sz="2100" spc="-105">
                <a:latin typeface="Calibri"/>
                <a:cs typeface="Calibri"/>
              </a:rPr>
              <a:t>t</a:t>
            </a:r>
            <a:r>
              <a:rPr dirty="0" sz="2100" spc="-85">
                <a:latin typeface="Calibri"/>
                <a:cs typeface="Calibri"/>
              </a:rPr>
              <a:t>e</a:t>
            </a:r>
            <a:r>
              <a:rPr dirty="0" sz="2100" spc="-40">
                <a:latin typeface="Calibri"/>
                <a:cs typeface="Calibri"/>
              </a:rPr>
              <a:t>r</a:t>
            </a:r>
            <a:r>
              <a:rPr dirty="0" sz="2100" spc="-80">
                <a:latin typeface="Calibri"/>
                <a:cs typeface="Calibri"/>
              </a:rPr>
              <a:t>a</a:t>
            </a:r>
            <a:r>
              <a:rPr dirty="0" sz="2100" spc="-80">
                <a:latin typeface="Calibri"/>
                <a:cs typeface="Calibri"/>
              </a:rPr>
              <a:t>t</a:t>
            </a:r>
            <a:r>
              <a:rPr dirty="0" sz="2100" spc="-65">
                <a:latin typeface="Calibri"/>
                <a:cs typeface="Calibri"/>
              </a:rPr>
              <a:t>i</a:t>
            </a:r>
            <a:r>
              <a:rPr dirty="0" sz="2100" spc="-130">
                <a:latin typeface="Calibri"/>
                <a:cs typeface="Calibri"/>
              </a:rPr>
              <a:t>o</a:t>
            </a:r>
            <a:r>
              <a:rPr dirty="0" sz="2100" spc="-70">
                <a:latin typeface="Calibri"/>
                <a:cs typeface="Calibri"/>
              </a:rPr>
              <a:t>n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686800" y="4035654"/>
            <a:ext cx="3505200" cy="28223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71524" y="1981824"/>
          <a:ext cx="7228840" cy="437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0000"/>
                <a:gridCol w="2400000"/>
                <a:gridCol w="2400000"/>
              </a:tblGrid>
              <a:tr h="418012">
                <a:tc>
                  <a:txBody>
                    <a:bodyPr/>
                    <a:lstStyle/>
                    <a:p>
                      <a:pPr marL="480695">
                        <a:lnSpc>
                          <a:spcPct val="100000"/>
                        </a:lnSpc>
                      </a:pPr>
                      <a:r>
                        <a:rPr dirty="0" sz="2400" spc="-14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400" spc="-5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ainin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480695">
                        <a:lnSpc>
                          <a:spcPct val="100000"/>
                        </a:lnSpc>
                      </a:pPr>
                      <a:r>
                        <a:rPr dirty="0" sz="2400" spc="-14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400" spc="-5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ainin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724535">
                        <a:lnSpc>
                          <a:spcPct val="100000"/>
                        </a:lnSpc>
                      </a:pPr>
                      <a:r>
                        <a:rPr dirty="0" sz="2400" spc="-2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2400" spc="-3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71524" y="2813547"/>
          <a:ext cx="7228840" cy="437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0000"/>
                <a:gridCol w="2400000"/>
                <a:gridCol w="2400000"/>
              </a:tblGrid>
              <a:tr h="418012">
                <a:tc>
                  <a:txBody>
                    <a:bodyPr/>
                    <a:lstStyle/>
                    <a:p>
                      <a:pPr marL="480695">
                        <a:lnSpc>
                          <a:spcPct val="100000"/>
                        </a:lnSpc>
                      </a:pPr>
                      <a:r>
                        <a:rPr dirty="0" sz="2400" spc="-14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400" spc="-5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ainin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724535">
                        <a:lnSpc>
                          <a:spcPct val="100000"/>
                        </a:lnSpc>
                      </a:pPr>
                      <a:r>
                        <a:rPr dirty="0" sz="2400" spc="-2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2400" spc="-3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480695">
                        <a:lnSpc>
                          <a:spcPct val="100000"/>
                        </a:lnSpc>
                      </a:pPr>
                      <a:r>
                        <a:rPr dirty="0" sz="2400" spc="-14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400" spc="-5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ainin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70AD4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71524" y="3645264"/>
          <a:ext cx="7228840" cy="437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0000"/>
                <a:gridCol w="2400000"/>
                <a:gridCol w="2400000"/>
              </a:tblGrid>
              <a:tr h="418012">
                <a:tc>
                  <a:txBody>
                    <a:bodyPr/>
                    <a:lstStyle/>
                    <a:p>
                      <a:pPr marL="724535">
                        <a:lnSpc>
                          <a:spcPct val="100000"/>
                        </a:lnSpc>
                      </a:pPr>
                      <a:r>
                        <a:rPr dirty="0" sz="2400" spc="-2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2400" spc="-3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480695">
                        <a:lnSpc>
                          <a:spcPct val="100000"/>
                        </a:lnSpc>
                      </a:pPr>
                      <a:r>
                        <a:rPr dirty="0" sz="2400" spc="-14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400" spc="-5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ainin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480695">
                        <a:lnSpc>
                          <a:spcPct val="100000"/>
                        </a:lnSpc>
                      </a:pPr>
                      <a:r>
                        <a:rPr dirty="0" sz="2400" spc="-14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400" spc="-5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ainin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70AD4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505095" y="2017522"/>
          <a:ext cx="1294130" cy="2075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2673"/>
                <a:gridCol w="691225"/>
              </a:tblGrid>
              <a:tr h="63652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dirty="0" sz="2400" spc="-5">
                          <a:latin typeface="Arial Narrow"/>
                          <a:cs typeface="Arial Narrow"/>
                        </a:rPr>
                        <a:t>Ac</a:t>
                      </a:r>
                      <a:r>
                        <a:rPr dirty="0" sz="2400" spc="-5">
                          <a:latin typeface="Arial Narrow"/>
                          <a:cs typeface="Arial Narrow"/>
                        </a:rPr>
                        <a:t>c</a:t>
                      </a:r>
                      <a:r>
                        <a:rPr dirty="0" sz="2400">
                          <a:latin typeface="Arial Narrow"/>
                          <a:cs typeface="Arial Narrow"/>
                        </a:rPr>
                        <a:t>:</a:t>
                      </a:r>
                      <a:endParaRPr sz="2400">
                        <a:latin typeface="Arial Narrow"/>
                        <a:cs typeface="Arial Narrow"/>
                      </a:endParaRPr>
                    </a:p>
                  </a:txBody>
                  <a:tcPr marL="0" marR="0" marB="0" marT="0">
                    <a:solidFill>
                      <a:srgbClr val="F4F1E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2400" spc="-5" b="1">
                          <a:latin typeface="Century Gothic"/>
                          <a:cs typeface="Century Gothic"/>
                        </a:rPr>
                        <a:t>0</a:t>
                      </a:r>
                      <a:r>
                        <a:rPr dirty="0" sz="2400" b="1">
                          <a:latin typeface="Century Gothic"/>
                          <a:cs typeface="Century Gothic"/>
                        </a:rPr>
                        <a:t>.</a:t>
                      </a:r>
                      <a:r>
                        <a:rPr dirty="0" sz="2400" spc="5" b="1">
                          <a:latin typeface="Century Gothic"/>
                          <a:cs typeface="Century Gothic"/>
                        </a:rPr>
                        <a:t>9</a:t>
                      </a:r>
                      <a:r>
                        <a:rPr dirty="0" sz="2400" b="1">
                          <a:latin typeface="Century Gothic"/>
                          <a:cs typeface="Century Gothic"/>
                        </a:rPr>
                        <a:t>8</a:t>
                      </a:r>
                      <a:endParaRPr sz="2400">
                        <a:latin typeface="Century Gothic"/>
                        <a:cs typeface="Century Gothic"/>
                      </a:endParaRPr>
                    </a:p>
                  </a:txBody>
                  <a:tcPr marL="0" marR="0" marB="0" marT="0">
                    <a:solidFill>
                      <a:srgbClr val="F4F1E5"/>
                    </a:solidFill>
                  </a:tcPr>
                </a:tc>
              </a:tr>
              <a:tr h="81229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dirty="0" sz="2400" spc="-5">
                          <a:latin typeface="Arial Narrow"/>
                          <a:cs typeface="Arial Narrow"/>
                        </a:rPr>
                        <a:t>Ac</a:t>
                      </a:r>
                      <a:r>
                        <a:rPr dirty="0" sz="2400" spc="-5">
                          <a:latin typeface="Arial Narrow"/>
                          <a:cs typeface="Arial Narrow"/>
                        </a:rPr>
                        <a:t>c</a:t>
                      </a:r>
                      <a:r>
                        <a:rPr dirty="0" sz="2400">
                          <a:latin typeface="Arial Narrow"/>
                          <a:cs typeface="Arial Narrow"/>
                        </a:rPr>
                        <a:t>:</a:t>
                      </a:r>
                      <a:endParaRPr sz="2400">
                        <a:latin typeface="Arial Narrow"/>
                        <a:cs typeface="Arial Narrow"/>
                      </a:endParaRPr>
                    </a:p>
                  </a:txBody>
                  <a:tcPr marL="0" marR="0" marB="0" marT="0">
                    <a:solidFill>
                      <a:srgbClr val="F4F1E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2400" spc="-5" b="1">
                          <a:latin typeface="Century Gothic"/>
                          <a:cs typeface="Century Gothic"/>
                        </a:rPr>
                        <a:t>0</a:t>
                      </a:r>
                      <a:r>
                        <a:rPr dirty="0" sz="2400" b="1">
                          <a:latin typeface="Century Gothic"/>
                          <a:cs typeface="Century Gothic"/>
                        </a:rPr>
                        <a:t>.</a:t>
                      </a:r>
                      <a:r>
                        <a:rPr dirty="0" sz="2400" spc="5" b="1">
                          <a:latin typeface="Century Gothic"/>
                          <a:cs typeface="Century Gothic"/>
                        </a:rPr>
                        <a:t>9</a:t>
                      </a:r>
                      <a:r>
                        <a:rPr dirty="0" sz="2400" b="1">
                          <a:latin typeface="Century Gothic"/>
                          <a:cs typeface="Century Gothic"/>
                        </a:rPr>
                        <a:t>2</a:t>
                      </a:r>
                      <a:endParaRPr sz="2400">
                        <a:latin typeface="Century Gothic"/>
                        <a:cs typeface="Century Gothic"/>
                      </a:endParaRPr>
                    </a:p>
                  </a:txBody>
                  <a:tcPr marL="0" marR="0" marB="0" marT="0">
                    <a:solidFill>
                      <a:srgbClr val="F4F1E5"/>
                    </a:solidFill>
                  </a:tcPr>
                </a:tc>
              </a:tr>
              <a:tr h="62585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dirty="0" sz="2400" spc="-5">
                          <a:latin typeface="Arial Narrow"/>
                          <a:cs typeface="Arial Narrow"/>
                        </a:rPr>
                        <a:t>Ac</a:t>
                      </a:r>
                      <a:r>
                        <a:rPr dirty="0" sz="2400" spc="-5">
                          <a:latin typeface="Arial Narrow"/>
                          <a:cs typeface="Arial Narrow"/>
                        </a:rPr>
                        <a:t>c</a:t>
                      </a:r>
                      <a:r>
                        <a:rPr dirty="0" sz="2400">
                          <a:latin typeface="Arial Narrow"/>
                          <a:cs typeface="Arial Narrow"/>
                        </a:rPr>
                        <a:t>:</a:t>
                      </a:r>
                      <a:endParaRPr sz="2400">
                        <a:latin typeface="Arial Narrow"/>
                        <a:cs typeface="Arial Narrow"/>
                      </a:endParaRPr>
                    </a:p>
                  </a:txBody>
                  <a:tcPr marL="0" marR="0" marB="0" marT="0">
                    <a:solidFill>
                      <a:srgbClr val="F4F1E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2400" spc="-5" b="1">
                          <a:latin typeface="Century Gothic"/>
                          <a:cs typeface="Century Gothic"/>
                        </a:rPr>
                        <a:t>0</a:t>
                      </a:r>
                      <a:r>
                        <a:rPr dirty="0" sz="2400" b="1">
                          <a:latin typeface="Century Gothic"/>
                          <a:cs typeface="Century Gothic"/>
                        </a:rPr>
                        <a:t>.</a:t>
                      </a:r>
                      <a:r>
                        <a:rPr dirty="0" sz="2400" spc="5" b="1">
                          <a:latin typeface="Century Gothic"/>
                          <a:cs typeface="Century Gothic"/>
                        </a:rPr>
                        <a:t>9</a:t>
                      </a:r>
                      <a:r>
                        <a:rPr dirty="0" sz="2400" b="1">
                          <a:latin typeface="Century Gothic"/>
                          <a:cs typeface="Century Gothic"/>
                        </a:rPr>
                        <a:t>6</a:t>
                      </a:r>
                      <a:endParaRPr sz="2400">
                        <a:latin typeface="Century Gothic"/>
                        <a:cs typeface="Century Gothic"/>
                      </a:endParaRPr>
                    </a:p>
                  </a:txBody>
                  <a:tcPr marL="0" marR="0" marB="0" marT="0">
                    <a:solidFill>
                      <a:srgbClr val="F4F1E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1138" y="2053444"/>
            <a:ext cx="6143625" cy="3434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4748530">
              <a:lnSpc>
                <a:spcPct val="100000"/>
              </a:lnSpc>
            </a:pPr>
            <a:r>
              <a:rPr dirty="0" sz="2100" spc="-700" b="1">
                <a:latin typeface="Verdana"/>
                <a:cs typeface="Verdana"/>
              </a:rPr>
              <a:t>1</a:t>
            </a:r>
            <a:r>
              <a:rPr dirty="0" sz="2100" spc="-580" b="1">
                <a:latin typeface="Verdana"/>
                <a:cs typeface="Verdana"/>
              </a:rPr>
              <a:t>s</a:t>
            </a:r>
            <a:r>
              <a:rPr dirty="0" sz="2100" spc="-240" b="1">
                <a:latin typeface="Verdana"/>
                <a:cs typeface="Verdana"/>
              </a:rPr>
              <a:t>t</a:t>
            </a:r>
            <a:r>
              <a:rPr dirty="0" sz="2100" spc="-280" b="1">
                <a:latin typeface="Verdana"/>
                <a:cs typeface="Verdana"/>
              </a:rPr>
              <a:t> </a:t>
            </a:r>
            <a:r>
              <a:rPr dirty="0" sz="2100" spc="-75">
                <a:latin typeface="Calibri"/>
                <a:cs typeface="Calibri"/>
              </a:rPr>
              <a:t>i</a:t>
            </a:r>
            <a:r>
              <a:rPr dirty="0" sz="2100" spc="-105">
                <a:latin typeface="Calibri"/>
                <a:cs typeface="Calibri"/>
              </a:rPr>
              <a:t>t</a:t>
            </a:r>
            <a:r>
              <a:rPr dirty="0" sz="2100" spc="-85">
                <a:latin typeface="Calibri"/>
                <a:cs typeface="Calibri"/>
              </a:rPr>
              <a:t>e</a:t>
            </a:r>
            <a:r>
              <a:rPr dirty="0" sz="2100" spc="-40">
                <a:latin typeface="Calibri"/>
                <a:cs typeface="Calibri"/>
              </a:rPr>
              <a:t>r</a:t>
            </a:r>
            <a:r>
              <a:rPr dirty="0" sz="2100" spc="-80">
                <a:latin typeface="Calibri"/>
                <a:cs typeface="Calibri"/>
              </a:rPr>
              <a:t>a</a:t>
            </a:r>
            <a:r>
              <a:rPr dirty="0" sz="2100" spc="-80">
                <a:latin typeface="Calibri"/>
                <a:cs typeface="Calibri"/>
              </a:rPr>
              <a:t>t</a:t>
            </a:r>
            <a:r>
              <a:rPr dirty="0" sz="2100" spc="-65">
                <a:latin typeface="Calibri"/>
                <a:cs typeface="Calibri"/>
              </a:rPr>
              <a:t>i</a:t>
            </a:r>
            <a:r>
              <a:rPr dirty="0" sz="2100" spc="-130">
                <a:latin typeface="Calibri"/>
                <a:cs typeface="Calibri"/>
              </a:rPr>
              <a:t>o</a:t>
            </a:r>
            <a:r>
              <a:rPr dirty="0" sz="2100" spc="-70">
                <a:latin typeface="Calibri"/>
                <a:cs typeface="Calibri"/>
              </a:rPr>
              <a:t>n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algn="ctr" marR="4748530">
              <a:lnSpc>
                <a:spcPct val="100000"/>
              </a:lnSpc>
              <a:spcBef>
                <a:spcPts val="1685"/>
              </a:spcBef>
            </a:pPr>
            <a:r>
              <a:rPr dirty="0" sz="2100" spc="-409" b="1">
                <a:latin typeface="Verdana"/>
                <a:cs typeface="Verdana"/>
              </a:rPr>
              <a:t>2n</a:t>
            </a:r>
            <a:r>
              <a:rPr dirty="0" sz="2100" spc="-415" b="1">
                <a:latin typeface="Verdana"/>
                <a:cs typeface="Verdana"/>
              </a:rPr>
              <a:t>d</a:t>
            </a:r>
            <a:r>
              <a:rPr dirty="0" sz="2100" spc="-275" b="1">
                <a:latin typeface="Verdana"/>
                <a:cs typeface="Verdana"/>
              </a:rPr>
              <a:t> </a:t>
            </a:r>
            <a:r>
              <a:rPr dirty="0" sz="2100" spc="-75">
                <a:latin typeface="Calibri"/>
                <a:cs typeface="Calibri"/>
              </a:rPr>
              <a:t>i</a:t>
            </a:r>
            <a:r>
              <a:rPr dirty="0" sz="2100" spc="-105">
                <a:latin typeface="Calibri"/>
                <a:cs typeface="Calibri"/>
              </a:rPr>
              <a:t>t</a:t>
            </a:r>
            <a:r>
              <a:rPr dirty="0" sz="2100" spc="-85">
                <a:latin typeface="Calibri"/>
                <a:cs typeface="Calibri"/>
              </a:rPr>
              <a:t>e</a:t>
            </a:r>
            <a:r>
              <a:rPr dirty="0" sz="2100" spc="-40">
                <a:latin typeface="Calibri"/>
                <a:cs typeface="Calibri"/>
              </a:rPr>
              <a:t>r</a:t>
            </a:r>
            <a:r>
              <a:rPr dirty="0" sz="2100" spc="-80">
                <a:latin typeface="Calibri"/>
                <a:cs typeface="Calibri"/>
              </a:rPr>
              <a:t>a</a:t>
            </a:r>
            <a:r>
              <a:rPr dirty="0" sz="2100" spc="-80">
                <a:latin typeface="Calibri"/>
                <a:cs typeface="Calibri"/>
              </a:rPr>
              <a:t>t</a:t>
            </a:r>
            <a:r>
              <a:rPr dirty="0" sz="2100" spc="-65">
                <a:latin typeface="Calibri"/>
                <a:cs typeface="Calibri"/>
              </a:rPr>
              <a:t>i</a:t>
            </a:r>
            <a:r>
              <a:rPr dirty="0" sz="2100" spc="-130">
                <a:latin typeface="Calibri"/>
                <a:cs typeface="Calibri"/>
              </a:rPr>
              <a:t>o</a:t>
            </a:r>
            <a:r>
              <a:rPr dirty="0" sz="2100" spc="-70">
                <a:latin typeface="Calibri"/>
                <a:cs typeface="Calibri"/>
              </a:rPr>
              <a:t>n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algn="ctr" marR="4820285">
              <a:lnSpc>
                <a:spcPct val="100000"/>
              </a:lnSpc>
              <a:spcBef>
                <a:spcPts val="1710"/>
              </a:spcBef>
            </a:pPr>
            <a:r>
              <a:rPr dirty="0" sz="2100" spc="-375" b="1">
                <a:latin typeface="Verdana"/>
                <a:cs typeface="Verdana"/>
              </a:rPr>
              <a:t>3</a:t>
            </a:r>
            <a:r>
              <a:rPr dirty="0" sz="2100" spc="-265" b="1">
                <a:latin typeface="Verdana"/>
                <a:cs typeface="Verdana"/>
              </a:rPr>
              <a:t>r</a:t>
            </a:r>
            <a:r>
              <a:rPr dirty="0" sz="2100" spc="-385" b="1">
                <a:latin typeface="Verdana"/>
                <a:cs typeface="Verdana"/>
              </a:rPr>
              <a:t>d</a:t>
            </a:r>
            <a:r>
              <a:rPr dirty="0" sz="2100" spc="-270" b="1">
                <a:latin typeface="Verdana"/>
                <a:cs typeface="Verdana"/>
              </a:rPr>
              <a:t> </a:t>
            </a:r>
            <a:r>
              <a:rPr dirty="0" sz="2100" spc="-75">
                <a:latin typeface="Calibri"/>
                <a:cs typeface="Calibri"/>
              </a:rPr>
              <a:t>i</a:t>
            </a:r>
            <a:r>
              <a:rPr dirty="0" sz="2100" spc="-105">
                <a:latin typeface="Calibri"/>
                <a:cs typeface="Calibri"/>
              </a:rPr>
              <a:t>t</a:t>
            </a:r>
            <a:r>
              <a:rPr dirty="0" sz="2100" spc="-85">
                <a:latin typeface="Calibri"/>
                <a:cs typeface="Calibri"/>
              </a:rPr>
              <a:t>e</a:t>
            </a:r>
            <a:r>
              <a:rPr dirty="0" sz="2100" spc="-40">
                <a:latin typeface="Calibri"/>
                <a:cs typeface="Calibri"/>
              </a:rPr>
              <a:t>r</a:t>
            </a:r>
            <a:r>
              <a:rPr dirty="0" sz="2100" spc="-80">
                <a:latin typeface="Calibri"/>
                <a:cs typeface="Calibri"/>
              </a:rPr>
              <a:t>a</a:t>
            </a:r>
            <a:r>
              <a:rPr dirty="0" sz="2100" spc="-80">
                <a:latin typeface="Calibri"/>
                <a:cs typeface="Calibri"/>
              </a:rPr>
              <a:t>t</a:t>
            </a:r>
            <a:r>
              <a:rPr dirty="0" sz="2100" spc="-65">
                <a:latin typeface="Calibri"/>
                <a:cs typeface="Calibri"/>
              </a:rPr>
              <a:t>i</a:t>
            </a:r>
            <a:r>
              <a:rPr dirty="0" sz="2100" spc="-130">
                <a:latin typeface="Calibri"/>
                <a:cs typeface="Calibri"/>
              </a:rPr>
              <a:t>o</a:t>
            </a:r>
            <a:r>
              <a:rPr dirty="0" sz="2100" spc="-70">
                <a:latin typeface="Calibri"/>
                <a:cs typeface="Calibri"/>
              </a:rPr>
              <a:t>n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2000">
              <a:latin typeface="Times New Roman"/>
              <a:cs typeface="Times New Roman"/>
            </a:endParaRPr>
          </a:p>
          <a:p>
            <a:pPr marL="3433445">
              <a:lnSpc>
                <a:spcPct val="100000"/>
              </a:lnSpc>
            </a:pPr>
            <a:r>
              <a:rPr dirty="0" sz="2400" spc="-140">
                <a:latin typeface="Palatino Linotype"/>
                <a:cs typeface="Palatino Linotype"/>
              </a:rPr>
              <a:t>K</a:t>
            </a:r>
            <a:r>
              <a:rPr dirty="0" sz="2400" spc="-60">
                <a:latin typeface="Palatino Linotype"/>
                <a:cs typeface="Palatino Linotype"/>
              </a:rPr>
              <a:t> </a:t>
            </a:r>
            <a:r>
              <a:rPr dirty="0" sz="2400" spc="190">
                <a:latin typeface="Palatino Linotype"/>
                <a:cs typeface="Palatino Linotype"/>
              </a:rPr>
              <a:t>=</a:t>
            </a:r>
            <a:r>
              <a:rPr dirty="0" sz="2400" spc="-60">
                <a:latin typeface="Palatino Linotype"/>
                <a:cs typeface="Palatino Linotype"/>
              </a:rPr>
              <a:t> </a:t>
            </a:r>
            <a:r>
              <a:rPr dirty="0" sz="2400" spc="-50">
                <a:latin typeface="Palatino Linotype"/>
                <a:cs typeface="Palatino Linotype"/>
              </a:rPr>
              <a:t>3</a:t>
            </a:r>
            <a:endParaRPr sz="2400">
              <a:latin typeface="Palatino Linotype"/>
              <a:cs typeface="Palatino Linotype"/>
            </a:endParaRPr>
          </a:p>
          <a:p>
            <a:pPr marL="274320">
              <a:lnSpc>
                <a:spcPct val="100000"/>
              </a:lnSpc>
              <a:spcBef>
                <a:spcPts val="1350"/>
              </a:spcBef>
            </a:pPr>
            <a:r>
              <a:rPr dirty="0" sz="2100" spc="-25">
                <a:latin typeface="Calibri"/>
                <a:cs typeface="Calibri"/>
              </a:rPr>
              <a:t>C</a:t>
            </a:r>
            <a:r>
              <a:rPr dirty="0" sz="2100" spc="-25">
                <a:latin typeface="Calibri"/>
                <a:cs typeface="Calibri"/>
              </a:rPr>
              <a:t>r</a:t>
            </a:r>
            <a:r>
              <a:rPr dirty="0" sz="2100" spc="-120">
                <a:latin typeface="Calibri"/>
                <a:cs typeface="Calibri"/>
              </a:rPr>
              <a:t>o</a:t>
            </a:r>
            <a:r>
              <a:rPr dirty="0" sz="2100" spc="-10">
                <a:latin typeface="Calibri"/>
                <a:cs typeface="Calibri"/>
              </a:rPr>
              <a:t>ss</a:t>
            </a:r>
            <a:r>
              <a:rPr dirty="0" sz="2100" spc="200">
                <a:latin typeface="Calibri"/>
                <a:cs typeface="Calibri"/>
              </a:rPr>
              <a:t>-</a:t>
            </a:r>
            <a:r>
              <a:rPr dirty="0" sz="2100" spc="-75">
                <a:latin typeface="Calibri"/>
                <a:cs typeface="Calibri"/>
              </a:rPr>
              <a:t>va</a:t>
            </a:r>
            <a:r>
              <a:rPr dirty="0" sz="2100" spc="-45">
                <a:latin typeface="Calibri"/>
                <a:cs typeface="Calibri"/>
              </a:rPr>
              <a:t>l</a:t>
            </a:r>
            <a:r>
              <a:rPr dirty="0" sz="2100" spc="-90">
                <a:latin typeface="Calibri"/>
                <a:cs typeface="Calibri"/>
              </a:rPr>
              <a:t>i</a:t>
            </a:r>
            <a:r>
              <a:rPr dirty="0" sz="2100" spc="-70">
                <a:latin typeface="Calibri"/>
                <a:cs typeface="Calibri"/>
              </a:rPr>
              <a:t>d</a:t>
            </a:r>
            <a:r>
              <a:rPr dirty="0" sz="2100" spc="-90">
                <a:latin typeface="Calibri"/>
                <a:cs typeface="Calibri"/>
              </a:rPr>
              <a:t>a</a:t>
            </a:r>
            <a:r>
              <a:rPr dirty="0" sz="2100" spc="-70">
                <a:latin typeface="Calibri"/>
                <a:cs typeface="Calibri"/>
              </a:rPr>
              <a:t>t</a:t>
            </a:r>
            <a:r>
              <a:rPr dirty="0" sz="2100" spc="-85">
                <a:latin typeface="Calibri"/>
                <a:cs typeface="Calibri"/>
              </a:rPr>
              <a:t>e</a:t>
            </a:r>
            <a:r>
              <a:rPr dirty="0" sz="2100" spc="-90">
                <a:latin typeface="Calibri"/>
                <a:cs typeface="Calibri"/>
              </a:rPr>
              <a:t>d</a:t>
            </a:r>
            <a:r>
              <a:rPr dirty="0" sz="2100" spc="-30">
                <a:latin typeface="Calibri"/>
                <a:cs typeface="Calibri"/>
              </a:rPr>
              <a:t> </a:t>
            </a:r>
            <a:r>
              <a:rPr dirty="0" sz="2100" spc="-50">
                <a:latin typeface="Calibri"/>
                <a:cs typeface="Calibri"/>
              </a:rPr>
              <a:t>a</a:t>
            </a:r>
            <a:r>
              <a:rPr dirty="0" sz="2100" spc="-50">
                <a:latin typeface="Calibri"/>
                <a:cs typeface="Calibri"/>
              </a:rPr>
              <a:t>c</a:t>
            </a:r>
            <a:r>
              <a:rPr dirty="0" sz="2100" spc="-25">
                <a:latin typeface="Calibri"/>
                <a:cs typeface="Calibri"/>
              </a:rPr>
              <a:t>c</a:t>
            </a:r>
            <a:r>
              <a:rPr dirty="0" sz="2100" spc="-50">
                <a:latin typeface="Calibri"/>
                <a:cs typeface="Calibri"/>
              </a:rPr>
              <a:t>u</a:t>
            </a:r>
            <a:r>
              <a:rPr dirty="0" sz="2100" spc="-40">
                <a:latin typeface="Calibri"/>
                <a:cs typeface="Calibri"/>
              </a:rPr>
              <a:t>r</a:t>
            </a:r>
            <a:r>
              <a:rPr dirty="0" sz="2100" spc="-50">
                <a:latin typeface="Calibri"/>
                <a:cs typeface="Calibri"/>
              </a:rPr>
              <a:t>a</a:t>
            </a:r>
            <a:r>
              <a:rPr dirty="0" sz="2100" spc="-50">
                <a:latin typeface="Calibri"/>
                <a:cs typeface="Calibri"/>
              </a:rPr>
              <a:t>c</a:t>
            </a:r>
            <a:r>
              <a:rPr dirty="0" sz="2100" spc="-65">
                <a:latin typeface="Calibri"/>
                <a:cs typeface="Calibri"/>
              </a:rPr>
              <a:t>y</a:t>
            </a:r>
            <a:r>
              <a:rPr dirty="0" sz="2100" spc="-145">
                <a:latin typeface="Calibri"/>
                <a:cs typeface="Calibri"/>
              </a:rPr>
              <a:t>: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 spc="100">
                <a:latin typeface="Calibri"/>
                <a:cs typeface="Calibri"/>
              </a:rPr>
              <a:t>(</a:t>
            </a:r>
            <a:r>
              <a:rPr dirty="0" sz="2100" spc="-320" b="1">
                <a:latin typeface="Verdana"/>
                <a:cs typeface="Verdana"/>
              </a:rPr>
              <a:t>0</a:t>
            </a:r>
            <a:r>
              <a:rPr dirty="0" sz="2100" spc="-355" b="1">
                <a:latin typeface="Verdana"/>
                <a:cs typeface="Verdana"/>
              </a:rPr>
              <a:t>.</a:t>
            </a:r>
            <a:r>
              <a:rPr dirty="0" sz="2100" spc="-325" b="1">
                <a:latin typeface="Verdana"/>
                <a:cs typeface="Verdana"/>
              </a:rPr>
              <a:t>9</a:t>
            </a:r>
            <a:r>
              <a:rPr dirty="0" sz="2100" spc="-390" b="1">
                <a:latin typeface="Verdana"/>
                <a:cs typeface="Verdana"/>
              </a:rPr>
              <a:t>8</a:t>
            </a:r>
            <a:r>
              <a:rPr dirty="0" sz="2100" spc="-385" b="1">
                <a:latin typeface="Verdana"/>
                <a:cs typeface="Verdana"/>
              </a:rPr>
              <a:t> </a:t>
            </a:r>
            <a:r>
              <a:rPr dirty="0" sz="2100" spc="-140">
                <a:latin typeface="Calibri"/>
                <a:cs typeface="Calibri"/>
              </a:rPr>
              <a:t>+</a:t>
            </a:r>
            <a:r>
              <a:rPr dirty="0" sz="2100" spc="-20">
                <a:latin typeface="Calibri"/>
                <a:cs typeface="Calibri"/>
              </a:rPr>
              <a:t> </a:t>
            </a:r>
            <a:r>
              <a:rPr dirty="0" baseline="2645" sz="3150" spc="-509" b="1">
                <a:latin typeface="Verdana"/>
                <a:cs typeface="Verdana"/>
              </a:rPr>
              <a:t>0.</a:t>
            </a:r>
            <a:r>
              <a:rPr dirty="0" baseline="2645" sz="3150" spc="-487" b="1">
                <a:latin typeface="Verdana"/>
                <a:cs typeface="Verdana"/>
              </a:rPr>
              <a:t>9</a:t>
            </a:r>
            <a:r>
              <a:rPr dirty="0" baseline="2645" sz="3150" spc="-652" b="1">
                <a:latin typeface="Verdana"/>
                <a:cs typeface="Verdana"/>
              </a:rPr>
              <a:t>2</a:t>
            </a:r>
            <a:r>
              <a:rPr dirty="0" baseline="2645" sz="3150" spc="-450" b="1">
                <a:latin typeface="Verdana"/>
                <a:cs typeface="Verdana"/>
              </a:rPr>
              <a:t> </a:t>
            </a:r>
            <a:r>
              <a:rPr dirty="0" sz="2100" spc="-140">
                <a:latin typeface="Calibri"/>
                <a:cs typeface="Calibri"/>
              </a:rPr>
              <a:t>+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baseline="1322" sz="3150" spc="-509" b="1">
                <a:latin typeface="Verdana"/>
                <a:cs typeface="Verdana"/>
              </a:rPr>
              <a:t>0.</a:t>
            </a:r>
            <a:r>
              <a:rPr dirty="0" baseline="1322" sz="3150" spc="-487" b="1">
                <a:latin typeface="Verdana"/>
                <a:cs typeface="Verdana"/>
              </a:rPr>
              <a:t>9</a:t>
            </a:r>
            <a:r>
              <a:rPr dirty="0" baseline="1322" sz="3150" spc="-480" b="1">
                <a:latin typeface="Verdana"/>
                <a:cs typeface="Verdana"/>
              </a:rPr>
              <a:t>6</a:t>
            </a:r>
            <a:r>
              <a:rPr dirty="0" sz="2100" spc="-15">
                <a:latin typeface="Calibri"/>
                <a:cs typeface="Calibri"/>
              </a:rPr>
              <a:t>)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 spc="175">
                <a:latin typeface="Calibri"/>
                <a:cs typeface="Calibri"/>
              </a:rPr>
              <a:t>/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 spc="-45">
                <a:latin typeface="Calibri"/>
                <a:cs typeface="Calibri"/>
              </a:rPr>
              <a:t>3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 spc="-140">
                <a:latin typeface="Calibri"/>
                <a:cs typeface="Calibri"/>
              </a:rPr>
              <a:t>=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 spc="-340" b="1">
                <a:latin typeface="Verdana"/>
                <a:cs typeface="Verdana"/>
              </a:rPr>
              <a:t>0.</a:t>
            </a:r>
            <a:r>
              <a:rPr dirty="0" sz="2100" spc="-325" b="1">
                <a:latin typeface="Verdana"/>
                <a:cs typeface="Verdana"/>
              </a:rPr>
              <a:t>9</a:t>
            </a:r>
            <a:r>
              <a:rPr dirty="0" sz="2100" spc="-434" b="1">
                <a:latin typeface="Verdana"/>
                <a:cs typeface="Verdana"/>
              </a:rPr>
              <a:t>5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825"/>
              <a:t>V</a:t>
            </a:r>
            <a:r>
              <a:rPr dirty="0" spc="-1330"/>
              <a:t>a</a:t>
            </a:r>
            <a:r>
              <a:rPr dirty="0" spc="-615"/>
              <a:t>li</a:t>
            </a:r>
            <a:r>
              <a:rPr dirty="0" spc="-1450"/>
              <a:t>d</a:t>
            </a:r>
            <a:r>
              <a:rPr dirty="0" spc="-1019"/>
              <a:t>aci</a:t>
            </a:r>
            <a:r>
              <a:rPr dirty="0" spc="-1575"/>
              <a:t>ó</a:t>
            </a:r>
            <a:r>
              <a:rPr dirty="0" spc="-1450"/>
              <a:t>n</a:t>
            </a:r>
            <a:r>
              <a:rPr dirty="0" spc="-595"/>
              <a:t> </a:t>
            </a:r>
            <a:r>
              <a:rPr dirty="0" spc="-1220"/>
              <a:t>c</a:t>
            </a:r>
            <a:r>
              <a:rPr dirty="0" spc="-735"/>
              <a:t>r</a:t>
            </a:r>
            <a:r>
              <a:rPr dirty="0" spc="-1450"/>
              <a:t>u</a:t>
            </a:r>
            <a:r>
              <a:rPr dirty="0" spc="-1195"/>
              <a:t>z</a:t>
            </a:r>
            <a:r>
              <a:rPr dirty="0" spc="-1220"/>
              <a:t>a</a:t>
            </a:r>
            <a:r>
              <a:rPr dirty="0" spc="-1450"/>
              <a:t>d</a:t>
            </a:r>
            <a:r>
              <a:rPr dirty="0" spc="-1210"/>
              <a:t>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730520" y="2068322"/>
            <a:ext cx="501015" cy="19551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0">
                <a:latin typeface="Arial Narrow"/>
                <a:cs typeface="Arial Narrow"/>
              </a:rPr>
              <a:t>Ac</a:t>
            </a:r>
            <a:r>
              <a:rPr dirty="0" sz="2400" spc="-5">
                <a:latin typeface="Arial Narrow"/>
                <a:cs typeface="Arial Narrow"/>
              </a:rPr>
              <a:t>c</a:t>
            </a:r>
            <a:r>
              <a:rPr dirty="0" sz="2400" spc="-70">
                <a:latin typeface="Arial Narrow"/>
                <a:cs typeface="Arial Narrow"/>
              </a:rPr>
              <a:t>:</a:t>
            </a:r>
            <a:endParaRPr sz="2400">
              <a:latin typeface="Arial Narrow"/>
              <a:cs typeface="Arial Narrow"/>
            </a:endParaRPr>
          </a:p>
          <a:p>
            <a:pPr marL="12700" marR="5080">
              <a:lnSpc>
                <a:spcPct val="219200"/>
              </a:lnSpc>
              <a:spcBef>
                <a:spcPts val="165"/>
              </a:spcBef>
            </a:pPr>
            <a:r>
              <a:rPr dirty="0" sz="2400" spc="-20">
                <a:latin typeface="Arial Narrow"/>
                <a:cs typeface="Arial Narrow"/>
              </a:rPr>
              <a:t>Ac</a:t>
            </a:r>
            <a:r>
              <a:rPr dirty="0" sz="2400" spc="-5">
                <a:latin typeface="Arial Narrow"/>
                <a:cs typeface="Arial Narrow"/>
              </a:rPr>
              <a:t>c</a:t>
            </a:r>
            <a:r>
              <a:rPr dirty="0" sz="2400" spc="-70">
                <a:latin typeface="Arial Narrow"/>
                <a:cs typeface="Arial Narrow"/>
              </a:rPr>
              <a:t>:</a:t>
            </a:r>
            <a:r>
              <a:rPr dirty="0" sz="2400" spc="-70">
                <a:latin typeface="Arial Narrow"/>
                <a:cs typeface="Arial Narrow"/>
              </a:rPr>
              <a:t> </a:t>
            </a:r>
            <a:r>
              <a:rPr dirty="0" sz="2400" spc="-20">
                <a:latin typeface="Arial Narrow"/>
                <a:cs typeface="Arial Narrow"/>
              </a:rPr>
              <a:t>Ac</a:t>
            </a:r>
            <a:r>
              <a:rPr dirty="0" sz="2400" spc="-5">
                <a:latin typeface="Arial Narrow"/>
                <a:cs typeface="Arial Narrow"/>
              </a:rPr>
              <a:t>c</a:t>
            </a:r>
            <a:r>
              <a:rPr dirty="0" sz="2400" spc="-70">
                <a:latin typeface="Arial Narrow"/>
                <a:cs typeface="Arial Narrow"/>
              </a:rPr>
              <a:t>: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686800" y="4035654"/>
            <a:ext cx="3505200" cy="28223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268817" y="791359"/>
            <a:ext cx="982344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70">
                <a:latin typeface="Palatino Linotype"/>
                <a:cs typeface="Palatino Linotype"/>
              </a:rPr>
              <a:t>k-f</a:t>
            </a:r>
            <a:r>
              <a:rPr dirty="0" sz="2400" spc="-130">
                <a:latin typeface="Palatino Linotype"/>
                <a:cs typeface="Palatino Linotype"/>
              </a:rPr>
              <a:t>old</a:t>
            </a:r>
            <a:r>
              <a:rPr dirty="0" sz="2400" spc="-60">
                <a:latin typeface="Palatino Linotype"/>
                <a:cs typeface="Palatino Linotype"/>
              </a:rPr>
              <a:t> </a:t>
            </a:r>
            <a:r>
              <a:rPr dirty="0" sz="2400" spc="-114">
                <a:latin typeface="Palatino Linotype"/>
                <a:cs typeface="Palatino Linotype"/>
              </a:rPr>
              <a:t>x</a:t>
            </a:r>
            <a:endParaRPr sz="2400">
              <a:latin typeface="Palatino Linotype"/>
              <a:cs typeface="Palatino Linotype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71528" y="1981829"/>
          <a:ext cx="7227570" cy="437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9388"/>
                <a:gridCol w="2400000"/>
                <a:gridCol w="2399388"/>
              </a:tblGrid>
              <a:tr h="418009">
                <a:tc>
                  <a:txBody>
                    <a:bodyPr/>
                    <a:lstStyle/>
                    <a:p>
                      <a:pPr marL="480695">
                        <a:lnSpc>
                          <a:spcPct val="100000"/>
                        </a:lnSpc>
                      </a:pPr>
                      <a:r>
                        <a:rPr dirty="0" sz="2400" spc="-14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400" spc="-5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ainin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9040">
                      <a:solidFill>
                        <a:srgbClr val="FFFFFF"/>
                      </a:solidFill>
                      <a:prstDash val="solid"/>
                    </a:lnL>
                    <a:lnR w="19040">
                      <a:solidFill>
                        <a:srgbClr val="FFFFFF"/>
                      </a:solidFill>
                      <a:prstDash val="solid"/>
                    </a:lnR>
                    <a:lnT w="19040">
                      <a:solidFill>
                        <a:srgbClr val="FFFFFF"/>
                      </a:solidFill>
                      <a:prstDash val="solid"/>
                    </a:lnT>
                    <a:lnB w="19040">
                      <a:solidFill>
                        <a:srgbClr val="FFFFFF"/>
                      </a:solidFill>
                      <a:prstDash val="soli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481330">
                        <a:lnSpc>
                          <a:spcPct val="100000"/>
                        </a:lnSpc>
                      </a:pPr>
                      <a:r>
                        <a:rPr dirty="0" sz="2400" spc="-14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400" spc="-5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ainin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9040">
                      <a:solidFill>
                        <a:srgbClr val="FFFFFF"/>
                      </a:solidFill>
                      <a:prstDash val="solid"/>
                    </a:lnL>
                    <a:lnR w="19040">
                      <a:solidFill>
                        <a:srgbClr val="FFFFFF"/>
                      </a:solidFill>
                      <a:prstDash val="solid"/>
                    </a:lnR>
                    <a:lnT w="19040">
                      <a:solidFill>
                        <a:srgbClr val="FFFFFF"/>
                      </a:solidFill>
                      <a:prstDash val="solid"/>
                    </a:lnT>
                    <a:lnB w="19040">
                      <a:solidFill>
                        <a:srgbClr val="FFFFFF"/>
                      </a:solidFill>
                      <a:prstDash val="soli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725170">
                        <a:lnSpc>
                          <a:spcPct val="100000"/>
                        </a:lnSpc>
                      </a:pPr>
                      <a:r>
                        <a:rPr dirty="0" sz="2400" spc="-2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2400" spc="-3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9040">
                      <a:solidFill>
                        <a:srgbClr val="FFFFFF"/>
                      </a:solidFill>
                      <a:prstDash val="solid"/>
                    </a:lnL>
                    <a:lnR w="19040">
                      <a:solidFill>
                        <a:srgbClr val="FFFFFF"/>
                      </a:solidFill>
                      <a:prstDash val="solid"/>
                    </a:lnR>
                    <a:lnT w="19040">
                      <a:solidFill>
                        <a:srgbClr val="FFFFFF"/>
                      </a:solidFill>
                      <a:prstDash val="solid"/>
                    </a:lnT>
                    <a:lnB w="1904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71528" y="2813552"/>
          <a:ext cx="7227570" cy="436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9388"/>
                <a:gridCol w="2400000"/>
                <a:gridCol w="2399388"/>
              </a:tblGrid>
              <a:tr h="417798">
                <a:tc>
                  <a:txBody>
                    <a:bodyPr/>
                    <a:lstStyle/>
                    <a:p>
                      <a:pPr marL="480695">
                        <a:lnSpc>
                          <a:spcPct val="100000"/>
                        </a:lnSpc>
                      </a:pPr>
                      <a:r>
                        <a:rPr dirty="0" sz="2400" spc="-14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400" spc="-5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ainin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9040">
                      <a:solidFill>
                        <a:srgbClr val="FFFFFF"/>
                      </a:solidFill>
                      <a:prstDash val="solid"/>
                    </a:lnL>
                    <a:lnR w="19040">
                      <a:solidFill>
                        <a:srgbClr val="FFFFFF"/>
                      </a:solidFill>
                      <a:prstDash val="solid"/>
                    </a:lnR>
                    <a:lnT w="19040">
                      <a:solidFill>
                        <a:srgbClr val="FFFFFF"/>
                      </a:solidFill>
                      <a:prstDash val="solid"/>
                    </a:lnT>
                    <a:lnB w="19040">
                      <a:solidFill>
                        <a:srgbClr val="FFFFFF"/>
                      </a:solidFill>
                      <a:prstDash val="soli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725170">
                        <a:lnSpc>
                          <a:spcPct val="100000"/>
                        </a:lnSpc>
                      </a:pPr>
                      <a:r>
                        <a:rPr dirty="0" sz="2400" spc="-2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2400" spc="-3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9040">
                      <a:solidFill>
                        <a:srgbClr val="FFFFFF"/>
                      </a:solidFill>
                      <a:prstDash val="solid"/>
                    </a:lnL>
                    <a:lnR w="19040">
                      <a:solidFill>
                        <a:srgbClr val="FFFFFF"/>
                      </a:solidFill>
                      <a:prstDash val="solid"/>
                    </a:lnR>
                    <a:lnT w="19040">
                      <a:solidFill>
                        <a:srgbClr val="FFFFFF"/>
                      </a:solidFill>
                      <a:prstDash val="solid"/>
                    </a:lnT>
                    <a:lnB w="1904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481330">
                        <a:lnSpc>
                          <a:spcPct val="100000"/>
                        </a:lnSpc>
                      </a:pPr>
                      <a:r>
                        <a:rPr dirty="0" sz="2400" spc="-14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400" spc="-5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ainin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9040">
                      <a:solidFill>
                        <a:srgbClr val="FFFFFF"/>
                      </a:solidFill>
                      <a:prstDash val="solid"/>
                    </a:lnL>
                    <a:lnR w="19040">
                      <a:solidFill>
                        <a:srgbClr val="FFFFFF"/>
                      </a:solidFill>
                      <a:prstDash val="solid"/>
                    </a:lnR>
                    <a:lnT w="19040">
                      <a:solidFill>
                        <a:srgbClr val="FFFFFF"/>
                      </a:solidFill>
                      <a:prstDash val="solid"/>
                    </a:lnT>
                    <a:lnB w="19040">
                      <a:solidFill>
                        <a:srgbClr val="FFFFFF"/>
                      </a:solidFill>
                      <a:prstDash val="solid"/>
                    </a:lnB>
                    <a:solidFill>
                      <a:srgbClr val="70AD4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71528" y="3645269"/>
          <a:ext cx="7227570" cy="436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9388"/>
                <a:gridCol w="2400000"/>
                <a:gridCol w="2399388"/>
              </a:tblGrid>
              <a:tr h="417798">
                <a:tc>
                  <a:txBody>
                    <a:bodyPr/>
                    <a:lstStyle/>
                    <a:p>
                      <a:pPr marL="724535">
                        <a:lnSpc>
                          <a:spcPct val="100000"/>
                        </a:lnSpc>
                      </a:pPr>
                      <a:r>
                        <a:rPr dirty="0" sz="2400" spc="-2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2400" spc="-3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9040">
                      <a:solidFill>
                        <a:srgbClr val="FFFFFF"/>
                      </a:solidFill>
                      <a:prstDash val="solid"/>
                    </a:lnL>
                    <a:lnR w="19040">
                      <a:solidFill>
                        <a:srgbClr val="FFFFFF"/>
                      </a:solidFill>
                      <a:prstDash val="solid"/>
                    </a:lnR>
                    <a:lnT w="19040">
                      <a:solidFill>
                        <a:srgbClr val="FFFFFF"/>
                      </a:solidFill>
                      <a:prstDash val="solid"/>
                    </a:lnT>
                    <a:lnB w="1904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481330">
                        <a:lnSpc>
                          <a:spcPct val="100000"/>
                        </a:lnSpc>
                      </a:pPr>
                      <a:r>
                        <a:rPr dirty="0" sz="2400" spc="-14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400" spc="-5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ainin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9040">
                      <a:solidFill>
                        <a:srgbClr val="FFFFFF"/>
                      </a:solidFill>
                      <a:prstDash val="solid"/>
                    </a:lnL>
                    <a:lnR w="19040">
                      <a:solidFill>
                        <a:srgbClr val="FFFFFF"/>
                      </a:solidFill>
                      <a:prstDash val="solid"/>
                    </a:lnR>
                    <a:lnT w="19040">
                      <a:solidFill>
                        <a:srgbClr val="FFFFFF"/>
                      </a:solidFill>
                      <a:prstDash val="solid"/>
                    </a:lnT>
                    <a:lnB w="19040">
                      <a:solidFill>
                        <a:srgbClr val="FFFFFF"/>
                      </a:solidFill>
                      <a:prstDash val="soli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481330">
                        <a:lnSpc>
                          <a:spcPct val="100000"/>
                        </a:lnSpc>
                      </a:pPr>
                      <a:r>
                        <a:rPr dirty="0" sz="2400" spc="-14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400" spc="-5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ainin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9040">
                      <a:solidFill>
                        <a:srgbClr val="FFFFFF"/>
                      </a:solidFill>
                      <a:prstDash val="solid"/>
                    </a:lnL>
                    <a:lnR w="19040">
                      <a:solidFill>
                        <a:srgbClr val="FFFFFF"/>
                      </a:solidFill>
                      <a:prstDash val="solid"/>
                    </a:lnR>
                    <a:lnT w="19040">
                      <a:solidFill>
                        <a:srgbClr val="FFFFFF"/>
                      </a:solidFill>
                      <a:prstDash val="solid"/>
                    </a:lnT>
                    <a:lnB w="19040">
                      <a:solidFill>
                        <a:srgbClr val="FFFFFF"/>
                      </a:solidFill>
                      <a:prstDash val="solid"/>
                    </a:lnB>
                    <a:solidFill>
                      <a:srgbClr val="70AD4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8112"/>
            <a:ext cx="7127240" cy="944244"/>
          </a:xfrm>
          <a:custGeom>
            <a:avLst/>
            <a:gdLst/>
            <a:ahLst/>
            <a:cxnLst/>
            <a:rect l="l" t="t" r="r" b="b"/>
            <a:pathLst>
              <a:path w="7127240" h="944244">
                <a:moveTo>
                  <a:pt x="1" y="944217"/>
                </a:moveTo>
                <a:lnTo>
                  <a:pt x="1" y="0"/>
                </a:lnTo>
                <a:lnTo>
                  <a:pt x="7126867" y="0"/>
                </a:lnTo>
                <a:lnTo>
                  <a:pt x="7126867" y="944217"/>
                </a:lnTo>
                <a:lnTo>
                  <a:pt x="1" y="944217"/>
                </a:lnTo>
              </a:path>
            </a:pathLst>
          </a:custGeom>
          <a:solidFill>
            <a:srgbClr val="262B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1161" y="451002"/>
            <a:ext cx="4775200" cy="838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400" spc="-1825" b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6400" spc="-133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6400" spc="-615" b="1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dirty="0" sz="6400" spc="-1450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6400" spc="-1019" b="1">
                <a:solidFill>
                  <a:srgbClr val="FFFFFF"/>
                </a:solidFill>
                <a:latin typeface="Arial"/>
                <a:cs typeface="Arial"/>
              </a:rPr>
              <a:t>aci</a:t>
            </a:r>
            <a:r>
              <a:rPr dirty="0" sz="6400" spc="-1575" b="1">
                <a:solidFill>
                  <a:srgbClr val="FFFFFF"/>
                </a:solidFill>
                <a:latin typeface="Arial"/>
                <a:cs typeface="Arial"/>
              </a:rPr>
              <a:t>ó</a:t>
            </a:r>
            <a:r>
              <a:rPr dirty="0" sz="6400" spc="-145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6400" spc="-5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400" spc="-1220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6400" spc="-73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6400" spc="-1450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6400" spc="-1195" b="1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dirty="0" sz="6400" spc="-122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6400" spc="-1450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6400" spc="-121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6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877033"/>
            <a:ext cx="9468485" cy="3192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246379">
              <a:lnSpc>
                <a:spcPts val="3000"/>
              </a:lnSpc>
            </a:pPr>
            <a:r>
              <a:rPr dirty="0" sz="2800" spc="-170" b="1">
                <a:latin typeface="Trebuchet MS"/>
                <a:cs typeface="Trebuchet MS"/>
              </a:rPr>
              <a:t>C</a:t>
            </a:r>
            <a:r>
              <a:rPr dirty="0" sz="2800" spc="-120" b="1">
                <a:latin typeface="Trebuchet MS"/>
                <a:cs typeface="Trebuchet MS"/>
              </a:rPr>
              <a:t>om</a:t>
            </a:r>
            <a:r>
              <a:rPr dirty="0" sz="2800" spc="-175" b="1">
                <a:latin typeface="Trebuchet MS"/>
                <a:cs typeface="Trebuchet MS"/>
              </a:rPr>
              <a:t>ú</a:t>
            </a:r>
            <a:r>
              <a:rPr dirty="0" sz="2800" spc="-155" b="1">
                <a:latin typeface="Trebuchet MS"/>
                <a:cs typeface="Trebuchet MS"/>
              </a:rPr>
              <a:t>n</a:t>
            </a:r>
            <a:r>
              <a:rPr dirty="0" sz="2800" spc="-25" b="1">
                <a:latin typeface="Trebuchet MS"/>
                <a:cs typeface="Trebuchet MS"/>
              </a:rPr>
              <a:t>m</a:t>
            </a:r>
            <a:r>
              <a:rPr dirty="0" sz="2800" spc="-180" b="1">
                <a:latin typeface="Trebuchet MS"/>
                <a:cs typeface="Trebuchet MS"/>
              </a:rPr>
              <a:t>e</a:t>
            </a:r>
            <a:r>
              <a:rPr dirty="0" sz="2800" spc="-190" b="1">
                <a:latin typeface="Trebuchet MS"/>
                <a:cs typeface="Trebuchet MS"/>
              </a:rPr>
              <a:t>n</a:t>
            </a:r>
            <a:r>
              <a:rPr dirty="0" sz="2800" spc="-340" b="1">
                <a:latin typeface="Trebuchet MS"/>
                <a:cs typeface="Trebuchet MS"/>
              </a:rPr>
              <a:t>t</a:t>
            </a:r>
            <a:r>
              <a:rPr dirty="0" sz="2800" spc="-229" b="1">
                <a:latin typeface="Trebuchet MS"/>
                <a:cs typeface="Trebuchet MS"/>
              </a:rPr>
              <a:t>e</a:t>
            </a:r>
            <a:r>
              <a:rPr dirty="0" sz="2800" spc="-170" b="1">
                <a:latin typeface="Trebuchet MS"/>
                <a:cs typeface="Trebuchet MS"/>
              </a:rPr>
              <a:t> </a:t>
            </a:r>
            <a:r>
              <a:rPr dirty="0" sz="2800" spc="-175" b="1">
                <a:latin typeface="Trebuchet MS"/>
                <a:cs typeface="Trebuchet MS"/>
              </a:rPr>
              <a:t>u</a:t>
            </a:r>
            <a:r>
              <a:rPr dirty="0" sz="2800" spc="135" b="1">
                <a:latin typeface="Trebuchet MS"/>
                <a:cs typeface="Trebuchet MS"/>
              </a:rPr>
              <a:t>s</a:t>
            </a:r>
            <a:r>
              <a:rPr dirty="0" sz="2800" spc="-135" b="1">
                <a:latin typeface="Trebuchet MS"/>
                <a:cs typeface="Trebuchet MS"/>
              </a:rPr>
              <a:t>a</a:t>
            </a:r>
            <a:r>
              <a:rPr dirty="0" sz="2800" spc="-155" b="1">
                <a:latin typeface="Trebuchet MS"/>
                <a:cs typeface="Trebuchet MS"/>
              </a:rPr>
              <a:t>d</a:t>
            </a:r>
            <a:r>
              <a:rPr dirty="0" sz="2800" spc="-105" b="1">
                <a:latin typeface="Trebuchet MS"/>
                <a:cs typeface="Trebuchet MS"/>
              </a:rPr>
              <a:t>a</a:t>
            </a:r>
            <a:r>
              <a:rPr dirty="0" sz="2800" spc="-170" b="1">
                <a:latin typeface="Trebuchet MS"/>
                <a:cs typeface="Trebuchet MS"/>
              </a:rPr>
              <a:t> </a:t>
            </a:r>
            <a:r>
              <a:rPr dirty="0" sz="2800" spc="-215" b="1">
                <a:latin typeface="Trebuchet MS"/>
                <a:cs typeface="Trebuchet MS"/>
              </a:rPr>
              <a:t>c</a:t>
            </a:r>
            <a:r>
              <a:rPr dirty="0" sz="2800" spc="-175" b="1">
                <a:latin typeface="Trebuchet MS"/>
                <a:cs typeface="Trebuchet MS"/>
              </a:rPr>
              <a:t>u</a:t>
            </a:r>
            <a:r>
              <a:rPr dirty="0" sz="2800" spc="-120" b="1">
                <a:latin typeface="Trebuchet MS"/>
                <a:cs typeface="Trebuchet MS"/>
              </a:rPr>
              <a:t>a</a:t>
            </a:r>
            <a:r>
              <a:rPr dirty="0" sz="2800" spc="-140" b="1">
                <a:latin typeface="Trebuchet MS"/>
                <a:cs typeface="Trebuchet MS"/>
              </a:rPr>
              <a:t>n</a:t>
            </a:r>
            <a:r>
              <a:rPr dirty="0" sz="2800" spc="-185" b="1">
                <a:latin typeface="Trebuchet MS"/>
                <a:cs typeface="Trebuchet MS"/>
              </a:rPr>
              <a:t>d</a:t>
            </a:r>
            <a:r>
              <a:rPr dirty="0" sz="2800" spc="-195" b="1">
                <a:latin typeface="Trebuchet MS"/>
                <a:cs typeface="Trebuchet MS"/>
              </a:rPr>
              <a:t>o</a:t>
            </a:r>
            <a:r>
              <a:rPr dirty="0" sz="2800" spc="-170" b="1">
                <a:latin typeface="Trebuchet MS"/>
                <a:cs typeface="Trebuchet MS"/>
              </a:rPr>
              <a:t> </a:t>
            </a:r>
            <a:r>
              <a:rPr dirty="0" sz="2800" spc="-340" b="1">
                <a:latin typeface="Trebuchet MS"/>
                <a:cs typeface="Trebuchet MS"/>
              </a:rPr>
              <a:t>t</a:t>
            </a:r>
            <a:r>
              <a:rPr dirty="0" sz="2800" spc="-180" b="1">
                <a:latin typeface="Trebuchet MS"/>
                <a:cs typeface="Trebuchet MS"/>
              </a:rPr>
              <a:t>e</a:t>
            </a:r>
            <a:r>
              <a:rPr dirty="0" sz="2800" spc="-190" b="1">
                <a:latin typeface="Trebuchet MS"/>
                <a:cs typeface="Trebuchet MS"/>
              </a:rPr>
              <a:t>n</a:t>
            </a:r>
            <a:r>
              <a:rPr dirty="0" sz="2800" spc="-125" b="1">
                <a:latin typeface="Trebuchet MS"/>
                <a:cs typeface="Trebuchet MS"/>
              </a:rPr>
              <a:t>em</a:t>
            </a:r>
            <a:r>
              <a:rPr dirty="0" sz="2800" spc="-30" b="1">
                <a:latin typeface="Trebuchet MS"/>
                <a:cs typeface="Trebuchet MS"/>
              </a:rPr>
              <a:t>os</a:t>
            </a:r>
            <a:r>
              <a:rPr dirty="0" sz="2800" spc="-165" b="1">
                <a:latin typeface="Trebuchet MS"/>
                <a:cs typeface="Trebuchet MS"/>
              </a:rPr>
              <a:t> </a:t>
            </a:r>
            <a:r>
              <a:rPr dirty="0" sz="2800" spc="-185" b="1">
                <a:latin typeface="Trebuchet MS"/>
                <a:cs typeface="Trebuchet MS"/>
              </a:rPr>
              <a:t>p</a:t>
            </a:r>
            <a:r>
              <a:rPr dirty="0" sz="2800" spc="-210" b="1">
                <a:latin typeface="Trebuchet MS"/>
                <a:cs typeface="Trebuchet MS"/>
              </a:rPr>
              <a:t>o</a:t>
            </a:r>
            <a:r>
              <a:rPr dirty="0" sz="2800" spc="-200" b="1">
                <a:latin typeface="Trebuchet MS"/>
                <a:cs typeface="Trebuchet MS"/>
              </a:rPr>
              <a:t>c</a:t>
            </a:r>
            <a:r>
              <a:rPr dirty="0" sz="2800" spc="-30" b="1">
                <a:latin typeface="Trebuchet MS"/>
                <a:cs typeface="Trebuchet MS"/>
              </a:rPr>
              <a:t>os</a:t>
            </a:r>
            <a:r>
              <a:rPr dirty="0" sz="2800" spc="-165" b="1">
                <a:latin typeface="Trebuchet MS"/>
                <a:cs typeface="Trebuchet MS"/>
              </a:rPr>
              <a:t> </a:t>
            </a:r>
            <a:r>
              <a:rPr dirty="0" sz="2800" spc="-185" b="1">
                <a:latin typeface="Trebuchet MS"/>
                <a:cs typeface="Trebuchet MS"/>
              </a:rPr>
              <a:t>d</a:t>
            </a:r>
            <a:r>
              <a:rPr dirty="0" sz="2800" spc="-254" b="1">
                <a:latin typeface="Trebuchet MS"/>
                <a:cs typeface="Trebuchet MS"/>
              </a:rPr>
              <a:t>a</a:t>
            </a:r>
            <a:r>
              <a:rPr dirty="0" sz="2800" spc="-195" b="1">
                <a:latin typeface="Trebuchet MS"/>
                <a:cs typeface="Trebuchet MS"/>
              </a:rPr>
              <a:t>t</a:t>
            </a:r>
            <a:r>
              <a:rPr dirty="0" sz="2800" spc="-35" b="1">
                <a:latin typeface="Trebuchet MS"/>
                <a:cs typeface="Trebuchet MS"/>
              </a:rPr>
              <a:t>o</a:t>
            </a:r>
            <a:r>
              <a:rPr dirty="0" sz="2800" spc="-20" b="1">
                <a:latin typeface="Trebuchet MS"/>
                <a:cs typeface="Trebuchet MS"/>
              </a:rPr>
              <a:t>s</a:t>
            </a:r>
            <a:r>
              <a:rPr dirty="0" sz="2800" spc="-360" b="1">
                <a:latin typeface="Trebuchet MS"/>
                <a:cs typeface="Trebuchet MS"/>
              </a:rPr>
              <a:t>,</a:t>
            </a:r>
            <a:r>
              <a:rPr dirty="0" sz="2800" spc="-165" b="1">
                <a:latin typeface="Trebuchet MS"/>
                <a:cs typeface="Trebuchet MS"/>
              </a:rPr>
              <a:t> </a:t>
            </a:r>
            <a:r>
              <a:rPr dirty="0" sz="2800" spc="-185" b="1">
                <a:latin typeface="Trebuchet MS"/>
                <a:cs typeface="Trebuchet MS"/>
              </a:rPr>
              <a:t>p</a:t>
            </a:r>
            <a:r>
              <a:rPr dirty="0" sz="2800" spc="-175" b="1">
                <a:latin typeface="Trebuchet MS"/>
                <a:cs typeface="Trebuchet MS"/>
              </a:rPr>
              <a:t>u</a:t>
            </a:r>
            <a:r>
              <a:rPr dirty="0" sz="2800" spc="-50" b="1">
                <a:latin typeface="Trebuchet MS"/>
                <a:cs typeface="Trebuchet MS"/>
              </a:rPr>
              <a:t>e</a:t>
            </a:r>
            <a:r>
              <a:rPr dirty="0" sz="2800" spc="-35" b="1">
                <a:latin typeface="Trebuchet MS"/>
                <a:cs typeface="Trebuchet MS"/>
              </a:rPr>
              <a:t>s</a:t>
            </a:r>
            <a:r>
              <a:rPr dirty="0" sz="2800" spc="-340" b="1">
                <a:latin typeface="Trebuchet MS"/>
                <a:cs typeface="Trebuchet MS"/>
              </a:rPr>
              <a:t>t</a:t>
            </a:r>
            <a:r>
              <a:rPr dirty="0" sz="2800" spc="-195" b="1">
                <a:latin typeface="Trebuchet MS"/>
                <a:cs typeface="Trebuchet MS"/>
              </a:rPr>
              <a:t>o</a:t>
            </a:r>
            <a:r>
              <a:rPr dirty="0" sz="2800" spc="-170" b="1">
                <a:latin typeface="Trebuchet MS"/>
                <a:cs typeface="Trebuchet MS"/>
              </a:rPr>
              <a:t> </a:t>
            </a:r>
            <a:r>
              <a:rPr dirty="0" sz="2800" spc="-204" b="1">
                <a:latin typeface="Trebuchet MS"/>
                <a:cs typeface="Trebuchet MS"/>
              </a:rPr>
              <a:t>q</a:t>
            </a:r>
            <a:r>
              <a:rPr dirty="0" sz="2800" spc="-175" b="1">
                <a:latin typeface="Trebuchet MS"/>
                <a:cs typeface="Trebuchet MS"/>
              </a:rPr>
              <a:t>u</a:t>
            </a:r>
            <a:r>
              <a:rPr dirty="0" sz="2800" spc="-229" b="1">
                <a:latin typeface="Trebuchet MS"/>
                <a:cs typeface="Trebuchet MS"/>
              </a:rPr>
              <a:t>e</a:t>
            </a:r>
            <a:r>
              <a:rPr dirty="0" sz="2800" spc="-120" b="1">
                <a:latin typeface="Trebuchet MS"/>
                <a:cs typeface="Trebuchet MS"/>
              </a:rPr>
              <a:t> </a:t>
            </a:r>
            <a:r>
              <a:rPr dirty="0" sz="2800" spc="-135" b="1">
                <a:latin typeface="Trebuchet MS"/>
                <a:cs typeface="Trebuchet MS"/>
              </a:rPr>
              <a:t>a</a:t>
            </a:r>
            <a:r>
              <a:rPr dirty="0" sz="2800" spc="-155" b="1">
                <a:latin typeface="Trebuchet MS"/>
                <a:cs typeface="Trebuchet MS"/>
              </a:rPr>
              <a:t>p</a:t>
            </a:r>
            <a:r>
              <a:rPr dirty="0" sz="2800" spc="-165" b="1">
                <a:latin typeface="Trebuchet MS"/>
                <a:cs typeface="Trebuchet MS"/>
              </a:rPr>
              <a:t>r</a:t>
            </a:r>
            <a:r>
              <a:rPr dirty="0" sz="2800" spc="-225" b="1">
                <a:latin typeface="Trebuchet MS"/>
                <a:cs typeface="Trebuchet MS"/>
              </a:rPr>
              <a:t>o</a:t>
            </a:r>
            <a:r>
              <a:rPr dirty="0" sz="2800" spc="-235" b="1">
                <a:latin typeface="Trebuchet MS"/>
                <a:cs typeface="Trebuchet MS"/>
              </a:rPr>
              <a:t>v</a:t>
            </a:r>
            <a:r>
              <a:rPr dirty="0" sz="2800" spc="-229" b="1">
                <a:latin typeface="Trebuchet MS"/>
                <a:cs typeface="Trebuchet MS"/>
              </a:rPr>
              <a:t>e</a:t>
            </a:r>
            <a:r>
              <a:rPr dirty="0" sz="2800" spc="-215" b="1">
                <a:latin typeface="Trebuchet MS"/>
                <a:cs typeface="Trebuchet MS"/>
              </a:rPr>
              <a:t>c</a:t>
            </a:r>
            <a:r>
              <a:rPr dirty="0" sz="2800" spc="-175" b="1">
                <a:latin typeface="Trebuchet MS"/>
                <a:cs typeface="Trebuchet MS"/>
              </a:rPr>
              <a:t>h</a:t>
            </a:r>
            <a:r>
              <a:rPr dirty="0" sz="2800" spc="-105" b="1">
                <a:latin typeface="Trebuchet MS"/>
                <a:cs typeface="Trebuchet MS"/>
              </a:rPr>
              <a:t>a</a:t>
            </a:r>
            <a:r>
              <a:rPr dirty="0" sz="2800" spc="-170" b="1">
                <a:latin typeface="Trebuchet MS"/>
                <a:cs typeface="Trebuchet MS"/>
              </a:rPr>
              <a:t> </a:t>
            </a:r>
            <a:r>
              <a:rPr dirty="0" sz="2800" spc="-105" b="1">
                <a:latin typeface="Trebuchet MS"/>
                <a:cs typeface="Trebuchet MS"/>
              </a:rPr>
              <a:t>al</a:t>
            </a:r>
            <a:r>
              <a:rPr dirty="0" sz="2800" spc="-165" b="1">
                <a:latin typeface="Trebuchet MS"/>
                <a:cs typeface="Trebuchet MS"/>
              </a:rPr>
              <a:t> </a:t>
            </a:r>
            <a:r>
              <a:rPr dirty="0" sz="2800" spc="-25" b="1">
                <a:latin typeface="Trebuchet MS"/>
                <a:cs typeface="Trebuchet MS"/>
              </a:rPr>
              <a:t>m</a:t>
            </a:r>
            <a:r>
              <a:rPr dirty="0" sz="2800" spc="-150" b="1">
                <a:latin typeface="Trebuchet MS"/>
                <a:cs typeface="Trebuchet MS"/>
              </a:rPr>
              <a:t>á</a:t>
            </a:r>
            <a:r>
              <a:rPr dirty="0" sz="2800" spc="-150" b="1">
                <a:latin typeface="Trebuchet MS"/>
                <a:cs typeface="Trebuchet MS"/>
              </a:rPr>
              <a:t>x</a:t>
            </a:r>
            <a:r>
              <a:rPr dirty="0" sz="2800" spc="-170" b="1">
                <a:latin typeface="Trebuchet MS"/>
                <a:cs typeface="Trebuchet MS"/>
              </a:rPr>
              <a:t>i</a:t>
            </a:r>
            <a:r>
              <a:rPr dirty="0" sz="2800" spc="-25" b="1">
                <a:latin typeface="Trebuchet MS"/>
                <a:cs typeface="Trebuchet MS"/>
              </a:rPr>
              <a:t>m</a:t>
            </a:r>
            <a:r>
              <a:rPr dirty="0" sz="2800" spc="-195" b="1">
                <a:latin typeface="Trebuchet MS"/>
                <a:cs typeface="Trebuchet MS"/>
              </a:rPr>
              <a:t>o</a:t>
            </a:r>
            <a:r>
              <a:rPr dirty="0" sz="2800" spc="-170" b="1">
                <a:latin typeface="Trebuchet MS"/>
                <a:cs typeface="Trebuchet MS"/>
              </a:rPr>
              <a:t> </a:t>
            </a:r>
            <a:r>
              <a:rPr dirty="0" sz="2800" spc="-110" b="1">
                <a:latin typeface="Trebuchet MS"/>
                <a:cs typeface="Trebuchet MS"/>
              </a:rPr>
              <a:t>l</a:t>
            </a:r>
            <a:r>
              <a:rPr dirty="0" sz="2800" spc="-195" b="1">
                <a:latin typeface="Trebuchet MS"/>
                <a:cs typeface="Trebuchet MS"/>
              </a:rPr>
              <a:t>o</a:t>
            </a:r>
            <a:r>
              <a:rPr dirty="0" sz="2800" spc="-170" b="1">
                <a:latin typeface="Trebuchet MS"/>
                <a:cs typeface="Trebuchet MS"/>
              </a:rPr>
              <a:t> </a:t>
            </a:r>
            <a:r>
              <a:rPr dirty="0" sz="2800" spc="-185" b="1">
                <a:latin typeface="Trebuchet MS"/>
                <a:cs typeface="Trebuchet MS"/>
              </a:rPr>
              <a:t>p</a:t>
            </a:r>
            <a:r>
              <a:rPr dirty="0" sz="2800" spc="-210" b="1">
                <a:latin typeface="Trebuchet MS"/>
                <a:cs typeface="Trebuchet MS"/>
              </a:rPr>
              <a:t>o</a:t>
            </a:r>
            <a:r>
              <a:rPr dirty="0" sz="2800" spc="-200" b="1">
                <a:latin typeface="Trebuchet MS"/>
                <a:cs typeface="Trebuchet MS"/>
              </a:rPr>
              <a:t>c</a:t>
            </a:r>
            <a:r>
              <a:rPr dirty="0" sz="2800" spc="-195" b="1">
                <a:latin typeface="Trebuchet MS"/>
                <a:cs typeface="Trebuchet MS"/>
              </a:rPr>
              <a:t>o</a:t>
            </a:r>
            <a:r>
              <a:rPr dirty="0" sz="2800" spc="-170" b="1">
                <a:latin typeface="Trebuchet MS"/>
                <a:cs typeface="Trebuchet MS"/>
              </a:rPr>
              <a:t> </a:t>
            </a:r>
            <a:r>
              <a:rPr dirty="0" sz="2800" spc="-204" b="1">
                <a:latin typeface="Trebuchet MS"/>
                <a:cs typeface="Trebuchet MS"/>
              </a:rPr>
              <a:t>q</a:t>
            </a:r>
            <a:r>
              <a:rPr dirty="0" sz="2800" spc="-175" b="1">
                <a:latin typeface="Trebuchet MS"/>
                <a:cs typeface="Trebuchet MS"/>
              </a:rPr>
              <a:t>u</a:t>
            </a:r>
            <a:r>
              <a:rPr dirty="0" sz="2800" spc="-229" b="1">
                <a:latin typeface="Trebuchet MS"/>
                <a:cs typeface="Trebuchet MS"/>
              </a:rPr>
              <a:t>e</a:t>
            </a:r>
            <a:r>
              <a:rPr dirty="0" sz="2800" spc="-170" b="1">
                <a:latin typeface="Trebuchet MS"/>
                <a:cs typeface="Trebuchet MS"/>
              </a:rPr>
              <a:t> </a:t>
            </a:r>
            <a:r>
              <a:rPr dirty="0" sz="2800" spc="-175" b="1">
                <a:latin typeface="Trebuchet MS"/>
                <a:cs typeface="Trebuchet MS"/>
              </a:rPr>
              <a:t>h</a:t>
            </a:r>
            <a:r>
              <a:rPr dirty="0" sz="2800" spc="-125" b="1">
                <a:latin typeface="Trebuchet MS"/>
                <a:cs typeface="Trebuchet MS"/>
              </a:rPr>
              <a:t>a</a:t>
            </a:r>
            <a:r>
              <a:rPr dirty="0" sz="2800" spc="-520" b="1">
                <a:latin typeface="Trebuchet MS"/>
                <a:cs typeface="Trebuchet MS"/>
              </a:rPr>
              <a:t>y</a:t>
            </a:r>
            <a:r>
              <a:rPr dirty="0" sz="2800" spc="-360" b="1">
                <a:latin typeface="Trebuchet MS"/>
                <a:cs typeface="Trebuchet MS"/>
              </a:rPr>
              <a:t>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ts val="3100"/>
              </a:lnSpc>
              <a:spcBef>
                <a:spcPts val="1689"/>
              </a:spcBef>
            </a:pPr>
            <a:r>
              <a:rPr dirty="0" sz="2800" spc="-75" b="1">
                <a:latin typeface="Trebuchet MS"/>
                <a:cs typeface="Trebuchet MS"/>
              </a:rPr>
              <a:t>A</a:t>
            </a:r>
            <a:r>
              <a:rPr dirty="0" sz="2800" spc="-175" b="1">
                <a:latin typeface="Trebuchet MS"/>
                <a:cs typeface="Trebuchet MS"/>
              </a:rPr>
              <a:t>ú</a:t>
            </a:r>
            <a:r>
              <a:rPr dirty="0" sz="2800" spc="-150" b="1">
                <a:latin typeface="Trebuchet MS"/>
                <a:cs typeface="Trebuchet MS"/>
              </a:rPr>
              <a:t>n</a:t>
            </a:r>
            <a:r>
              <a:rPr dirty="0" sz="2800" spc="-175" b="1">
                <a:latin typeface="Trebuchet MS"/>
                <a:cs typeface="Trebuchet MS"/>
              </a:rPr>
              <a:t> </a:t>
            </a:r>
            <a:r>
              <a:rPr dirty="0" sz="2800" spc="-165" b="1">
                <a:latin typeface="Trebuchet MS"/>
                <a:cs typeface="Trebuchet MS"/>
              </a:rPr>
              <a:t>r</a:t>
            </a:r>
            <a:r>
              <a:rPr dirty="0" sz="2800" spc="-229" b="1">
                <a:latin typeface="Trebuchet MS"/>
                <a:cs typeface="Trebuchet MS"/>
              </a:rPr>
              <a:t>e</a:t>
            </a:r>
            <a:r>
              <a:rPr dirty="0" sz="2800" spc="-215" b="1">
                <a:latin typeface="Trebuchet MS"/>
                <a:cs typeface="Trebuchet MS"/>
              </a:rPr>
              <a:t>c</a:t>
            </a:r>
            <a:r>
              <a:rPr dirty="0" sz="2800" spc="-120" b="1">
                <a:latin typeface="Trebuchet MS"/>
                <a:cs typeface="Trebuchet MS"/>
              </a:rPr>
              <a:t>om</a:t>
            </a:r>
            <a:r>
              <a:rPr dirty="0" sz="2800" spc="-180" b="1">
                <a:latin typeface="Trebuchet MS"/>
                <a:cs typeface="Trebuchet MS"/>
              </a:rPr>
              <a:t>e</a:t>
            </a:r>
            <a:r>
              <a:rPr dirty="0" sz="2800" spc="-190" b="1">
                <a:latin typeface="Trebuchet MS"/>
                <a:cs typeface="Trebuchet MS"/>
              </a:rPr>
              <a:t>nd</a:t>
            </a:r>
            <a:r>
              <a:rPr dirty="0" sz="2800" spc="-135" b="1">
                <a:latin typeface="Trebuchet MS"/>
                <a:cs typeface="Trebuchet MS"/>
              </a:rPr>
              <a:t>a</a:t>
            </a:r>
            <a:r>
              <a:rPr dirty="0" sz="2800" spc="-155" b="1">
                <a:latin typeface="Trebuchet MS"/>
                <a:cs typeface="Trebuchet MS"/>
              </a:rPr>
              <a:t>b</a:t>
            </a:r>
            <a:r>
              <a:rPr dirty="0" sz="2800" spc="-110" b="1">
                <a:latin typeface="Trebuchet MS"/>
                <a:cs typeface="Trebuchet MS"/>
              </a:rPr>
              <a:t>l</a:t>
            </a:r>
            <a:r>
              <a:rPr dirty="0" sz="2800" spc="-229" b="1">
                <a:latin typeface="Trebuchet MS"/>
                <a:cs typeface="Trebuchet MS"/>
              </a:rPr>
              <a:t>e</a:t>
            </a:r>
            <a:r>
              <a:rPr dirty="0" sz="2800" spc="-170" b="1">
                <a:latin typeface="Trebuchet MS"/>
                <a:cs typeface="Trebuchet MS"/>
              </a:rPr>
              <a:t> </a:t>
            </a:r>
            <a:r>
              <a:rPr dirty="0" sz="2800" spc="-215" b="1">
                <a:latin typeface="Trebuchet MS"/>
                <a:cs typeface="Trebuchet MS"/>
              </a:rPr>
              <a:t>c</a:t>
            </a:r>
            <a:r>
              <a:rPr dirty="0" sz="2800" spc="-180" b="1">
                <a:latin typeface="Trebuchet MS"/>
                <a:cs typeface="Trebuchet MS"/>
              </a:rPr>
              <a:t>on</a:t>
            </a:r>
            <a:r>
              <a:rPr dirty="0" sz="2800" spc="-175" b="1">
                <a:latin typeface="Trebuchet MS"/>
                <a:cs typeface="Trebuchet MS"/>
              </a:rPr>
              <a:t> </a:t>
            </a:r>
            <a:r>
              <a:rPr dirty="0" sz="2800" spc="-25" b="1">
                <a:latin typeface="Trebuchet MS"/>
                <a:cs typeface="Trebuchet MS"/>
              </a:rPr>
              <a:t>m</a:t>
            </a:r>
            <a:r>
              <a:rPr dirty="0" sz="2800" spc="-175" b="1">
                <a:latin typeface="Trebuchet MS"/>
                <a:cs typeface="Trebuchet MS"/>
              </a:rPr>
              <a:t>u</a:t>
            </a:r>
            <a:r>
              <a:rPr dirty="0" sz="2800" spc="-215" b="1">
                <a:latin typeface="Trebuchet MS"/>
                <a:cs typeface="Trebuchet MS"/>
              </a:rPr>
              <a:t>c</a:t>
            </a:r>
            <a:r>
              <a:rPr dirty="0" sz="2800" spc="-175" b="1">
                <a:latin typeface="Trebuchet MS"/>
                <a:cs typeface="Trebuchet MS"/>
              </a:rPr>
              <a:t>h</a:t>
            </a:r>
            <a:r>
              <a:rPr dirty="0" sz="2800" spc="-30" b="1">
                <a:latin typeface="Trebuchet MS"/>
                <a:cs typeface="Trebuchet MS"/>
              </a:rPr>
              <a:t>os</a:t>
            </a:r>
            <a:r>
              <a:rPr dirty="0" sz="2800" spc="-165" b="1">
                <a:latin typeface="Trebuchet MS"/>
                <a:cs typeface="Trebuchet MS"/>
              </a:rPr>
              <a:t> </a:t>
            </a:r>
            <a:r>
              <a:rPr dirty="0" sz="2800" spc="-185" b="1">
                <a:latin typeface="Trebuchet MS"/>
                <a:cs typeface="Trebuchet MS"/>
              </a:rPr>
              <a:t>d</a:t>
            </a:r>
            <a:r>
              <a:rPr dirty="0" sz="2800" spc="-254" b="1">
                <a:latin typeface="Trebuchet MS"/>
                <a:cs typeface="Trebuchet MS"/>
              </a:rPr>
              <a:t>a</a:t>
            </a:r>
            <a:r>
              <a:rPr dirty="0" sz="2800" spc="-195" b="1">
                <a:latin typeface="Trebuchet MS"/>
                <a:cs typeface="Trebuchet MS"/>
              </a:rPr>
              <a:t>t</a:t>
            </a:r>
            <a:r>
              <a:rPr dirty="0" sz="2800" spc="-30" b="1">
                <a:latin typeface="Trebuchet MS"/>
                <a:cs typeface="Trebuchet MS"/>
              </a:rPr>
              <a:t>os</a:t>
            </a:r>
            <a:r>
              <a:rPr dirty="0" sz="2800" spc="-165" b="1">
                <a:latin typeface="Trebuchet MS"/>
                <a:cs typeface="Trebuchet MS"/>
              </a:rPr>
              <a:t> </a:t>
            </a:r>
            <a:r>
              <a:rPr dirty="0" sz="2800" spc="135" b="1">
                <a:latin typeface="Trebuchet MS"/>
                <a:cs typeface="Trebuchet MS"/>
              </a:rPr>
              <a:t>s</a:t>
            </a:r>
            <a:r>
              <a:rPr dirty="0" sz="2800" spc="-170" b="1">
                <a:latin typeface="Trebuchet MS"/>
                <a:cs typeface="Trebuchet MS"/>
              </a:rPr>
              <a:t>i</a:t>
            </a:r>
            <a:r>
              <a:rPr dirty="0" sz="2800" spc="-165" b="1">
                <a:latin typeface="Trebuchet MS"/>
                <a:cs typeface="Trebuchet MS"/>
              </a:rPr>
              <a:t> </a:t>
            </a:r>
            <a:r>
              <a:rPr dirty="0" sz="2800" spc="-340" b="1">
                <a:latin typeface="Trebuchet MS"/>
                <a:cs typeface="Trebuchet MS"/>
              </a:rPr>
              <a:t>t</a:t>
            </a:r>
            <a:r>
              <a:rPr dirty="0" sz="2800" spc="-170" b="1">
                <a:latin typeface="Trebuchet MS"/>
                <a:cs typeface="Trebuchet MS"/>
              </a:rPr>
              <a:t>u</a:t>
            </a:r>
            <a:r>
              <a:rPr dirty="0" sz="2800" spc="-175" b="1">
                <a:latin typeface="Trebuchet MS"/>
                <a:cs typeface="Trebuchet MS"/>
              </a:rPr>
              <a:t> </a:t>
            </a:r>
            <a:r>
              <a:rPr dirty="0" sz="2800" spc="-185" b="1">
                <a:latin typeface="Trebuchet MS"/>
                <a:cs typeface="Trebuchet MS"/>
              </a:rPr>
              <a:t>p</a:t>
            </a:r>
            <a:r>
              <a:rPr dirty="0" sz="2800" spc="-195" b="1">
                <a:latin typeface="Trebuchet MS"/>
                <a:cs typeface="Trebuchet MS"/>
              </a:rPr>
              <a:t>o</a:t>
            </a:r>
            <a:r>
              <a:rPr dirty="0" sz="2800" spc="-204" b="1">
                <a:latin typeface="Trebuchet MS"/>
                <a:cs typeface="Trebuchet MS"/>
              </a:rPr>
              <a:t>d</a:t>
            </a:r>
            <a:r>
              <a:rPr dirty="0" sz="2800" spc="-170" b="1">
                <a:latin typeface="Trebuchet MS"/>
                <a:cs typeface="Trebuchet MS"/>
              </a:rPr>
              <a:t>er</a:t>
            </a:r>
            <a:r>
              <a:rPr dirty="0" sz="2800" spc="-170" b="1">
                <a:latin typeface="Trebuchet MS"/>
                <a:cs typeface="Trebuchet MS"/>
              </a:rPr>
              <a:t> </a:t>
            </a:r>
            <a:r>
              <a:rPr dirty="0" sz="2800" spc="-185" b="1">
                <a:latin typeface="Trebuchet MS"/>
                <a:cs typeface="Trebuchet MS"/>
              </a:rPr>
              <a:t>d</a:t>
            </a:r>
            <a:r>
              <a:rPr dirty="0" sz="2800" spc="-229" b="1">
                <a:latin typeface="Trebuchet MS"/>
                <a:cs typeface="Trebuchet MS"/>
              </a:rPr>
              <a:t>e</a:t>
            </a:r>
            <a:r>
              <a:rPr dirty="0" sz="2800" spc="-170" b="1">
                <a:latin typeface="Trebuchet MS"/>
                <a:cs typeface="Trebuchet MS"/>
              </a:rPr>
              <a:t> </a:t>
            </a:r>
            <a:r>
              <a:rPr dirty="0" sz="2800" spc="-215" b="1">
                <a:latin typeface="Trebuchet MS"/>
                <a:cs typeface="Trebuchet MS"/>
              </a:rPr>
              <a:t>c</a:t>
            </a:r>
            <a:r>
              <a:rPr dirty="0" sz="2800" spc="-120" b="1">
                <a:latin typeface="Trebuchet MS"/>
                <a:cs typeface="Trebuchet MS"/>
              </a:rPr>
              <a:t>óm</a:t>
            </a:r>
            <a:r>
              <a:rPr dirty="0" sz="2800" spc="-185" b="1">
                <a:latin typeface="Trebuchet MS"/>
                <a:cs typeface="Trebuchet MS"/>
              </a:rPr>
              <a:t>p</a:t>
            </a:r>
            <a:r>
              <a:rPr dirty="0" sz="2800" spc="-175" b="1">
                <a:latin typeface="Trebuchet MS"/>
                <a:cs typeface="Trebuchet MS"/>
              </a:rPr>
              <a:t>u</a:t>
            </a:r>
            <a:r>
              <a:rPr dirty="0" sz="2800" spc="-340" b="1">
                <a:latin typeface="Trebuchet MS"/>
                <a:cs typeface="Trebuchet MS"/>
              </a:rPr>
              <a:t>t</a:t>
            </a:r>
            <a:r>
              <a:rPr dirty="0" sz="2800" spc="-195" b="1">
                <a:latin typeface="Trebuchet MS"/>
                <a:cs typeface="Trebuchet MS"/>
              </a:rPr>
              <a:t>o</a:t>
            </a:r>
            <a:r>
              <a:rPr dirty="0" sz="2800" spc="-170" b="1">
                <a:latin typeface="Trebuchet MS"/>
                <a:cs typeface="Trebuchet MS"/>
              </a:rPr>
              <a:t> </a:t>
            </a:r>
            <a:r>
              <a:rPr dirty="0" sz="2800" spc="-110" b="1">
                <a:latin typeface="Trebuchet MS"/>
                <a:cs typeface="Trebuchet MS"/>
              </a:rPr>
              <a:t>l</a:t>
            </a:r>
            <a:r>
              <a:rPr dirty="0" sz="2800" spc="-195" b="1">
                <a:latin typeface="Trebuchet MS"/>
                <a:cs typeface="Trebuchet MS"/>
              </a:rPr>
              <a:t>o</a:t>
            </a:r>
            <a:r>
              <a:rPr dirty="0" sz="2800" spc="-105" b="1">
                <a:latin typeface="Trebuchet MS"/>
                <a:cs typeface="Trebuchet MS"/>
              </a:rPr>
              <a:t> </a:t>
            </a:r>
            <a:r>
              <a:rPr dirty="0" sz="2800" spc="-185" b="1">
                <a:latin typeface="Trebuchet MS"/>
                <a:cs typeface="Trebuchet MS"/>
              </a:rPr>
              <a:t>p</a:t>
            </a:r>
            <a:r>
              <a:rPr dirty="0" sz="2800" spc="-195" b="1">
                <a:latin typeface="Trebuchet MS"/>
                <a:cs typeface="Trebuchet MS"/>
              </a:rPr>
              <a:t>e</a:t>
            </a:r>
            <a:r>
              <a:rPr dirty="0" sz="2800" spc="-150" b="1">
                <a:latin typeface="Trebuchet MS"/>
                <a:cs typeface="Trebuchet MS"/>
              </a:rPr>
              <a:t>r</a:t>
            </a:r>
            <a:r>
              <a:rPr dirty="0" sz="2800" spc="-25" b="1">
                <a:latin typeface="Trebuchet MS"/>
                <a:cs typeface="Trebuchet MS"/>
              </a:rPr>
              <a:t>m</a:t>
            </a:r>
            <a:r>
              <a:rPr dirty="0" sz="2800" spc="-170" b="1">
                <a:latin typeface="Trebuchet MS"/>
                <a:cs typeface="Trebuchet MS"/>
              </a:rPr>
              <a:t>i</a:t>
            </a:r>
            <a:r>
              <a:rPr dirty="0" sz="2800" spc="-340" b="1">
                <a:latin typeface="Trebuchet MS"/>
                <a:cs typeface="Trebuchet MS"/>
              </a:rPr>
              <a:t>t</a:t>
            </a:r>
            <a:r>
              <a:rPr dirty="0" sz="2800" spc="-295" b="1">
                <a:latin typeface="Trebuchet MS"/>
                <a:cs typeface="Trebuchet MS"/>
              </a:rPr>
              <a:t>e.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3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800" spc="-120" b="1">
                <a:latin typeface="Trebuchet MS"/>
                <a:cs typeface="Trebuchet MS"/>
              </a:rPr>
              <a:t>H</a:t>
            </a:r>
            <a:r>
              <a:rPr dirty="0" sz="2800" spc="-125" b="1">
                <a:latin typeface="Trebuchet MS"/>
                <a:cs typeface="Trebuchet MS"/>
              </a:rPr>
              <a:t>a</a:t>
            </a:r>
            <a:r>
              <a:rPr dirty="0" sz="2800" spc="-254" b="1">
                <a:latin typeface="Trebuchet MS"/>
                <a:cs typeface="Trebuchet MS"/>
              </a:rPr>
              <a:t>y</a:t>
            </a:r>
            <a:r>
              <a:rPr dirty="0" sz="2800" spc="-175" b="1">
                <a:latin typeface="Trebuchet MS"/>
                <a:cs typeface="Trebuchet MS"/>
              </a:rPr>
              <a:t> </a:t>
            </a:r>
            <a:r>
              <a:rPr dirty="0" sz="2800" spc="-204" b="1">
                <a:latin typeface="Trebuchet MS"/>
                <a:cs typeface="Trebuchet MS"/>
              </a:rPr>
              <a:t>q</a:t>
            </a:r>
            <a:r>
              <a:rPr dirty="0" sz="2800" spc="-175" b="1">
                <a:latin typeface="Trebuchet MS"/>
                <a:cs typeface="Trebuchet MS"/>
              </a:rPr>
              <a:t>u</a:t>
            </a:r>
            <a:r>
              <a:rPr dirty="0" sz="2800" spc="-229" b="1">
                <a:latin typeface="Trebuchet MS"/>
                <a:cs typeface="Trebuchet MS"/>
              </a:rPr>
              <a:t>e</a:t>
            </a:r>
            <a:r>
              <a:rPr dirty="0" sz="2800" spc="-170" b="1">
                <a:latin typeface="Trebuchet MS"/>
                <a:cs typeface="Trebuchet MS"/>
              </a:rPr>
              <a:t> </a:t>
            </a:r>
            <a:r>
              <a:rPr dirty="0" sz="2800" spc="-340" b="1">
                <a:latin typeface="Trebuchet MS"/>
                <a:cs typeface="Trebuchet MS"/>
              </a:rPr>
              <a:t>t</a:t>
            </a:r>
            <a:r>
              <a:rPr dirty="0" sz="2800" spc="-180" b="1">
                <a:latin typeface="Trebuchet MS"/>
                <a:cs typeface="Trebuchet MS"/>
              </a:rPr>
              <a:t>e</a:t>
            </a:r>
            <a:r>
              <a:rPr dirty="0" sz="2800" spc="-190" b="1">
                <a:latin typeface="Trebuchet MS"/>
                <a:cs typeface="Trebuchet MS"/>
              </a:rPr>
              <a:t>n</a:t>
            </a:r>
            <a:r>
              <a:rPr dirty="0" sz="2800" spc="-170" b="1">
                <a:latin typeface="Trebuchet MS"/>
                <a:cs typeface="Trebuchet MS"/>
              </a:rPr>
              <a:t>er</a:t>
            </a:r>
            <a:r>
              <a:rPr dirty="0" sz="2800" spc="-170" b="1">
                <a:latin typeface="Trebuchet MS"/>
                <a:cs typeface="Trebuchet MS"/>
              </a:rPr>
              <a:t> </a:t>
            </a:r>
            <a:r>
              <a:rPr dirty="0" sz="2800" spc="-50" b="1">
                <a:latin typeface="Trebuchet MS"/>
                <a:cs typeface="Trebuchet MS"/>
              </a:rPr>
              <a:t>e</a:t>
            </a:r>
            <a:r>
              <a:rPr dirty="0" sz="2800" spc="-35" b="1">
                <a:latin typeface="Trebuchet MS"/>
                <a:cs typeface="Trebuchet MS"/>
              </a:rPr>
              <a:t>s</a:t>
            </a:r>
            <a:r>
              <a:rPr dirty="0" sz="2800" spc="-185" b="1">
                <a:latin typeface="Trebuchet MS"/>
                <a:cs typeface="Trebuchet MS"/>
              </a:rPr>
              <a:t>p</a:t>
            </a:r>
            <a:r>
              <a:rPr dirty="0" sz="2800" spc="-229" b="1">
                <a:latin typeface="Trebuchet MS"/>
                <a:cs typeface="Trebuchet MS"/>
              </a:rPr>
              <a:t>e</a:t>
            </a:r>
            <a:r>
              <a:rPr dirty="0" sz="2800" spc="-215" b="1">
                <a:latin typeface="Trebuchet MS"/>
                <a:cs typeface="Trebuchet MS"/>
              </a:rPr>
              <a:t>c</a:t>
            </a:r>
            <a:r>
              <a:rPr dirty="0" sz="2800" spc="-170" b="1">
                <a:latin typeface="Trebuchet MS"/>
                <a:cs typeface="Trebuchet MS"/>
              </a:rPr>
              <a:t>i</a:t>
            </a:r>
            <a:r>
              <a:rPr dirty="0" sz="2800" spc="-105" b="1">
                <a:latin typeface="Trebuchet MS"/>
                <a:cs typeface="Trebuchet MS"/>
              </a:rPr>
              <a:t>al</a:t>
            </a:r>
            <a:r>
              <a:rPr dirty="0" sz="2800" spc="-165" b="1">
                <a:latin typeface="Trebuchet MS"/>
                <a:cs typeface="Trebuchet MS"/>
              </a:rPr>
              <a:t> </a:t>
            </a:r>
            <a:r>
              <a:rPr dirty="0" sz="2800" spc="-215" b="1">
                <a:latin typeface="Trebuchet MS"/>
                <a:cs typeface="Trebuchet MS"/>
              </a:rPr>
              <a:t>c</a:t>
            </a:r>
            <a:r>
              <a:rPr dirty="0" sz="2800" spc="-175" b="1">
                <a:latin typeface="Trebuchet MS"/>
                <a:cs typeface="Trebuchet MS"/>
              </a:rPr>
              <a:t>u</a:t>
            </a:r>
            <a:r>
              <a:rPr dirty="0" sz="2800" spc="-170" b="1">
                <a:latin typeface="Trebuchet MS"/>
                <a:cs typeface="Trebuchet MS"/>
              </a:rPr>
              <a:t>i</a:t>
            </a:r>
            <a:r>
              <a:rPr dirty="0" sz="2800" spc="-185" b="1">
                <a:latin typeface="Trebuchet MS"/>
                <a:cs typeface="Trebuchet MS"/>
              </a:rPr>
              <a:t>d</a:t>
            </a:r>
            <a:r>
              <a:rPr dirty="0" sz="2800" spc="-135" b="1">
                <a:latin typeface="Trebuchet MS"/>
                <a:cs typeface="Trebuchet MS"/>
              </a:rPr>
              <a:t>a</a:t>
            </a:r>
            <a:r>
              <a:rPr dirty="0" sz="2800" spc="-155" b="1">
                <a:latin typeface="Trebuchet MS"/>
                <a:cs typeface="Trebuchet MS"/>
              </a:rPr>
              <a:t>d</a:t>
            </a:r>
            <a:r>
              <a:rPr dirty="0" sz="2800" spc="-195" b="1">
                <a:latin typeface="Trebuchet MS"/>
                <a:cs typeface="Trebuchet MS"/>
              </a:rPr>
              <a:t>o</a:t>
            </a:r>
            <a:r>
              <a:rPr dirty="0" sz="2800" spc="-170" b="1">
                <a:latin typeface="Trebuchet MS"/>
                <a:cs typeface="Trebuchet MS"/>
              </a:rPr>
              <a:t> </a:t>
            </a:r>
            <a:r>
              <a:rPr dirty="0" sz="2800" spc="-215" b="1">
                <a:latin typeface="Trebuchet MS"/>
                <a:cs typeface="Trebuchet MS"/>
              </a:rPr>
              <a:t>c</a:t>
            </a:r>
            <a:r>
              <a:rPr dirty="0" sz="2800" spc="-175" b="1">
                <a:latin typeface="Trebuchet MS"/>
                <a:cs typeface="Trebuchet MS"/>
              </a:rPr>
              <a:t>u</a:t>
            </a:r>
            <a:r>
              <a:rPr dirty="0" sz="2800" spc="-120" b="1">
                <a:latin typeface="Trebuchet MS"/>
                <a:cs typeface="Trebuchet MS"/>
              </a:rPr>
              <a:t>a</a:t>
            </a:r>
            <a:r>
              <a:rPr dirty="0" sz="2800" spc="-140" b="1">
                <a:latin typeface="Trebuchet MS"/>
                <a:cs typeface="Trebuchet MS"/>
              </a:rPr>
              <a:t>n</a:t>
            </a:r>
            <a:r>
              <a:rPr dirty="0" sz="2800" spc="-185" b="1">
                <a:latin typeface="Trebuchet MS"/>
                <a:cs typeface="Trebuchet MS"/>
              </a:rPr>
              <a:t>d</a:t>
            </a:r>
            <a:r>
              <a:rPr dirty="0" sz="2800" spc="-195" b="1">
                <a:latin typeface="Trebuchet MS"/>
                <a:cs typeface="Trebuchet MS"/>
              </a:rPr>
              <a:t>o</a:t>
            </a:r>
            <a:r>
              <a:rPr dirty="0" sz="2800" spc="-170" b="1">
                <a:latin typeface="Trebuchet MS"/>
                <a:cs typeface="Trebuchet MS"/>
              </a:rPr>
              <a:t> </a:t>
            </a:r>
            <a:r>
              <a:rPr dirty="0" sz="2800" spc="135" b="1">
                <a:latin typeface="Trebuchet MS"/>
                <a:cs typeface="Trebuchet MS"/>
              </a:rPr>
              <a:t>s</a:t>
            </a:r>
            <a:r>
              <a:rPr dirty="0" sz="2800" spc="-229" b="1">
                <a:latin typeface="Trebuchet MS"/>
                <a:cs typeface="Trebuchet MS"/>
              </a:rPr>
              <a:t>e</a:t>
            </a:r>
            <a:r>
              <a:rPr dirty="0" sz="2800" spc="-170" b="1">
                <a:latin typeface="Trebuchet MS"/>
                <a:cs typeface="Trebuchet MS"/>
              </a:rPr>
              <a:t> </a:t>
            </a:r>
            <a:r>
              <a:rPr dirty="0" sz="2800" spc="-340" b="1">
                <a:latin typeface="Trebuchet MS"/>
                <a:cs typeface="Trebuchet MS"/>
              </a:rPr>
              <a:t>t</a:t>
            </a:r>
            <a:r>
              <a:rPr dirty="0" sz="2800" spc="-165" b="1">
                <a:latin typeface="Trebuchet MS"/>
                <a:cs typeface="Trebuchet MS"/>
              </a:rPr>
              <a:t>r</a:t>
            </a:r>
            <a:r>
              <a:rPr dirty="0" sz="2800" spc="-254" b="1">
                <a:latin typeface="Trebuchet MS"/>
                <a:cs typeface="Trebuchet MS"/>
              </a:rPr>
              <a:t>a</a:t>
            </a:r>
            <a:r>
              <a:rPr dirty="0" sz="2800" spc="-195" b="1">
                <a:latin typeface="Trebuchet MS"/>
                <a:cs typeface="Trebuchet MS"/>
              </a:rPr>
              <a:t>t</a:t>
            </a:r>
            <a:r>
              <a:rPr dirty="0" sz="2800" spc="-105" b="1">
                <a:latin typeface="Trebuchet MS"/>
                <a:cs typeface="Trebuchet MS"/>
              </a:rPr>
              <a:t>a</a:t>
            </a:r>
            <a:r>
              <a:rPr dirty="0" sz="2800" spc="-170" b="1">
                <a:latin typeface="Trebuchet MS"/>
                <a:cs typeface="Trebuchet MS"/>
              </a:rPr>
              <a:t> </a:t>
            </a:r>
            <a:r>
              <a:rPr dirty="0" sz="2800" spc="-185" b="1">
                <a:latin typeface="Trebuchet MS"/>
                <a:cs typeface="Trebuchet MS"/>
              </a:rPr>
              <a:t>d</a:t>
            </a:r>
            <a:r>
              <a:rPr dirty="0" sz="2800" spc="-229" b="1">
                <a:latin typeface="Trebuchet MS"/>
                <a:cs typeface="Trebuchet MS"/>
              </a:rPr>
              <a:t>e</a:t>
            </a:r>
            <a:r>
              <a:rPr dirty="0" sz="2800" spc="-170" b="1">
                <a:latin typeface="Trebuchet MS"/>
                <a:cs typeface="Trebuchet MS"/>
              </a:rPr>
              <a:t> </a:t>
            </a:r>
            <a:r>
              <a:rPr dirty="0" sz="2950" spc="-40" b="1" i="1">
                <a:latin typeface="Arial Narrow"/>
                <a:cs typeface="Arial Narrow"/>
              </a:rPr>
              <a:t>f</a:t>
            </a:r>
            <a:r>
              <a:rPr dirty="0" sz="2950" spc="25" b="1" i="1">
                <a:latin typeface="Arial Narrow"/>
                <a:cs typeface="Arial Narrow"/>
              </a:rPr>
              <a:t>o</a:t>
            </a:r>
            <a:r>
              <a:rPr dirty="0" sz="2950" spc="-40" b="1" i="1">
                <a:latin typeface="Arial Narrow"/>
                <a:cs typeface="Arial Narrow"/>
              </a:rPr>
              <a:t>r</a:t>
            </a:r>
            <a:r>
              <a:rPr dirty="0" sz="2950" spc="-30" b="1" i="1">
                <a:latin typeface="Arial Narrow"/>
                <a:cs typeface="Arial Narrow"/>
              </a:rPr>
              <a:t>e</a:t>
            </a:r>
            <a:r>
              <a:rPr dirty="0" sz="2950" spc="-40" b="1" i="1">
                <a:latin typeface="Arial Narrow"/>
                <a:cs typeface="Arial Narrow"/>
              </a:rPr>
              <a:t>c</a:t>
            </a:r>
            <a:r>
              <a:rPr dirty="0" sz="2950" spc="10" b="1" i="1">
                <a:latin typeface="Arial Narrow"/>
                <a:cs typeface="Arial Narrow"/>
              </a:rPr>
              <a:t>a</a:t>
            </a:r>
            <a:r>
              <a:rPr dirty="0" sz="2950" spc="15" b="1" i="1">
                <a:latin typeface="Arial Narrow"/>
                <a:cs typeface="Arial Narrow"/>
              </a:rPr>
              <a:t>s</a:t>
            </a:r>
            <a:r>
              <a:rPr dirty="0" sz="2950" spc="-40" b="1" i="1">
                <a:latin typeface="Arial Narrow"/>
                <a:cs typeface="Arial Narrow"/>
              </a:rPr>
              <a:t>t</a:t>
            </a:r>
            <a:r>
              <a:rPr dirty="0" sz="2950" spc="-10" b="1" i="1">
                <a:latin typeface="Arial Narrow"/>
                <a:cs typeface="Arial Narrow"/>
              </a:rPr>
              <a:t>i</a:t>
            </a:r>
            <a:r>
              <a:rPr dirty="0" sz="2950" spc="5" b="1" i="1">
                <a:latin typeface="Arial Narrow"/>
                <a:cs typeface="Arial Narrow"/>
              </a:rPr>
              <a:t>n</a:t>
            </a:r>
            <a:r>
              <a:rPr dirty="0" sz="2950" spc="-35" b="1" i="1">
                <a:latin typeface="Arial Narrow"/>
                <a:cs typeface="Arial Narrow"/>
              </a:rPr>
              <a:t>g</a:t>
            </a:r>
            <a:r>
              <a:rPr dirty="0" sz="2800" spc="-360" b="1">
                <a:latin typeface="Trebuchet MS"/>
                <a:cs typeface="Trebuchet MS"/>
              </a:rPr>
              <a:t>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5493" y="2429771"/>
            <a:ext cx="5561330" cy="154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0" spc="-2255" b="1">
                <a:latin typeface="Arial"/>
                <a:cs typeface="Arial"/>
              </a:rPr>
              <a:t>B</a:t>
            </a:r>
            <a:r>
              <a:rPr dirty="0" sz="8000" spc="-1914" b="1">
                <a:latin typeface="Arial"/>
                <a:cs typeface="Arial"/>
              </a:rPr>
              <a:t>ú</a:t>
            </a:r>
            <a:r>
              <a:rPr dirty="0" sz="8000" spc="-1760" b="1">
                <a:latin typeface="Arial"/>
                <a:cs typeface="Arial"/>
              </a:rPr>
              <a:t>squ</a:t>
            </a:r>
            <a:r>
              <a:rPr dirty="0" sz="8000" spc="-1560" b="1">
                <a:latin typeface="Arial"/>
                <a:cs typeface="Arial"/>
              </a:rPr>
              <a:t>e</a:t>
            </a:r>
            <a:r>
              <a:rPr dirty="0" sz="8000" spc="-1720" b="1">
                <a:latin typeface="Arial"/>
                <a:cs typeface="Arial"/>
              </a:rPr>
              <a:t>d</a:t>
            </a:r>
            <a:r>
              <a:rPr dirty="0" sz="8000" spc="-1515" b="1">
                <a:latin typeface="Arial"/>
                <a:cs typeface="Arial"/>
              </a:rPr>
              <a:t>a</a:t>
            </a:r>
            <a:r>
              <a:rPr dirty="0" sz="8000" spc="-725" b="1">
                <a:latin typeface="Arial"/>
                <a:cs typeface="Arial"/>
              </a:rPr>
              <a:t> </a:t>
            </a:r>
            <a:r>
              <a:rPr dirty="0" sz="8000" spc="-1635" b="1">
                <a:latin typeface="Arial"/>
                <a:cs typeface="Arial"/>
              </a:rPr>
              <a:t>en</a:t>
            </a:r>
            <a:r>
              <a:rPr dirty="0" sz="8000" spc="-740" b="1">
                <a:latin typeface="Arial"/>
                <a:cs typeface="Arial"/>
              </a:rPr>
              <a:t> </a:t>
            </a:r>
            <a:r>
              <a:rPr dirty="0" sz="8450" spc="-819" b="1" i="1">
                <a:latin typeface="Arial Narrow"/>
                <a:cs typeface="Arial Narrow"/>
              </a:rPr>
              <a:t>grid</a:t>
            </a:r>
            <a:endParaRPr sz="8450">
              <a:latin typeface="Arial Narrow"/>
              <a:cs typeface="Arial Narrow"/>
            </a:endParaRPr>
          </a:p>
          <a:p>
            <a:pPr marL="33655">
              <a:lnSpc>
                <a:spcPct val="100000"/>
              </a:lnSpc>
              <a:spcBef>
                <a:spcPts val="1380"/>
              </a:spcBef>
            </a:pPr>
            <a:r>
              <a:rPr dirty="0" sz="2400" spc="50" b="1">
                <a:latin typeface="Trebuchet MS"/>
                <a:cs typeface="Trebuchet MS"/>
              </a:rPr>
              <a:t>¿</a:t>
            </a:r>
            <a:r>
              <a:rPr dirty="0" sz="2400" spc="-150" b="1">
                <a:latin typeface="Trebuchet MS"/>
                <a:cs typeface="Trebuchet MS"/>
              </a:rPr>
              <a:t>C</a:t>
            </a:r>
            <a:r>
              <a:rPr dirty="0" sz="2400" spc="-150" b="1">
                <a:latin typeface="Trebuchet MS"/>
                <a:cs typeface="Trebuchet MS"/>
              </a:rPr>
              <a:t>u</a:t>
            </a:r>
            <a:r>
              <a:rPr dirty="0" sz="2400" spc="-120" b="1">
                <a:latin typeface="Trebuchet MS"/>
                <a:cs typeface="Trebuchet MS"/>
              </a:rPr>
              <a:t>á</a:t>
            </a:r>
            <a:r>
              <a:rPr dirty="0" sz="2400" spc="-60" b="1">
                <a:latin typeface="Trebuchet MS"/>
                <a:cs typeface="Trebuchet MS"/>
              </a:rPr>
              <a:t>l</a:t>
            </a:r>
            <a:r>
              <a:rPr dirty="0" sz="2400" spc="-40" b="1">
                <a:latin typeface="Trebuchet MS"/>
                <a:cs typeface="Trebuchet MS"/>
              </a:rPr>
              <a:t>es</a:t>
            </a:r>
            <a:r>
              <a:rPr dirty="0" sz="2400" spc="-150" b="1">
                <a:latin typeface="Trebuchet MS"/>
                <a:cs typeface="Trebuchet MS"/>
              </a:rPr>
              <a:t> </a:t>
            </a:r>
            <a:r>
              <a:rPr dirty="0" sz="2400" spc="105" b="1">
                <a:latin typeface="Trebuchet MS"/>
                <a:cs typeface="Trebuchet MS"/>
              </a:rPr>
              <a:t>s</a:t>
            </a:r>
            <a:r>
              <a:rPr dirty="0" sz="2400" spc="-155" b="1">
                <a:latin typeface="Trebuchet MS"/>
                <a:cs typeface="Trebuchet MS"/>
              </a:rPr>
              <a:t>on</a:t>
            </a:r>
            <a:r>
              <a:rPr dirty="0" sz="2400" spc="-150" b="1">
                <a:latin typeface="Trebuchet MS"/>
                <a:cs typeface="Trebuchet MS"/>
              </a:rPr>
              <a:t> </a:t>
            </a:r>
            <a:r>
              <a:rPr dirty="0" sz="2400" spc="-90" b="1">
                <a:latin typeface="Trebuchet MS"/>
                <a:cs typeface="Trebuchet MS"/>
              </a:rPr>
              <a:t>l</a:t>
            </a:r>
            <a:r>
              <a:rPr dirty="0" sz="2400" spc="-25" b="1">
                <a:latin typeface="Trebuchet MS"/>
                <a:cs typeface="Trebuchet MS"/>
              </a:rPr>
              <a:t>os</a:t>
            </a:r>
            <a:r>
              <a:rPr dirty="0" sz="2400" spc="-150" b="1">
                <a:latin typeface="Trebuchet MS"/>
                <a:cs typeface="Trebuchet MS"/>
              </a:rPr>
              <a:t> </a:t>
            </a:r>
            <a:r>
              <a:rPr dirty="0" sz="2400" spc="-20" b="1">
                <a:latin typeface="Trebuchet MS"/>
                <a:cs typeface="Trebuchet MS"/>
              </a:rPr>
              <a:t>m</a:t>
            </a:r>
            <a:r>
              <a:rPr dirty="0" sz="2400" spc="-280" b="1">
                <a:latin typeface="Trebuchet MS"/>
                <a:cs typeface="Trebuchet MS"/>
              </a:rPr>
              <a:t>e</a:t>
            </a:r>
            <a:r>
              <a:rPr dirty="0" sz="2400" spc="-175" b="1">
                <a:latin typeface="Trebuchet MS"/>
                <a:cs typeface="Trebuchet MS"/>
              </a:rPr>
              <a:t>j</a:t>
            </a:r>
            <a:r>
              <a:rPr dirty="0" sz="2400" spc="-150" b="1">
                <a:latin typeface="Trebuchet MS"/>
                <a:cs typeface="Trebuchet MS"/>
              </a:rPr>
              <a:t>o</a:t>
            </a:r>
            <a:r>
              <a:rPr dirty="0" sz="2400" spc="-155" b="1">
                <a:latin typeface="Trebuchet MS"/>
                <a:cs typeface="Trebuchet MS"/>
              </a:rPr>
              <a:t>r</a:t>
            </a:r>
            <a:r>
              <a:rPr dirty="0" sz="2400" spc="-40" b="1">
                <a:latin typeface="Trebuchet MS"/>
                <a:cs typeface="Trebuchet MS"/>
              </a:rPr>
              <a:t>es</a:t>
            </a:r>
            <a:r>
              <a:rPr dirty="0" sz="2400" spc="-150" b="1">
                <a:latin typeface="Trebuchet MS"/>
                <a:cs typeface="Trebuchet MS"/>
              </a:rPr>
              <a:t> </a:t>
            </a:r>
            <a:r>
              <a:rPr dirty="0" sz="2400" spc="-150" b="1">
                <a:latin typeface="Trebuchet MS"/>
                <a:cs typeface="Trebuchet MS"/>
              </a:rPr>
              <a:t>h</a:t>
            </a:r>
            <a:r>
              <a:rPr dirty="0" sz="2400" spc="-150" b="1">
                <a:latin typeface="Trebuchet MS"/>
                <a:cs typeface="Trebuchet MS"/>
              </a:rPr>
              <a:t>i</a:t>
            </a:r>
            <a:r>
              <a:rPr dirty="0" sz="2400" spc="-155" b="1">
                <a:latin typeface="Trebuchet MS"/>
                <a:cs typeface="Trebuchet MS"/>
              </a:rPr>
              <a:t>p</a:t>
            </a:r>
            <a:r>
              <a:rPr dirty="0" sz="2400" spc="-145" b="1">
                <a:latin typeface="Trebuchet MS"/>
                <a:cs typeface="Trebuchet MS"/>
              </a:rPr>
              <a:t>er</a:t>
            </a:r>
            <a:r>
              <a:rPr dirty="0" sz="2400" spc="-155" b="1">
                <a:latin typeface="Trebuchet MS"/>
                <a:cs typeface="Trebuchet MS"/>
              </a:rPr>
              <a:t>p</a:t>
            </a:r>
            <a:r>
              <a:rPr dirty="0" sz="2400" spc="-95" b="1">
                <a:latin typeface="Trebuchet MS"/>
                <a:cs typeface="Trebuchet MS"/>
              </a:rPr>
              <a:t>ar</a:t>
            </a:r>
            <a:r>
              <a:rPr dirty="0" sz="2400" spc="-40" b="1">
                <a:latin typeface="Trebuchet MS"/>
                <a:cs typeface="Trebuchet MS"/>
              </a:rPr>
              <a:t>á</a:t>
            </a:r>
            <a:r>
              <a:rPr dirty="0" sz="2400" spc="-60" b="1">
                <a:latin typeface="Trebuchet MS"/>
                <a:cs typeface="Trebuchet MS"/>
              </a:rPr>
              <a:t>m</a:t>
            </a:r>
            <a:r>
              <a:rPr dirty="0" sz="2400" spc="-280" b="1">
                <a:latin typeface="Trebuchet MS"/>
                <a:cs typeface="Trebuchet MS"/>
              </a:rPr>
              <a:t>e</a:t>
            </a:r>
            <a:r>
              <a:rPr dirty="0" sz="2400" spc="-195" b="1">
                <a:latin typeface="Trebuchet MS"/>
                <a:cs typeface="Trebuchet MS"/>
              </a:rPr>
              <a:t>t</a:t>
            </a:r>
            <a:r>
              <a:rPr dirty="0" sz="2400" spc="-135" b="1">
                <a:latin typeface="Trebuchet MS"/>
                <a:cs typeface="Trebuchet MS"/>
              </a:rPr>
              <a:t>r</a:t>
            </a:r>
            <a:r>
              <a:rPr dirty="0" sz="2400" spc="-30" b="1">
                <a:latin typeface="Trebuchet MS"/>
                <a:cs typeface="Trebuchet MS"/>
              </a:rPr>
              <a:t>o</a:t>
            </a:r>
            <a:r>
              <a:rPr dirty="0" sz="2400" spc="-30" b="1">
                <a:latin typeface="Trebuchet MS"/>
                <a:cs typeface="Trebuchet MS"/>
              </a:rPr>
              <a:t>s</a:t>
            </a:r>
            <a:r>
              <a:rPr dirty="0" sz="2400" spc="50" b="1">
                <a:latin typeface="Trebuchet MS"/>
                <a:cs typeface="Trebuchet MS"/>
              </a:rPr>
              <a:t>?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8112"/>
            <a:ext cx="7127240" cy="944244"/>
          </a:xfrm>
          <a:custGeom>
            <a:avLst/>
            <a:gdLst/>
            <a:ahLst/>
            <a:cxnLst/>
            <a:rect l="l" t="t" r="r" b="b"/>
            <a:pathLst>
              <a:path w="7127240" h="944244">
                <a:moveTo>
                  <a:pt x="1" y="944217"/>
                </a:moveTo>
                <a:lnTo>
                  <a:pt x="1" y="0"/>
                </a:lnTo>
                <a:lnTo>
                  <a:pt x="7126867" y="0"/>
                </a:lnTo>
                <a:lnTo>
                  <a:pt x="7126867" y="944217"/>
                </a:lnTo>
                <a:lnTo>
                  <a:pt x="1" y="944217"/>
                </a:lnTo>
              </a:path>
            </a:pathLst>
          </a:custGeom>
          <a:solidFill>
            <a:srgbClr val="262B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1161" y="451002"/>
            <a:ext cx="4314190" cy="838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400" spc="-192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6400" spc="-1019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6400" spc="-122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6400" spc="-1450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6400" spc="-605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6400" spc="-1220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6400" spc="-605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6400" spc="-1575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6400" spc="-145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6400" spc="-122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6400" spc="-1270" b="1">
                <a:solidFill>
                  <a:srgbClr val="FFFFFF"/>
                </a:solidFill>
                <a:latin typeface="Arial"/>
                <a:cs typeface="Arial"/>
              </a:rPr>
              <a:t>lm</a:t>
            </a:r>
            <a:r>
              <a:rPr dirty="0" sz="6400" spc="-122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6400" spc="-145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6400" spc="-844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6400" spc="-121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6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877033"/>
            <a:ext cx="8151495" cy="2527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5" b="1">
                <a:latin typeface="Trebuchet MS"/>
                <a:cs typeface="Trebuchet MS"/>
              </a:rPr>
              <a:t>L</a:t>
            </a:r>
            <a:r>
              <a:rPr dirty="0" sz="2800" spc="-30" b="1">
                <a:latin typeface="Trebuchet MS"/>
                <a:cs typeface="Trebuchet MS"/>
              </a:rPr>
              <a:t>os</a:t>
            </a:r>
            <a:r>
              <a:rPr dirty="0" sz="2800" spc="-165" b="1">
                <a:latin typeface="Trebuchet MS"/>
                <a:cs typeface="Trebuchet MS"/>
              </a:rPr>
              <a:t> </a:t>
            </a:r>
            <a:r>
              <a:rPr dirty="0" sz="2800" spc="-25" b="1">
                <a:latin typeface="Trebuchet MS"/>
                <a:cs typeface="Trebuchet MS"/>
              </a:rPr>
              <a:t>m</a:t>
            </a:r>
            <a:r>
              <a:rPr dirty="0" sz="2800" spc="-195" b="1">
                <a:latin typeface="Trebuchet MS"/>
                <a:cs typeface="Trebuchet MS"/>
              </a:rPr>
              <a:t>o</a:t>
            </a:r>
            <a:r>
              <a:rPr dirty="0" sz="2800" spc="-204" b="1">
                <a:latin typeface="Trebuchet MS"/>
                <a:cs typeface="Trebuchet MS"/>
              </a:rPr>
              <a:t>d</a:t>
            </a:r>
            <a:r>
              <a:rPr dirty="0" sz="2800" spc="-160" b="1">
                <a:latin typeface="Trebuchet MS"/>
                <a:cs typeface="Trebuchet MS"/>
              </a:rPr>
              <a:t>el</a:t>
            </a:r>
            <a:r>
              <a:rPr dirty="0" sz="2800" spc="-30" b="1">
                <a:latin typeface="Trebuchet MS"/>
                <a:cs typeface="Trebuchet MS"/>
              </a:rPr>
              <a:t>os</a:t>
            </a:r>
            <a:r>
              <a:rPr dirty="0" sz="2800" spc="-165" b="1">
                <a:latin typeface="Trebuchet MS"/>
                <a:cs typeface="Trebuchet MS"/>
              </a:rPr>
              <a:t> </a:t>
            </a:r>
            <a:r>
              <a:rPr dirty="0" sz="2800" spc="-340" b="1">
                <a:latin typeface="Trebuchet MS"/>
                <a:cs typeface="Trebuchet MS"/>
              </a:rPr>
              <a:t>t</a:t>
            </a:r>
            <a:r>
              <a:rPr dirty="0" sz="2800" spc="-170" b="1">
                <a:latin typeface="Trebuchet MS"/>
                <a:cs typeface="Trebuchet MS"/>
              </a:rPr>
              <a:t>i</a:t>
            </a:r>
            <a:r>
              <a:rPr dirty="0" sz="2800" spc="-180" b="1">
                <a:latin typeface="Trebuchet MS"/>
                <a:cs typeface="Trebuchet MS"/>
              </a:rPr>
              <a:t>e</a:t>
            </a:r>
            <a:r>
              <a:rPr dirty="0" sz="2800" spc="-190" b="1">
                <a:latin typeface="Trebuchet MS"/>
                <a:cs typeface="Trebuchet MS"/>
              </a:rPr>
              <a:t>n</a:t>
            </a:r>
            <a:r>
              <a:rPr dirty="0" sz="2800" spc="-180" b="1">
                <a:latin typeface="Trebuchet MS"/>
                <a:cs typeface="Trebuchet MS"/>
              </a:rPr>
              <a:t>en</a:t>
            </a:r>
            <a:r>
              <a:rPr dirty="0" sz="2800" spc="-175" b="1">
                <a:latin typeface="Trebuchet MS"/>
                <a:cs typeface="Trebuchet MS"/>
              </a:rPr>
              <a:t> </a:t>
            </a:r>
            <a:r>
              <a:rPr dirty="0" sz="2800" spc="-250" b="1">
                <a:latin typeface="Trebuchet MS"/>
                <a:cs typeface="Trebuchet MS"/>
              </a:rPr>
              <a:t>v</a:t>
            </a:r>
            <a:r>
              <a:rPr dirty="0" sz="2800" spc="-120" b="1">
                <a:latin typeface="Trebuchet MS"/>
                <a:cs typeface="Trebuchet MS"/>
              </a:rPr>
              <a:t>a</a:t>
            </a:r>
            <a:r>
              <a:rPr dirty="0" sz="2800" spc="-105" b="1">
                <a:latin typeface="Trebuchet MS"/>
                <a:cs typeface="Trebuchet MS"/>
              </a:rPr>
              <a:t>r</a:t>
            </a:r>
            <a:r>
              <a:rPr dirty="0" sz="2800" spc="-170" b="1">
                <a:latin typeface="Trebuchet MS"/>
                <a:cs typeface="Trebuchet MS"/>
              </a:rPr>
              <a:t>i</a:t>
            </a:r>
            <a:r>
              <a:rPr dirty="0" sz="2800" spc="-30" b="1">
                <a:latin typeface="Trebuchet MS"/>
                <a:cs typeface="Trebuchet MS"/>
              </a:rPr>
              <a:t>os</a:t>
            </a:r>
            <a:r>
              <a:rPr dirty="0" sz="2800" spc="-165" b="1">
                <a:latin typeface="Trebuchet MS"/>
                <a:cs typeface="Trebuchet MS"/>
              </a:rPr>
              <a:t> </a:t>
            </a:r>
            <a:r>
              <a:rPr dirty="0" sz="2800" spc="-175" b="1">
                <a:latin typeface="Trebuchet MS"/>
                <a:cs typeface="Trebuchet MS"/>
              </a:rPr>
              <a:t>h</a:t>
            </a:r>
            <a:r>
              <a:rPr dirty="0" sz="2800" spc="-170" b="1">
                <a:latin typeface="Trebuchet MS"/>
                <a:cs typeface="Trebuchet MS"/>
              </a:rPr>
              <a:t>i</a:t>
            </a:r>
            <a:r>
              <a:rPr dirty="0" sz="2800" spc="-185" b="1">
                <a:latin typeface="Trebuchet MS"/>
                <a:cs typeface="Trebuchet MS"/>
              </a:rPr>
              <a:t>p</a:t>
            </a:r>
            <a:r>
              <a:rPr dirty="0" sz="2800" spc="-195" b="1">
                <a:latin typeface="Trebuchet MS"/>
                <a:cs typeface="Trebuchet MS"/>
              </a:rPr>
              <a:t>e</a:t>
            </a:r>
            <a:r>
              <a:rPr dirty="0" sz="2800" spc="-150" b="1">
                <a:latin typeface="Trebuchet MS"/>
                <a:cs typeface="Trebuchet MS"/>
              </a:rPr>
              <a:t>r</a:t>
            </a:r>
            <a:r>
              <a:rPr dirty="0" sz="2800" spc="-185" b="1">
                <a:latin typeface="Trebuchet MS"/>
                <a:cs typeface="Trebuchet MS"/>
              </a:rPr>
              <a:t>p</a:t>
            </a:r>
            <a:r>
              <a:rPr dirty="0" sz="2800" spc="-120" b="1">
                <a:latin typeface="Trebuchet MS"/>
                <a:cs typeface="Trebuchet MS"/>
              </a:rPr>
              <a:t>a</a:t>
            </a:r>
            <a:r>
              <a:rPr dirty="0" sz="2800" spc="-105" b="1">
                <a:latin typeface="Trebuchet MS"/>
                <a:cs typeface="Trebuchet MS"/>
              </a:rPr>
              <a:t>r</a:t>
            </a:r>
            <a:r>
              <a:rPr dirty="0" sz="2800" spc="-60" b="1">
                <a:latin typeface="Trebuchet MS"/>
                <a:cs typeface="Trebuchet MS"/>
              </a:rPr>
              <a:t>ám</a:t>
            </a:r>
            <a:r>
              <a:rPr dirty="0" sz="2800" spc="-325" b="1">
                <a:latin typeface="Trebuchet MS"/>
                <a:cs typeface="Trebuchet MS"/>
              </a:rPr>
              <a:t>e</a:t>
            </a:r>
            <a:r>
              <a:rPr dirty="0" sz="2800" spc="-229" b="1">
                <a:latin typeface="Trebuchet MS"/>
                <a:cs typeface="Trebuchet MS"/>
              </a:rPr>
              <a:t>t</a:t>
            </a:r>
            <a:r>
              <a:rPr dirty="0" sz="2800" spc="-165" b="1">
                <a:latin typeface="Trebuchet MS"/>
                <a:cs typeface="Trebuchet MS"/>
              </a:rPr>
              <a:t>r</a:t>
            </a:r>
            <a:r>
              <a:rPr dirty="0" sz="2800" spc="-30" b="1">
                <a:latin typeface="Trebuchet MS"/>
                <a:cs typeface="Trebuchet MS"/>
              </a:rPr>
              <a:t>os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200" spc="75" b="1">
                <a:latin typeface="Trebuchet MS"/>
                <a:cs typeface="Trebuchet MS"/>
              </a:rPr>
              <a:t>¿</a:t>
            </a:r>
            <a:r>
              <a:rPr dirty="0" sz="3200" spc="-204" b="1">
                <a:latin typeface="Trebuchet MS"/>
                <a:cs typeface="Trebuchet MS"/>
              </a:rPr>
              <a:t>C</a:t>
            </a:r>
            <a:r>
              <a:rPr dirty="0" sz="3200" spc="-110" b="1">
                <a:latin typeface="Trebuchet MS"/>
                <a:cs typeface="Trebuchet MS"/>
              </a:rPr>
              <a:t>ó</a:t>
            </a:r>
            <a:r>
              <a:rPr dirty="0" sz="3200" spc="-170" b="1">
                <a:latin typeface="Trebuchet MS"/>
                <a:cs typeface="Trebuchet MS"/>
              </a:rPr>
              <a:t>m</a:t>
            </a:r>
            <a:r>
              <a:rPr dirty="0" sz="3200" spc="-220" b="1">
                <a:latin typeface="Trebuchet MS"/>
                <a:cs typeface="Trebuchet MS"/>
              </a:rPr>
              <a:t>o</a:t>
            </a:r>
            <a:r>
              <a:rPr dirty="0" sz="3200" spc="-204" b="1">
                <a:latin typeface="Trebuchet MS"/>
                <a:cs typeface="Trebuchet MS"/>
              </a:rPr>
              <a:t> </a:t>
            </a:r>
            <a:r>
              <a:rPr dirty="0" sz="3200" spc="-125" b="1">
                <a:latin typeface="Trebuchet MS"/>
                <a:cs typeface="Trebuchet MS"/>
              </a:rPr>
              <a:t>l</a:t>
            </a:r>
            <a:r>
              <a:rPr dirty="0" sz="3200" spc="-260" b="1">
                <a:latin typeface="Trebuchet MS"/>
                <a:cs typeface="Trebuchet MS"/>
              </a:rPr>
              <a:t>e</a:t>
            </a:r>
            <a:r>
              <a:rPr dirty="0" sz="3200" spc="-204" b="1">
                <a:latin typeface="Trebuchet MS"/>
                <a:cs typeface="Trebuchet MS"/>
              </a:rPr>
              <a:t> </a:t>
            </a:r>
            <a:r>
              <a:rPr dirty="0" sz="3200" spc="-185" b="1">
                <a:latin typeface="Trebuchet MS"/>
                <a:cs typeface="Trebuchet MS"/>
              </a:rPr>
              <a:t>h</a:t>
            </a:r>
            <a:r>
              <a:rPr dirty="0" sz="3200" spc="-170" b="1">
                <a:latin typeface="Trebuchet MS"/>
                <a:cs typeface="Trebuchet MS"/>
              </a:rPr>
              <a:t>ac</a:t>
            </a:r>
            <a:r>
              <a:rPr dirty="0" sz="3200" spc="-114" b="1">
                <a:latin typeface="Trebuchet MS"/>
                <a:cs typeface="Trebuchet MS"/>
              </a:rPr>
              <a:t>e</a:t>
            </a:r>
            <a:r>
              <a:rPr dirty="0" sz="3200" spc="-170" b="1">
                <a:latin typeface="Trebuchet MS"/>
                <a:cs typeface="Trebuchet MS"/>
              </a:rPr>
              <a:t>m</a:t>
            </a:r>
            <a:r>
              <a:rPr dirty="0" sz="3200" spc="-35" b="1">
                <a:latin typeface="Trebuchet MS"/>
                <a:cs typeface="Trebuchet MS"/>
              </a:rPr>
              <a:t>os</a:t>
            </a:r>
            <a:r>
              <a:rPr dirty="0" sz="3200" spc="-200" b="1">
                <a:latin typeface="Trebuchet MS"/>
                <a:cs typeface="Trebuchet MS"/>
              </a:rPr>
              <a:t> </a:t>
            </a:r>
            <a:r>
              <a:rPr dirty="0" sz="3200" spc="-210" b="1">
                <a:latin typeface="Trebuchet MS"/>
                <a:cs typeface="Trebuchet MS"/>
              </a:rPr>
              <a:t>p</a:t>
            </a:r>
            <a:r>
              <a:rPr dirty="0" sz="3200" spc="-140" b="1">
                <a:latin typeface="Trebuchet MS"/>
                <a:cs typeface="Trebuchet MS"/>
              </a:rPr>
              <a:t>a</a:t>
            </a:r>
            <a:r>
              <a:rPr dirty="0" sz="3200" spc="-165" b="1">
                <a:latin typeface="Trebuchet MS"/>
                <a:cs typeface="Trebuchet MS"/>
              </a:rPr>
              <a:t>r</a:t>
            </a:r>
            <a:r>
              <a:rPr dirty="0" sz="3200" spc="-120" b="1">
                <a:latin typeface="Trebuchet MS"/>
                <a:cs typeface="Trebuchet MS"/>
              </a:rPr>
              <a:t>a</a:t>
            </a:r>
            <a:r>
              <a:rPr dirty="0" sz="3200" spc="-204" b="1">
                <a:latin typeface="Trebuchet MS"/>
                <a:cs typeface="Trebuchet MS"/>
              </a:rPr>
              <a:t> </a:t>
            </a:r>
            <a:r>
              <a:rPr dirty="0" sz="3200" spc="-204" b="1">
                <a:latin typeface="Trebuchet MS"/>
                <a:cs typeface="Trebuchet MS"/>
              </a:rPr>
              <a:t>e</a:t>
            </a:r>
            <a:r>
              <a:rPr dirty="0" sz="3200" spc="-204" b="1">
                <a:latin typeface="Trebuchet MS"/>
                <a:cs typeface="Trebuchet MS"/>
              </a:rPr>
              <a:t>n</a:t>
            </a:r>
            <a:r>
              <a:rPr dirty="0" sz="3200" spc="-229" b="1">
                <a:latin typeface="Trebuchet MS"/>
                <a:cs typeface="Trebuchet MS"/>
              </a:rPr>
              <a:t>c</a:t>
            </a:r>
            <a:r>
              <a:rPr dirty="0" sz="3200" spc="-200" b="1">
                <a:latin typeface="Trebuchet MS"/>
                <a:cs typeface="Trebuchet MS"/>
              </a:rPr>
              <a:t>o</a:t>
            </a:r>
            <a:r>
              <a:rPr dirty="0" sz="3200" spc="-204" b="1">
                <a:latin typeface="Trebuchet MS"/>
                <a:cs typeface="Trebuchet MS"/>
              </a:rPr>
              <a:t>n</a:t>
            </a:r>
            <a:r>
              <a:rPr dirty="0" sz="3200" spc="-390" b="1">
                <a:latin typeface="Trebuchet MS"/>
                <a:cs typeface="Trebuchet MS"/>
              </a:rPr>
              <a:t>t</a:t>
            </a:r>
            <a:r>
              <a:rPr dirty="0" sz="3200" spc="-180" b="1">
                <a:latin typeface="Trebuchet MS"/>
                <a:cs typeface="Trebuchet MS"/>
              </a:rPr>
              <a:t>r</a:t>
            </a:r>
            <a:r>
              <a:rPr dirty="0" sz="3200" spc="-125" b="1">
                <a:latin typeface="Trebuchet MS"/>
                <a:cs typeface="Trebuchet MS"/>
              </a:rPr>
              <a:t>ar</a:t>
            </a:r>
            <a:r>
              <a:rPr dirty="0" sz="3200" spc="-200" b="1">
                <a:latin typeface="Trebuchet MS"/>
                <a:cs typeface="Trebuchet MS"/>
              </a:rPr>
              <a:t> </a:t>
            </a:r>
            <a:r>
              <a:rPr dirty="0" sz="3200" spc="-125" b="1">
                <a:latin typeface="Trebuchet MS"/>
                <a:cs typeface="Trebuchet MS"/>
              </a:rPr>
              <a:t>l</a:t>
            </a:r>
            <a:r>
              <a:rPr dirty="0" sz="3200" spc="-35" b="1">
                <a:latin typeface="Trebuchet MS"/>
                <a:cs typeface="Trebuchet MS"/>
              </a:rPr>
              <a:t>os</a:t>
            </a:r>
            <a:r>
              <a:rPr dirty="0" sz="3200" spc="-200" b="1">
                <a:latin typeface="Trebuchet MS"/>
                <a:cs typeface="Trebuchet MS"/>
              </a:rPr>
              <a:t> </a:t>
            </a:r>
            <a:r>
              <a:rPr dirty="0" sz="3200" spc="-35" b="1">
                <a:latin typeface="Trebuchet MS"/>
                <a:cs typeface="Trebuchet MS"/>
              </a:rPr>
              <a:t>m</a:t>
            </a:r>
            <a:r>
              <a:rPr dirty="0" sz="3200" spc="-305" b="1">
                <a:latin typeface="Trebuchet MS"/>
                <a:cs typeface="Trebuchet MS"/>
              </a:rPr>
              <a:t>ej</a:t>
            </a:r>
            <a:r>
              <a:rPr dirty="0" sz="3200" spc="-200" b="1">
                <a:latin typeface="Trebuchet MS"/>
                <a:cs typeface="Trebuchet MS"/>
              </a:rPr>
              <a:t>o</a:t>
            </a:r>
            <a:r>
              <a:rPr dirty="0" sz="3200" spc="-210" b="1">
                <a:latin typeface="Trebuchet MS"/>
                <a:cs typeface="Trebuchet MS"/>
              </a:rPr>
              <a:t>r</a:t>
            </a:r>
            <a:r>
              <a:rPr dirty="0" sz="3200" spc="-50" b="1">
                <a:latin typeface="Trebuchet MS"/>
                <a:cs typeface="Trebuchet MS"/>
              </a:rPr>
              <a:t>es</a:t>
            </a:r>
            <a:r>
              <a:rPr dirty="0" sz="3200" spc="70" b="1">
                <a:latin typeface="Trebuchet MS"/>
                <a:cs typeface="Trebuchet MS"/>
              </a:rPr>
              <a:t>?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4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800" spc="60" b="1">
                <a:latin typeface="Trebuchet MS"/>
                <a:cs typeface="Trebuchet MS"/>
              </a:rPr>
              <a:t>¿</a:t>
            </a:r>
            <a:r>
              <a:rPr dirty="0" sz="2800" spc="-45" b="1">
                <a:latin typeface="Trebuchet MS"/>
                <a:cs typeface="Trebuchet MS"/>
              </a:rPr>
              <a:t>E</a:t>
            </a:r>
            <a:r>
              <a:rPr dirty="0" sz="2800" spc="-310" b="1">
                <a:latin typeface="Trebuchet MS"/>
                <a:cs typeface="Trebuchet MS"/>
              </a:rPr>
              <a:t>j</a:t>
            </a:r>
            <a:r>
              <a:rPr dirty="0" sz="2800" spc="-229" b="1">
                <a:latin typeface="Trebuchet MS"/>
                <a:cs typeface="Trebuchet MS"/>
              </a:rPr>
              <a:t>e</a:t>
            </a:r>
            <a:r>
              <a:rPr dirty="0" sz="2800" spc="-215" b="1">
                <a:latin typeface="Trebuchet MS"/>
                <a:cs typeface="Trebuchet MS"/>
              </a:rPr>
              <a:t>c</a:t>
            </a:r>
            <a:r>
              <a:rPr dirty="0" sz="2800" spc="-175" b="1">
                <a:latin typeface="Trebuchet MS"/>
                <a:cs typeface="Trebuchet MS"/>
              </a:rPr>
              <a:t>u</a:t>
            </a:r>
            <a:r>
              <a:rPr dirty="0" sz="2800" spc="-215" b="1">
                <a:latin typeface="Trebuchet MS"/>
                <a:cs typeface="Trebuchet MS"/>
              </a:rPr>
              <a:t>c</a:t>
            </a:r>
            <a:r>
              <a:rPr dirty="0" sz="2800" spc="-170" b="1">
                <a:latin typeface="Trebuchet MS"/>
                <a:cs typeface="Trebuchet MS"/>
              </a:rPr>
              <a:t>i</a:t>
            </a:r>
            <a:r>
              <a:rPr dirty="0" sz="2800" spc="-180" b="1">
                <a:latin typeface="Trebuchet MS"/>
                <a:cs typeface="Trebuchet MS"/>
              </a:rPr>
              <a:t>ón</a:t>
            </a:r>
            <a:r>
              <a:rPr dirty="0" sz="2800" spc="-175" b="1">
                <a:latin typeface="Trebuchet MS"/>
                <a:cs typeface="Trebuchet MS"/>
              </a:rPr>
              <a:t> </a:t>
            </a:r>
            <a:r>
              <a:rPr dirty="0" sz="2800" spc="-25" b="1">
                <a:latin typeface="Trebuchet MS"/>
                <a:cs typeface="Trebuchet MS"/>
              </a:rPr>
              <a:t>m</a:t>
            </a:r>
            <a:r>
              <a:rPr dirty="0" sz="2800" spc="-120" b="1">
                <a:latin typeface="Trebuchet MS"/>
                <a:cs typeface="Trebuchet MS"/>
              </a:rPr>
              <a:t>a</a:t>
            </a:r>
            <a:r>
              <a:rPr dirty="0" sz="2800" spc="-140" b="1">
                <a:latin typeface="Trebuchet MS"/>
                <a:cs typeface="Trebuchet MS"/>
              </a:rPr>
              <a:t>n</a:t>
            </a:r>
            <a:r>
              <a:rPr dirty="0" sz="2800" spc="-175" b="1">
                <a:latin typeface="Trebuchet MS"/>
                <a:cs typeface="Trebuchet MS"/>
              </a:rPr>
              <a:t>u</a:t>
            </a:r>
            <a:r>
              <a:rPr dirty="0" sz="2800" spc="-105" b="1">
                <a:latin typeface="Trebuchet MS"/>
                <a:cs typeface="Trebuchet MS"/>
              </a:rPr>
              <a:t>al</a:t>
            </a:r>
            <a:r>
              <a:rPr dirty="0" sz="2800" spc="-165" b="1">
                <a:latin typeface="Trebuchet MS"/>
                <a:cs typeface="Trebuchet MS"/>
              </a:rPr>
              <a:t> </a:t>
            </a:r>
            <a:r>
              <a:rPr dirty="0" sz="2800" spc="-185" b="1">
                <a:latin typeface="Trebuchet MS"/>
                <a:cs typeface="Trebuchet MS"/>
              </a:rPr>
              <a:t>d</a:t>
            </a:r>
            <a:r>
              <a:rPr dirty="0" sz="2800" spc="-229" b="1">
                <a:latin typeface="Trebuchet MS"/>
                <a:cs typeface="Trebuchet MS"/>
              </a:rPr>
              <a:t>e</a:t>
            </a:r>
            <a:r>
              <a:rPr dirty="0" sz="2800" spc="-170" b="1">
                <a:latin typeface="Trebuchet MS"/>
                <a:cs typeface="Trebuchet MS"/>
              </a:rPr>
              <a:t> </a:t>
            </a:r>
            <a:r>
              <a:rPr dirty="0" sz="2800" spc="-229" b="1">
                <a:latin typeface="Trebuchet MS"/>
                <a:cs typeface="Trebuchet MS"/>
              </a:rPr>
              <a:t>e</a:t>
            </a:r>
            <a:r>
              <a:rPr dirty="0" sz="2800" spc="-215" b="1">
                <a:latin typeface="Trebuchet MS"/>
                <a:cs typeface="Trebuchet MS"/>
              </a:rPr>
              <a:t>x</a:t>
            </a:r>
            <a:r>
              <a:rPr dirty="0" sz="2800" spc="-185" b="1">
                <a:latin typeface="Trebuchet MS"/>
                <a:cs typeface="Trebuchet MS"/>
              </a:rPr>
              <a:t>p</a:t>
            </a:r>
            <a:r>
              <a:rPr dirty="0" sz="2800" spc="-195" b="1">
                <a:latin typeface="Trebuchet MS"/>
                <a:cs typeface="Trebuchet MS"/>
              </a:rPr>
              <a:t>e</a:t>
            </a:r>
            <a:r>
              <a:rPr dirty="0" sz="2800" spc="-150" b="1">
                <a:latin typeface="Trebuchet MS"/>
                <a:cs typeface="Trebuchet MS"/>
              </a:rPr>
              <a:t>r</a:t>
            </a:r>
            <a:r>
              <a:rPr dirty="0" sz="2800" spc="-170" b="1">
                <a:latin typeface="Trebuchet MS"/>
                <a:cs typeface="Trebuchet MS"/>
              </a:rPr>
              <a:t>i</a:t>
            </a:r>
            <a:r>
              <a:rPr dirty="0" sz="2800" spc="-25" b="1">
                <a:latin typeface="Trebuchet MS"/>
                <a:cs typeface="Trebuchet MS"/>
              </a:rPr>
              <a:t>m</a:t>
            </a:r>
            <a:r>
              <a:rPr dirty="0" sz="2800" spc="-180" b="1">
                <a:latin typeface="Trebuchet MS"/>
                <a:cs typeface="Trebuchet MS"/>
              </a:rPr>
              <a:t>e</a:t>
            </a:r>
            <a:r>
              <a:rPr dirty="0" sz="2800" spc="-190" b="1">
                <a:latin typeface="Trebuchet MS"/>
                <a:cs typeface="Trebuchet MS"/>
              </a:rPr>
              <a:t>n</a:t>
            </a:r>
            <a:r>
              <a:rPr dirty="0" sz="2800" spc="-340" b="1">
                <a:latin typeface="Trebuchet MS"/>
                <a:cs typeface="Trebuchet MS"/>
              </a:rPr>
              <a:t>t</a:t>
            </a:r>
            <a:r>
              <a:rPr dirty="0" sz="2800" spc="-35" b="1">
                <a:latin typeface="Trebuchet MS"/>
                <a:cs typeface="Trebuchet MS"/>
              </a:rPr>
              <a:t>o</a:t>
            </a:r>
            <a:r>
              <a:rPr dirty="0" sz="2800" spc="-20" b="1">
                <a:latin typeface="Trebuchet MS"/>
                <a:cs typeface="Trebuchet MS"/>
              </a:rPr>
              <a:t>s</a:t>
            </a:r>
            <a:r>
              <a:rPr dirty="0" sz="2800" spc="60" b="1">
                <a:latin typeface="Trebuchet MS"/>
                <a:cs typeface="Trebuchet MS"/>
              </a:rPr>
              <a:t>?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4984" y="3200398"/>
            <a:ext cx="4577015" cy="3657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8112"/>
            <a:ext cx="7127240" cy="944244"/>
          </a:xfrm>
          <a:custGeom>
            <a:avLst/>
            <a:gdLst/>
            <a:ahLst/>
            <a:cxnLst/>
            <a:rect l="l" t="t" r="r" b="b"/>
            <a:pathLst>
              <a:path w="7127240" h="944244">
                <a:moveTo>
                  <a:pt x="1" y="944217"/>
                </a:moveTo>
                <a:lnTo>
                  <a:pt x="1" y="0"/>
                </a:lnTo>
                <a:lnTo>
                  <a:pt x="7126867" y="0"/>
                </a:lnTo>
                <a:lnTo>
                  <a:pt x="7126867" y="944217"/>
                </a:lnTo>
                <a:lnTo>
                  <a:pt x="1" y="944217"/>
                </a:lnTo>
              </a:path>
            </a:pathLst>
          </a:custGeom>
          <a:solidFill>
            <a:srgbClr val="262B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1161" y="451002"/>
            <a:ext cx="4314190" cy="838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400" spc="-192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6400" spc="-1019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6400" spc="-122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6400" spc="-1450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6400" spc="-605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6400" spc="-1220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6400" spc="-605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6400" spc="-1575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6400" spc="-145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6400" spc="-122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6400" spc="-1270" b="1">
                <a:solidFill>
                  <a:srgbClr val="FFFFFF"/>
                </a:solidFill>
                <a:latin typeface="Arial"/>
                <a:cs typeface="Arial"/>
              </a:rPr>
              <a:t>lm</a:t>
            </a:r>
            <a:r>
              <a:rPr dirty="0" sz="6400" spc="-122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6400" spc="-145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6400" spc="-844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6400" spc="-121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6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877033"/>
            <a:ext cx="6543040" cy="2942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5" b="1">
                <a:latin typeface="Trebuchet MS"/>
                <a:cs typeface="Trebuchet MS"/>
              </a:rPr>
              <a:t>L</a:t>
            </a:r>
            <a:r>
              <a:rPr dirty="0" sz="2800" spc="-30" b="1">
                <a:latin typeface="Trebuchet MS"/>
                <a:cs typeface="Trebuchet MS"/>
              </a:rPr>
              <a:t>os</a:t>
            </a:r>
            <a:r>
              <a:rPr dirty="0" sz="2800" spc="-165" b="1">
                <a:latin typeface="Trebuchet MS"/>
                <a:cs typeface="Trebuchet MS"/>
              </a:rPr>
              <a:t> </a:t>
            </a:r>
            <a:r>
              <a:rPr dirty="0" sz="2800" spc="-25" b="1">
                <a:latin typeface="Trebuchet MS"/>
                <a:cs typeface="Trebuchet MS"/>
              </a:rPr>
              <a:t>m</a:t>
            </a:r>
            <a:r>
              <a:rPr dirty="0" sz="2800" spc="-195" b="1">
                <a:latin typeface="Trebuchet MS"/>
                <a:cs typeface="Trebuchet MS"/>
              </a:rPr>
              <a:t>o</a:t>
            </a:r>
            <a:r>
              <a:rPr dirty="0" sz="2800" spc="-204" b="1">
                <a:latin typeface="Trebuchet MS"/>
                <a:cs typeface="Trebuchet MS"/>
              </a:rPr>
              <a:t>d</a:t>
            </a:r>
            <a:r>
              <a:rPr dirty="0" sz="2800" spc="-160" b="1">
                <a:latin typeface="Trebuchet MS"/>
                <a:cs typeface="Trebuchet MS"/>
              </a:rPr>
              <a:t>el</a:t>
            </a:r>
            <a:r>
              <a:rPr dirty="0" sz="2800" spc="-30" b="1">
                <a:latin typeface="Trebuchet MS"/>
                <a:cs typeface="Trebuchet MS"/>
              </a:rPr>
              <a:t>os</a:t>
            </a:r>
            <a:r>
              <a:rPr dirty="0" sz="2800" spc="-165" b="1">
                <a:latin typeface="Trebuchet MS"/>
                <a:cs typeface="Trebuchet MS"/>
              </a:rPr>
              <a:t> </a:t>
            </a:r>
            <a:r>
              <a:rPr dirty="0" sz="2800" spc="-340" b="1">
                <a:latin typeface="Trebuchet MS"/>
                <a:cs typeface="Trebuchet MS"/>
              </a:rPr>
              <a:t>t</a:t>
            </a:r>
            <a:r>
              <a:rPr dirty="0" sz="2800" spc="-170" b="1">
                <a:latin typeface="Trebuchet MS"/>
                <a:cs typeface="Trebuchet MS"/>
              </a:rPr>
              <a:t>i</a:t>
            </a:r>
            <a:r>
              <a:rPr dirty="0" sz="2800" spc="-180" b="1">
                <a:latin typeface="Trebuchet MS"/>
                <a:cs typeface="Trebuchet MS"/>
              </a:rPr>
              <a:t>e</a:t>
            </a:r>
            <a:r>
              <a:rPr dirty="0" sz="2800" spc="-190" b="1">
                <a:latin typeface="Trebuchet MS"/>
                <a:cs typeface="Trebuchet MS"/>
              </a:rPr>
              <a:t>n</a:t>
            </a:r>
            <a:r>
              <a:rPr dirty="0" sz="2800" spc="-180" b="1">
                <a:latin typeface="Trebuchet MS"/>
                <a:cs typeface="Trebuchet MS"/>
              </a:rPr>
              <a:t>en</a:t>
            </a:r>
            <a:r>
              <a:rPr dirty="0" sz="2800" spc="-175" b="1">
                <a:latin typeface="Trebuchet MS"/>
                <a:cs typeface="Trebuchet MS"/>
              </a:rPr>
              <a:t> </a:t>
            </a:r>
            <a:r>
              <a:rPr dirty="0" sz="2800" spc="-250" b="1">
                <a:latin typeface="Trebuchet MS"/>
                <a:cs typeface="Trebuchet MS"/>
              </a:rPr>
              <a:t>v</a:t>
            </a:r>
            <a:r>
              <a:rPr dirty="0" sz="2800" spc="-120" b="1">
                <a:latin typeface="Trebuchet MS"/>
                <a:cs typeface="Trebuchet MS"/>
              </a:rPr>
              <a:t>a</a:t>
            </a:r>
            <a:r>
              <a:rPr dirty="0" sz="2800" spc="-105" b="1">
                <a:latin typeface="Trebuchet MS"/>
                <a:cs typeface="Trebuchet MS"/>
              </a:rPr>
              <a:t>r</a:t>
            </a:r>
            <a:r>
              <a:rPr dirty="0" sz="2800" spc="-170" b="1">
                <a:latin typeface="Trebuchet MS"/>
                <a:cs typeface="Trebuchet MS"/>
              </a:rPr>
              <a:t>i</a:t>
            </a:r>
            <a:r>
              <a:rPr dirty="0" sz="2800" spc="-30" b="1">
                <a:latin typeface="Trebuchet MS"/>
                <a:cs typeface="Trebuchet MS"/>
              </a:rPr>
              <a:t>os</a:t>
            </a:r>
            <a:r>
              <a:rPr dirty="0" sz="2800" spc="-165" b="1">
                <a:latin typeface="Trebuchet MS"/>
                <a:cs typeface="Trebuchet MS"/>
              </a:rPr>
              <a:t> </a:t>
            </a:r>
            <a:r>
              <a:rPr dirty="0" sz="2800" spc="-175" b="1">
                <a:latin typeface="Trebuchet MS"/>
                <a:cs typeface="Trebuchet MS"/>
              </a:rPr>
              <a:t>h</a:t>
            </a:r>
            <a:r>
              <a:rPr dirty="0" sz="2800" spc="-170" b="1">
                <a:latin typeface="Trebuchet MS"/>
                <a:cs typeface="Trebuchet MS"/>
              </a:rPr>
              <a:t>i</a:t>
            </a:r>
            <a:r>
              <a:rPr dirty="0" sz="2800" spc="-185" b="1">
                <a:latin typeface="Trebuchet MS"/>
                <a:cs typeface="Trebuchet MS"/>
              </a:rPr>
              <a:t>p</a:t>
            </a:r>
            <a:r>
              <a:rPr dirty="0" sz="2800" spc="-195" b="1">
                <a:latin typeface="Trebuchet MS"/>
                <a:cs typeface="Trebuchet MS"/>
              </a:rPr>
              <a:t>e</a:t>
            </a:r>
            <a:r>
              <a:rPr dirty="0" sz="2800" spc="-150" b="1">
                <a:latin typeface="Trebuchet MS"/>
                <a:cs typeface="Trebuchet MS"/>
              </a:rPr>
              <a:t>r</a:t>
            </a:r>
            <a:r>
              <a:rPr dirty="0" sz="2800" spc="-185" b="1">
                <a:latin typeface="Trebuchet MS"/>
                <a:cs typeface="Trebuchet MS"/>
              </a:rPr>
              <a:t>p</a:t>
            </a:r>
            <a:r>
              <a:rPr dirty="0" sz="2800" spc="-120" b="1">
                <a:latin typeface="Trebuchet MS"/>
                <a:cs typeface="Trebuchet MS"/>
              </a:rPr>
              <a:t>a</a:t>
            </a:r>
            <a:r>
              <a:rPr dirty="0" sz="2800" spc="-105" b="1">
                <a:latin typeface="Trebuchet MS"/>
                <a:cs typeface="Trebuchet MS"/>
              </a:rPr>
              <a:t>r</a:t>
            </a:r>
            <a:r>
              <a:rPr dirty="0" sz="2800" spc="-60" b="1">
                <a:latin typeface="Trebuchet MS"/>
                <a:cs typeface="Trebuchet MS"/>
              </a:rPr>
              <a:t>ám</a:t>
            </a:r>
            <a:r>
              <a:rPr dirty="0" sz="2800" spc="-325" b="1">
                <a:latin typeface="Trebuchet MS"/>
                <a:cs typeface="Trebuchet MS"/>
              </a:rPr>
              <a:t>e</a:t>
            </a:r>
            <a:r>
              <a:rPr dirty="0" sz="2800" spc="-229" b="1">
                <a:latin typeface="Trebuchet MS"/>
                <a:cs typeface="Trebuchet MS"/>
              </a:rPr>
              <a:t>t</a:t>
            </a:r>
            <a:r>
              <a:rPr dirty="0" sz="2800" spc="-165" b="1">
                <a:latin typeface="Trebuchet MS"/>
                <a:cs typeface="Trebuchet MS"/>
              </a:rPr>
              <a:t>r</a:t>
            </a:r>
            <a:r>
              <a:rPr dirty="0" sz="2800" spc="-30" b="1">
                <a:latin typeface="Trebuchet MS"/>
                <a:cs typeface="Trebuchet MS"/>
              </a:rPr>
              <a:t>os</a:t>
            </a:r>
            <a:endParaRPr sz="2800">
              <a:latin typeface="Trebuchet MS"/>
              <a:cs typeface="Trebuchet MS"/>
            </a:endParaRPr>
          </a:p>
          <a:p>
            <a:pPr marL="12700" marR="273685">
              <a:lnSpc>
                <a:spcPts val="8020"/>
              </a:lnSpc>
              <a:spcBef>
                <a:spcPts val="1015"/>
              </a:spcBef>
            </a:pPr>
            <a:r>
              <a:rPr dirty="0" sz="2800" spc="-25" b="1">
                <a:latin typeface="Consolas"/>
                <a:cs typeface="Consolas"/>
              </a:rPr>
              <a:t>RandomForestClassifier n_estimators</a:t>
            </a:r>
            <a:r>
              <a:rPr dirty="0" sz="2800" spc="-20">
                <a:latin typeface="Consolas"/>
                <a:cs typeface="Consolas"/>
              </a:rPr>
              <a:t>:</a:t>
            </a:r>
            <a:r>
              <a:rPr dirty="0" sz="2800" spc="-5">
                <a:latin typeface="Consolas"/>
                <a:cs typeface="Consolas"/>
              </a:rPr>
              <a:t> </a:t>
            </a:r>
            <a:r>
              <a:rPr dirty="0" sz="2800" spc="-25">
                <a:latin typeface="Consolas"/>
                <a:cs typeface="Consolas"/>
              </a:rPr>
              <a:t>100</a:t>
            </a:r>
            <a:r>
              <a:rPr dirty="0" sz="2800" spc="-20">
                <a:latin typeface="Consolas"/>
                <a:cs typeface="Consolas"/>
              </a:rPr>
              <a:t>,</a:t>
            </a:r>
            <a:r>
              <a:rPr dirty="0" sz="2800" spc="-10">
                <a:latin typeface="Consolas"/>
                <a:cs typeface="Consolas"/>
              </a:rPr>
              <a:t> </a:t>
            </a:r>
            <a:r>
              <a:rPr dirty="0" sz="2800" spc="-25">
                <a:latin typeface="Consolas"/>
                <a:cs typeface="Consolas"/>
              </a:rPr>
              <a:t>200</a:t>
            </a:r>
            <a:r>
              <a:rPr dirty="0" sz="2800" spc="-20">
                <a:latin typeface="Consolas"/>
                <a:cs typeface="Consolas"/>
              </a:rPr>
              <a:t>,</a:t>
            </a:r>
            <a:r>
              <a:rPr dirty="0" sz="2800" spc="-10">
                <a:latin typeface="Consolas"/>
                <a:cs typeface="Consolas"/>
              </a:rPr>
              <a:t> </a:t>
            </a:r>
            <a:r>
              <a:rPr dirty="0" sz="2800" spc="-25">
                <a:latin typeface="Consolas"/>
                <a:cs typeface="Consolas"/>
              </a:rPr>
              <a:t>300</a:t>
            </a:r>
            <a:r>
              <a:rPr dirty="0" sz="2800" spc="-20">
                <a:latin typeface="Consolas"/>
                <a:cs typeface="Consolas"/>
              </a:rPr>
              <a:t>,</a:t>
            </a:r>
            <a:r>
              <a:rPr dirty="0" sz="2800" spc="-10">
                <a:latin typeface="Consolas"/>
                <a:cs typeface="Consolas"/>
              </a:rPr>
              <a:t> </a:t>
            </a:r>
            <a:r>
              <a:rPr dirty="0" sz="2800" spc="-25">
                <a:latin typeface="Consolas"/>
                <a:cs typeface="Consolas"/>
              </a:rPr>
              <a:t>400</a:t>
            </a:r>
            <a:endParaRPr sz="2800">
              <a:latin typeface="Consolas"/>
              <a:cs typeface="Consolas"/>
            </a:endParaRPr>
          </a:p>
          <a:p>
            <a:pPr marL="12700">
              <a:lnSpc>
                <a:spcPts val="2940"/>
              </a:lnSpc>
            </a:pPr>
            <a:r>
              <a:rPr dirty="0" sz="2800" spc="-25" b="1">
                <a:latin typeface="Consolas"/>
                <a:cs typeface="Consolas"/>
              </a:rPr>
              <a:t>max_depth</a:t>
            </a:r>
            <a:r>
              <a:rPr dirty="0" sz="2800" spc="-20">
                <a:latin typeface="Consolas"/>
                <a:cs typeface="Consolas"/>
              </a:rPr>
              <a:t>:</a:t>
            </a:r>
            <a:r>
              <a:rPr dirty="0" sz="2800" spc="-5">
                <a:latin typeface="Consolas"/>
                <a:cs typeface="Consolas"/>
              </a:rPr>
              <a:t> </a:t>
            </a:r>
            <a:r>
              <a:rPr dirty="0" sz="2800" spc="-25">
                <a:latin typeface="Consolas"/>
                <a:cs typeface="Consolas"/>
              </a:rPr>
              <a:t>5</a:t>
            </a:r>
            <a:r>
              <a:rPr dirty="0" sz="2800" spc="-20">
                <a:latin typeface="Consolas"/>
                <a:cs typeface="Consolas"/>
              </a:rPr>
              <a:t>,</a:t>
            </a:r>
            <a:r>
              <a:rPr dirty="0" sz="2800" spc="-5">
                <a:latin typeface="Consolas"/>
                <a:cs typeface="Consolas"/>
              </a:rPr>
              <a:t> </a:t>
            </a:r>
            <a:r>
              <a:rPr dirty="0" sz="2800" spc="-25">
                <a:latin typeface="Consolas"/>
                <a:cs typeface="Consolas"/>
              </a:rPr>
              <a:t>6</a:t>
            </a:r>
            <a:r>
              <a:rPr dirty="0" sz="2800" spc="-20">
                <a:latin typeface="Consolas"/>
                <a:cs typeface="Consolas"/>
              </a:rPr>
              <a:t>,</a:t>
            </a:r>
            <a:r>
              <a:rPr dirty="0" sz="2800" spc="-5">
                <a:latin typeface="Consolas"/>
                <a:cs typeface="Consolas"/>
              </a:rPr>
              <a:t> </a:t>
            </a:r>
            <a:r>
              <a:rPr dirty="0" sz="2800" spc="-20">
                <a:latin typeface="Consolas"/>
                <a:cs typeface="Consolas"/>
              </a:rPr>
              <a:t>7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4984" y="3200398"/>
            <a:ext cx="4577015" cy="3657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8112"/>
            <a:ext cx="7127240" cy="944244"/>
          </a:xfrm>
          <a:custGeom>
            <a:avLst/>
            <a:gdLst/>
            <a:ahLst/>
            <a:cxnLst/>
            <a:rect l="l" t="t" r="r" b="b"/>
            <a:pathLst>
              <a:path w="7127240" h="944244">
                <a:moveTo>
                  <a:pt x="1" y="944217"/>
                </a:moveTo>
                <a:lnTo>
                  <a:pt x="1" y="0"/>
                </a:lnTo>
                <a:lnTo>
                  <a:pt x="7126867" y="0"/>
                </a:lnTo>
                <a:lnTo>
                  <a:pt x="7126867" y="944217"/>
                </a:lnTo>
                <a:lnTo>
                  <a:pt x="1" y="944217"/>
                </a:lnTo>
              </a:path>
            </a:pathLst>
          </a:custGeom>
          <a:solidFill>
            <a:srgbClr val="262B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1161" y="451002"/>
            <a:ext cx="2921635" cy="838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400" spc="-1180" b="1">
                <a:solidFill>
                  <a:srgbClr val="FFFFFF"/>
                </a:solidFill>
                <a:latin typeface="Arial"/>
                <a:cs typeface="Arial"/>
              </a:rPr>
              <a:t>Gri</a:t>
            </a:r>
            <a:r>
              <a:rPr dirty="0" sz="6400" spc="-1490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6400" spc="-6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400" spc="-129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6400" spc="-129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6400" spc="-122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6400" spc="-80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6400" spc="-1300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6400" spc="-1450" b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6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885388"/>
            <a:ext cx="894334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 b="1">
                <a:latin typeface="Consolas"/>
                <a:cs typeface="Consolas"/>
              </a:rPr>
              <a:t>n_estimators</a:t>
            </a:r>
            <a:r>
              <a:rPr dirty="0" sz="2400" spc="-15">
                <a:latin typeface="Consolas"/>
                <a:cs typeface="Consolas"/>
              </a:rPr>
              <a:t>:</a:t>
            </a:r>
            <a:r>
              <a:rPr dirty="0" sz="2400" spc="10">
                <a:latin typeface="Consolas"/>
                <a:cs typeface="Consolas"/>
              </a:rPr>
              <a:t> </a:t>
            </a:r>
            <a:r>
              <a:rPr dirty="0" sz="2400" spc="-10">
                <a:latin typeface="Consolas"/>
                <a:cs typeface="Consolas"/>
              </a:rPr>
              <a:t>100</a:t>
            </a:r>
            <a:r>
              <a:rPr dirty="0" sz="2400" spc="-15">
                <a:latin typeface="Consolas"/>
                <a:cs typeface="Consolas"/>
              </a:rPr>
              <a:t>,</a:t>
            </a:r>
            <a:r>
              <a:rPr dirty="0" sz="2400" spc="5">
                <a:latin typeface="Consolas"/>
                <a:cs typeface="Consolas"/>
              </a:rPr>
              <a:t> </a:t>
            </a:r>
            <a:r>
              <a:rPr dirty="0" sz="2400" spc="-10">
                <a:latin typeface="Consolas"/>
                <a:cs typeface="Consolas"/>
              </a:rPr>
              <a:t>200</a:t>
            </a:r>
            <a:r>
              <a:rPr dirty="0" sz="2400" spc="-15">
                <a:latin typeface="Consolas"/>
                <a:cs typeface="Consolas"/>
              </a:rPr>
              <a:t>,</a:t>
            </a:r>
            <a:r>
              <a:rPr dirty="0" sz="2400" spc="5">
                <a:latin typeface="Consolas"/>
                <a:cs typeface="Consolas"/>
              </a:rPr>
              <a:t> </a:t>
            </a:r>
            <a:r>
              <a:rPr dirty="0" sz="2400" spc="-10">
                <a:latin typeface="Consolas"/>
                <a:cs typeface="Consolas"/>
              </a:rPr>
              <a:t>300</a:t>
            </a:r>
            <a:r>
              <a:rPr dirty="0" sz="2400" spc="-15">
                <a:latin typeface="Consolas"/>
                <a:cs typeface="Consolas"/>
              </a:rPr>
              <a:t>,</a:t>
            </a:r>
            <a:r>
              <a:rPr dirty="0" sz="2400" spc="5">
                <a:latin typeface="Consolas"/>
                <a:cs typeface="Consolas"/>
              </a:rPr>
              <a:t> </a:t>
            </a:r>
            <a:r>
              <a:rPr dirty="0" sz="2400" spc="-10">
                <a:latin typeface="Consolas"/>
                <a:cs typeface="Consolas"/>
              </a:rPr>
              <a:t>40</a:t>
            </a:r>
            <a:r>
              <a:rPr dirty="0" sz="2400" spc="-15">
                <a:latin typeface="Consolas"/>
                <a:cs typeface="Consolas"/>
              </a:rPr>
              <a:t>0</a:t>
            </a:r>
            <a:r>
              <a:rPr dirty="0" sz="2400" spc="5">
                <a:latin typeface="Consolas"/>
                <a:cs typeface="Consolas"/>
              </a:rPr>
              <a:t> </a:t>
            </a:r>
            <a:r>
              <a:rPr dirty="0" sz="2400" spc="-15">
                <a:latin typeface="Consolas"/>
                <a:cs typeface="Consolas"/>
              </a:rPr>
              <a:t>|</a:t>
            </a:r>
            <a:r>
              <a:rPr dirty="0" sz="2400" spc="5">
                <a:latin typeface="Consolas"/>
                <a:cs typeface="Consolas"/>
              </a:rPr>
              <a:t> </a:t>
            </a:r>
            <a:r>
              <a:rPr dirty="0" sz="2400" spc="-10" b="1">
                <a:latin typeface="Consolas"/>
                <a:cs typeface="Consolas"/>
              </a:rPr>
              <a:t>max_depth</a:t>
            </a:r>
            <a:r>
              <a:rPr dirty="0" sz="2400" spc="-15">
                <a:latin typeface="Consolas"/>
                <a:cs typeface="Consolas"/>
              </a:rPr>
              <a:t>:</a:t>
            </a:r>
            <a:r>
              <a:rPr dirty="0" sz="2400" spc="10">
                <a:latin typeface="Consolas"/>
                <a:cs typeface="Consolas"/>
              </a:rPr>
              <a:t> </a:t>
            </a:r>
            <a:r>
              <a:rPr dirty="0" sz="2400" spc="-10">
                <a:latin typeface="Consolas"/>
                <a:cs typeface="Consolas"/>
              </a:rPr>
              <a:t>5</a:t>
            </a:r>
            <a:r>
              <a:rPr dirty="0" sz="2400" spc="-15">
                <a:latin typeface="Consolas"/>
                <a:cs typeface="Consolas"/>
              </a:rPr>
              <a:t>,</a:t>
            </a:r>
            <a:r>
              <a:rPr dirty="0" sz="2400" spc="10">
                <a:latin typeface="Consolas"/>
                <a:cs typeface="Consolas"/>
              </a:rPr>
              <a:t> </a:t>
            </a:r>
            <a:r>
              <a:rPr dirty="0" sz="2400" spc="-10">
                <a:latin typeface="Consolas"/>
                <a:cs typeface="Consolas"/>
              </a:rPr>
              <a:t>6</a:t>
            </a:r>
            <a:r>
              <a:rPr dirty="0" sz="2400" spc="-15">
                <a:latin typeface="Consolas"/>
                <a:cs typeface="Consolas"/>
              </a:rPr>
              <a:t>,</a:t>
            </a:r>
            <a:r>
              <a:rPr dirty="0" sz="2400" spc="10">
                <a:latin typeface="Consolas"/>
                <a:cs typeface="Consolas"/>
              </a:rPr>
              <a:t> </a:t>
            </a:r>
            <a:r>
              <a:rPr dirty="0" sz="2400" spc="-15">
                <a:latin typeface="Consolas"/>
                <a:cs typeface="Consolas"/>
              </a:rPr>
              <a:t>7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68713" y="4379850"/>
            <a:ext cx="3023287" cy="24781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76367" y="2524122"/>
            <a:ext cx="5239264" cy="37114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4140" y="555796"/>
            <a:ext cx="7127240" cy="944244"/>
          </a:xfrm>
          <a:prstGeom prst="rect">
            <a:avLst/>
          </a:prstGeom>
          <a:solidFill>
            <a:srgbClr val="262B34"/>
          </a:solidFill>
        </p:spPr>
        <p:txBody>
          <a:bodyPr wrap="square" lIns="0" tIns="0" rIns="0" bIns="0" rtlCol="0" vert="horz">
            <a:spAutoFit/>
          </a:bodyPr>
          <a:lstStyle/>
          <a:p>
            <a:pPr marL="2339340">
              <a:lnSpc>
                <a:spcPct val="100000"/>
              </a:lnSpc>
            </a:pPr>
            <a:r>
              <a:rPr dirty="0" sz="5400" spc="-1235" b="1">
                <a:solidFill>
                  <a:srgbClr val="FFFFFF"/>
                </a:solidFill>
                <a:latin typeface="Arial"/>
                <a:cs typeface="Arial"/>
              </a:rPr>
              <a:t>Gr</a:t>
            </a:r>
            <a:r>
              <a:rPr dirty="0" sz="5400" spc="-60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5400" spc="-1225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5400" spc="-5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400" spc="-109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5400" spc="-108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5400" spc="-102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5400" spc="-68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5400" spc="-1095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5400" spc="-1225" b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5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8528" y="2126313"/>
            <a:ext cx="4987925" cy="15735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-95" b="1">
                <a:latin typeface="Arial Narrow"/>
                <a:cs typeface="Arial Narrow"/>
              </a:rPr>
              <a:t>V</a:t>
            </a:r>
            <a:r>
              <a:rPr dirty="0" sz="2350" spc="105" b="1">
                <a:latin typeface="Arial Narrow"/>
                <a:cs typeface="Arial Narrow"/>
              </a:rPr>
              <a:t>e</a:t>
            </a:r>
            <a:r>
              <a:rPr dirty="0" sz="2350" spc="110" b="1">
                <a:latin typeface="Arial Narrow"/>
                <a:cs typeface="Arial Narrow"/>
              </a:rPr>
              <a:t>n</a:t>
            </a:r>
            <a:r>
              <a:rPr dirty="0" sz="2350" spc="10" b="1">
                <a:latin typeface="Arial Narrow"/>
                <a:cs typeface="Arial Narrow"/>
              </a:rPr>
              <a:t>t</a:t>
            </a:r>
            <a:r>
              <a:rPr dirty="0" sz="2350" spc="135" b="1">
                <a:latin typeface="Arial Narrow"/>
                <a:cs typeface="Arial Narrow"/>
              </a:rPr>
              <a:t>a</a:t>
            </a:r>
            <a:r>
              <a:rPr dirty="0" sz="2350" spc="70" b="1">
                <a:latin typeface="Arial Narrow"/>
                <a:cs typeface="Arial Narrow"/>
              </a:rPr>
              <a:t>j</a:t>
            </a:r>
            <a:r>
              <a:rPr dirty="0" sz="2350" spc="114" b="1">
                <a:latin typeface="Arial Narrow"/>
                <a:cs typeface="Arial Narrow"/>
              </a:rPr>
              <a:t>a</a:t>
            </a:r>
            <a:endParaRPr sz="2350">
              <a:latin typeface="Arial Narrow"/>
              <a:cs typeface="Arial Narrow"/>
            </a:endParaRPr>
          </a:p>
          <a:p>
            <a:pPr marL="241300" marR="5080" indent="-228600">
              <a:lnSpc>
                <a:spcPts val="3000"/>
              </a:lnSpc>
              <a:spcBef>
                <a:spcPts val="88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45" b="1">
                <a:latin typeface="Trebuchet MS"/>
                <a:cs typeface="Trebuchet MS"/>
              </a:rPr>
              <a:t>E</a:t>
            </a:r>
            <a:r>
              <a:rPr dirty="0" sz="2800" spc="135" b="1">
                <a:latin typeface="Trebuchet MS"/>
                <a:cs typeface="Trebuchet MS"/>
              </a:rPr>
              <a:t>s</a:t>
            </a:r>
            <a:r>
              <a:rPr dirty="0" sz="2800" spc="-185" b="1">
                <a:latin typeface="Trebuchet MS"/>
                <a:cs typeface="Trebuchet MS"/>
              </a:rPr>
              <a:t>p</a:t>
            </a:r>
            <a:r>
              <a:rPr dirty="0" sz="2800" spc="-150" b="1">
                <a:latin typeface="Trebuchet MS"/>
                <a:cs typeface="Trebuchet MS"/>
              </a:rPr>
              <a:t>a</a:t>
            </a:r>
            <a:r>
              <a:rPr dirty="0" sz="2800" spc="-155" b="1">
                <a:latin typeface="Trebuchet MS"/>
                <a:cs typeface="Trebuchet MS"/>
              </a:rPr>
              <a:t>c</a:t>
            </a:r>
            <a:r>
              <a:rPr dirty="0" sz="2800" spc="-170" b="1">
                <a:latin typeface="Trebuchet MS"/>
                <a:cs typeface="Trebuchet MS"/>
              </a:rPr>
              <a:t>i</a:t>
            </a:r>
            <a:r>
              <a:rPr dirty="0" sz="2800" spc="-195" b="1">
                <a:latin typeface="Trebuchet MS"/>
                <a:cs typeface="Trebuchet MS"/>
              </a:rPr>
              <a:t>o</a:t>
            </a:r>
            <a:r>
              <a:rPr dirty="0" sz="2800" spc="-170" b="1">
                <a:latin typeface="Trebuchet MS"/>
                <a:cs typeface="Trebuchet MS"/>
              </a:rPr>
              <a:t> </a:t>
            </a:r>
            <a:r>
              <a:rPr dirty="0" sz="2800" spc="-185" b="1">
                <a:latin typeface="Trebuchet MS"/>
                <a:cs typeface="Trebuchet MS"/>
              </a:rPr>
              <a:t>d</a:t>
            </a:r>
            <a:r>
              <a:rPr dirty="0" sz="2800" spc="-229" b="1">
                <a:latin typeface="Trebuchet MS"/>
                <a:cs typeface="Trebuchet MS"/>
              </a:rPr>
              <a:t>e</a:t>
            </a:r>
            <a:r>
              <a:rPr dirty="0" sz="2800" spc="-170" b="1">
                <a:latin typeface="Trebuchet MS"/>
                <a:cs typeface="Trebuchet MS"/>
              </a:rPr>
              <a:t> </a:t>
            </a:r>
            <a:r>
              <a:rPr dirty="0" sz="2800" spc="-185" b="1">
                <a:latin typeface="Trebuchet MS"/>
                <a:cs typeface="Trebuchet MS"/>
              </a:rPr>
              <a:t>b</a:t>
            </a:r>
            <a:r>
              <a:rPr dirty="0" sz="2800" spc="-175" b="1">
                <a:latin typeface="Trebuchet MS"/>
                <a:cs typeface="Trebuchet MS"/>
              </a:rPr>
              <a:t>ú</a:t>
            </a:r>
            <a:r>
              <a:rPr dirty="0" sz="2800" spc="135" b="1">
                <a:latin typeface="Trebuchet MS"/>
                <a:cs typeface="Trebuchet MS"/>
              </a:rPr>
              <a:t>s</a:t>
            </a:r>
            <a:r>
              <a:rPr dirty="0" sz="2800" spc="-204" b="1">
                <a:latin typeface="Trebuchet MS"/>
                <a:cs typeface="Trebuchet MS"/>
              </a:rPr>
              <a:t>q</a:t>
            </a:r>
            <a:r>
              <a:rPr dirty="0" sz="2800" spc="-175" b="1">
                <a:latin typeface="Trebuchet MS"/>
                <a:cs typeface="Trebuchet MS"/>
              </a:rPr>
              <a:t>u</a:t>
            </a:r>
            <a:r>
              <a:rPr dirty="0" sz="2800" spc="-195" b="1">
                <a:latin typeface="Trebuchet MS"/>
                <a:cs typeface="Trebuchet MS"/>
              </a:rPr>
              <a:t>e</a:t>
            </a:r>
            <a:r>
              <a:rPr dirty="0" sz="2800" spc="-204" b="1">
                <a:latin typeface="Trebuchet MS"/>
                <a:cs typeface="Trebuchet MS"/>
              </a:rPr>
              <a:t>d</a:t>
            </a:r>
            <a:r>
              <a:rPr dirty="0" sz="2800" spc="-105" b="1">
                <a:latin typeface="Trebuchet MS"/>
                <a:cs typeface="Trebuchet MS"/>
              </a:rPr>
              <a:t>a</a:t>
            </a:r>
            <a:r>
              <a:rPr dirty="0" sz="2800" spc="-60" b="1">
                <a:latin typeface="Trebuchet MS"/>
                <a:cs typeface="Trebuchet MS"/>
              </a:rPr>
              <a:t> </a:t>
            </a:r>
            <a:r>
              <a:rPr dirty="0" sz="2800" spc="-215" b="1">
                <a:latin typeface="Trebuchet MS"/>
                <a:cs typeface="Trebuchet MS"/>
              </a:rPr>
              <a:t>c</a:t>
            </a:r>
            <a:r>
              <a:rPr dirty="0" sz="2800" spc="-120" b="1">
                <a:latin typeface="Trebuchet MS"/>
                <a:cs typeface="Trebuchet MS"/>
              </a:rPr>
              <a:t>om</a:t>
            </a:r>
            <a:r>
              <a:rPr dirty="0" sz="2800" spc="-185" b="1">
                <a:latin typeface="Trebuchet MS"/>
                <a:cs typeface="Trebuchet MS"/>
              </a:rPr>
              <a:t>p</a:t>
            </a:r>
            <a:r>
              <a:rPr dirty="0" sz="2800" spc="-165" b="1">
                <a:latin typeface="Trebuchet MS"/>
                <a:cs typeface="Trebuchet MS"/>
              </a:rPr>
              <a:t>r</a:t>
            </a:r>
            <a:r>
              <a:rPr dirty="0" sz="2800" spc="-180" b="1">
                <a:latin typeface="Trebuchet MS"/>
                <a:cs typeface="Trebuchet MS"/>
              </a:rPr>
              <a:t>e</a:t>
            </a:r>
            <a:r>
              <a:rPr dirty="0" sz="2800" spc="-190" b="1">
                <a:latin typeface="Trebuchet MS"/>
                <a:cs typeface="Trebuchet MS"/>
              </a:rPr>
              <a:t>n</a:t>
            </a:r>
            <a:r>
              <a:rPr dirty="0" sz="2800" spc="135" b="1">
                <a:latin typeface="Trebuchet MS"/>
                <a:cs typeface="Trebuchet MS"/>
              </a:rPr>
              <a:t>s</a:t>
            </a:r>
            <a:r>
              <a:rPr dirty="0" sz="2800" spc="-170" b="1">
                <a:latin typeface="Trebuchet MS"/>
                <a:cs typeface="Trebuchet MS"/>
              </a:rPr>
              <a:t>i</a:t>
            </a:r>
            <a:r>
              <a:rPr dirty="0" sz="2800" spc="-250" b="1">
                <a:latin typeface="Trebuchet MS"/>
                <a:cs typeface="Trebuchet MS"/>
              </a:rPr>
              <a:t>v</a:t>
            </a:r>
            <a:r>
              <a:rPr dirty="0" sz="2800" spc="-195" b="1">
                <a:latin typeface="Trebuchet MS"/>
                <a:cs typeface="Trebuchet MS"/>
              </a:rPr>
              <a:t>o</a:t>
            </a:r>
            <a:r>
              <a:rPr dirty="0" sz="2800" spc="-170" b="1">
                <a:latin typeface="Trebuchet MS"/>
                <a:cs typeface="Trebuchet MS"/>
              </a:rPr>
              <a:t> </a:t>
            </a:r>
            <a:r>
              <a:rPr dirty="0" sz="2800" spc="370" b="1">
                <a:latin typeface="Trebuchet MS"/>
                <a:cs typeface="Trebuchet MS"/>
              </a:rPr>
              <a:t>–</a:t>
            </a:r>
            <a:r>
              <a:rPr dirty="0" sz="2800" spc="-170" b="1">
                <a:latin typeface="Trebuchet MS"/>
                <a:cs typeface="Trebuchet MS"/>
              </a:rPr>
              <a:t> </a:t>
            </a:r>
            <a:r>
              <a:rPr dirty="0" sz="2800" spc="-185" b="1">
                <a:latin typeface="Trebuchet MS"/>
                <a:cs typeface="Trebuchet MS"/>
              </a:rPr>
              <a:t>p</a:t>
            </a:r>
            <a:r>
              <a:rPr dirty="0" sz="2800" spc="-150" b="1">
                <a:latin typeface="Trebuchet MS"/>
                <a:cs typeface="Trebuchet MS"/>
              </a:rPr>
              <a:t>r</a:t>
            </a:r>
            <a:r>
              <a:rPr dirty="0" sz="2800" spc="-175" b="1">
                <a:latin typeface="Trebuchet MS"/>
                <a:cs typeface="Trebuchet MS"/>
              </a:rPr>
              <a:t>u</a:t>
            </a:r>
            <a:r>
              <a:rPr dirty="0" sz="2800" spc="-195" b="1">
                <a:latin typeface="Trebuchet MS"/>
                <a:cs typeface="Trebuchet MS"/>
              </a:rPr>
              <a:t>e</a:t>
            </a:r>
            <a:r>
              <a:rPr dirty="0" sz="2800" spc="-204" b="1">
                <a:latin typeface="Trebuchet MS"/>
                <a:cs typeface="Trebuchet MS"/>
              </a:rPr>
              <a:t>b</a:t>
            </a:r>
            <a:r>
              <a:rPr dirty="0" sz="2800" spc="-105" b="1">
                <a:latin typeface="Trebuchet MS"/>
                <a:cs typeface="Trebuchet MS"/>
              </a:rPr>
              <a:t>a</a:t>
            </a:r>
            <a:r>
              <a:rPr dirty="0" sz="2800" spc="-170" b="1">
                <a:latin typeface="Trebuchet MS"/>
                <a:cs typeface="Trebuchet MS"/>
              </a:rPr>
              <a:t> </a:t>
            </a:r>
            <a:r>
              <a:rPr dirty="0" sz="2800" spc="-340" b="1">
                <a:latin typeface="Trebuchet MS"/>
                <a:cs typeface="Trebuchet MS"/>
              </a:rPr>
              <a:t>t</a:t>
            </a:r>
            <a:r>
              <a:rPr dirty="0" sz="2800" spc="-195" b="1">
                <a:latin typeface="Trebuchet MS"/>
                <a:cs typeface="Trebuchet MS"/>
              </a:rPr>
              <a:t>o</a:t>
            </a:r>
            <a:r>
              <a:rPr dirty="0" sz="2800" spc="-204" b="1">
                <a:latin typeface="Trebuchet MS"/>
                <a:cs typeface="Trebuchet MS"/>
              </a:rPr>
              <a:t>d</a:t>
            </a:r>
            <a:r>
              <a:rPr dirty="0" sz="2800" spc="10" b="1">
                <a:latin typeface="Trebuchet MS"/>
                <a:cs typeface="Trebuchet MS"/>
              </a:rPr>
              <a:t>as</a:t>
            </a:r>
            <a:r>
              <a:rPr dirty="0" sz="2800" spc="-165" b="1">
                <a:latin typeface="Trebuchet MS"/>
                <a:cs typeface="Trebuchet MS"/>
              </a:rPr>
              <a:t> </a:t>
            </a:r>
            <a:r>
              <a:rPr dirty="0" sz="2800" spc="-110" b="1">
                <a:latin typeface="Trebuchet MS"/>
                <a:cs typeface="Trebuchet MS"/>
              </a:rPr>
              <a:t>l</a:t>
            </a:r>
            <a:r>
              <a:rPr dirty="0" sz="2800" spc="10" b="1">
                <a:latin typeface="Trebuchet MS"/>
                <a:cs typeface="Trebuchet MS"/>
              </a:rPr>
              <a:t>as</a:t>
            </a:r>
            <a:r>
              <a:rPr dirty="0" sz="2800" spc="5" b="1">
                <a:latin typeface="Trebuchet MS"/>
                <a:cs typeface="Trebuchet MS"/>
              </a:rPr>
              <a:t> </a:t>
            </a:r>
            <a:r>
              <a:rPr dirty="0" sz="2800" spc="-215" b="1">
                <a:latin typeface="Trebuchet MS"/>
                <a:cs typeface="Trebuchet MS"/>
              </a:rPr>
              <a:t>c</a:t>
            </a:r>
            <a:r>
              <a:rPr dirty="0" sz="2800" spc="-120" b="1">
                <a:latin typeface="Trebuchet MS"/>
                <a:cs typeface="Trebuchet MS"/>
              </a:rPr>
              <a:t>om</a:t>
            </a:r>
            <a:r>
              <a:rPr dirty="0" sz="2800" spc="-185" b="1">
                <a:latin typeface="Trebuchet MS"/>
                <a:cs typeface="Trebuchet MS"/>
              </a:rPr>
              <a:t>b</a:t>
            </a:r>
            <a:r>
              <a:rPr dirty="0" sz="2800" spc="-170" b="1">
                <a:latin typeface="Trebuchet MS"/>
                <a:cs typeface="Trebuchet MS"/>
              </a:rPr>
              <a:t>i</a:t>
            </a:r>
            <a:r>
              <a:rPr dirty="0" sz="2800" spc="-155" b="1">
                <a:latin typeface="Trebuchet MS"/>
                <a:cs typeface="Trebuchet MS"/>
              </a:rPr>
              <a:t>n</a:t>
            </a:r>
            <a:r>
              <a:rPr dirty="0" sz="2800" spc="-150" b="1">
                <a:latin typeface="Trebuchet MS"/>
                <a:cs typeface="Trebuchet MS"/>
              </a:rPr>
              <a:t>a</a:t>
            </a:r>
            <a:r>
              <a:rPr dirty="0" sz="2800" spc="-155" b="1">
                <a:latin typeface="Trebuchet MS"/>
                <a:cs typeface="Trebuchet MS"/>
              </a:rPr>
              <a:t>c</a:t>
            </a:r>
            <a:r>
              <a:rPr dirty="0" sz="2800" spc="-170" b="1">
                <a:latin typeface="Trebuchet MS"/>
                <a:cs typeface="Trebuchet MS"/>
              </a:rPr>
              <a:t>i</a:t>
            </a:r>
            <a:r>
              <a:rPr dirty="0" sz="2800" spc="-175" b="1">
                <a:latin typeface="Trebuchet MS"/>
                <a:cs typeface="Trebuchet MS"/>
              </a:rPr>
              <a:t>o</a:t>
            </a:r>
            <a:r>
              <a:rPr dirty="0" sz="2800" spc="-190" b="1">
                <a:latin typeface="Trebuchet MS"/>
                <a:cs typeface="Trebuchet MS"/>
              </a:rPr>
              <a:t>n</a:t>
            </a:r>
            <a:r>
              <a:rPr dirty="0" sz="2800" spc="-45" b="1">
                <a:latin typeface="Trebuchet MS"/>
                <a:cs typeface="Trebuchet MS"/>
              </a:rPr>
              <a:t>es</a:t>
            </a:r>
            <a:r>
              <a:rPr dirty="0" sz="2800" spc="-165" b="1">
                <a:latin typeface="Trebuchet MS"/>
                <a:cs typeface="Trebuchet MS"/>
              </a:rPr>
              <a:t> </a:t>
            </a:r>
            <a:r>
              <a:rPr dirty="0" sz="2800" spc="-204" b="1">
                <a:latin typeface="Trebuchet MS"/>
                <a:cs typeface="Trebuchet MS"/>
              </a:rPr>
              <a:t>q</a:t>
            </a:r>
            <a:r>
              <a:rPr dirty="0" sz="2800" spc="-175" b="1">
                <a:latin typeface="Trebuchet MS"/>
                <a:cs typeface="Trebuchet MS"/>
              </a:rPr>
              <a:t>u</a:t>
            </a:r>
            <a:r>
              <a:rPr dirty="0" sz="2800" spc="-229" b="1">
                <a:latin typeface="Trebuchet MS"/>
                <a:cs typeface="Trebuchet MS"/>
              </a:rPr>
              <a:t>e</a:t>
            </a:r>
            <a:r>
              <a:rPr dirty="0" sz="2800" spc="-170" b="1">
                <a:latin typeface="Trebuchet MS"/>
                <a:cs typeface="Trebuchet MS"/>
              </a:rPr>
              <a:t> </a:t>
            </a:r>
            <a:r>
              <a:rPr dirty="0" sz="2800" spc="-110" b="1">
                <a:latin typeface="Trebuchet MS"/>
                <a:cs typeface="Trebuchet MS"/>
              </a:rPr>
              <a:t>l</a:t>
            </a:r>
            <a:r>
              <a:rPr dirty="0" sz="2800" spc="-229" b="1">
                <a:latin typeface="Trebuchet MS"/>
                <a:cs typeface="Trebuchet MS"/>
              </a:rPr>
              <a:t>e</a:t>
            </a:r>
            <a:r>
              <a:rPr dirty="0" sz="2800" spc="-170" b="1">
                <a:latin typeface="Trebuchet MS"/>
                <a:cs typeface="Trebuchet MS"/>
              </a:rPr>
              <a:t> </a:t>
            </a:r>
            <a:r>
              <a:rPr dirty="0" sz="2800" spc="-185" b="1">
                <a:latin typeface="Trebuchet MS"/>
                <a:cs typeface="Trebuchet MS"/>
              </a:rPr>
              <a:t>d</a:t>
            </a:r>
            <a:r>
              <a:rPr dirty="0" sz="2800" spc="-125" b="1">
                <a:latin typeface="Trebuchet MS"/>
                <a:cs typeface="Trebuchet MS"/>
              </a:rPr>
              <a:t>em</a:t>
            </a:r>
            <a:r>
              <a:rPr dirty="0" sz="2800" spc="-35" b="1">
                <a:latin typeface="Trebuchet MS"/>
                <a:cs typeface="Trebuchet MS"/>
              </a:rPr>
              <a:t>o</a:t>
            </a:r>
            <a:r>
              <a:rPr dirty="0" sz="2800" spc="-20" b="1">
                <a:latin typeface="Trebuchet MS"/>
                <a:cs typeface="Trebuchet MS"/>
              </a:rPr>
              <a:t>s</a:t>
            </a:r>
            <a:r>
              <a:rPr dirty="0" sz="2800" spc="-360" b="1">
                <a:latin typeface="Trebuchet MS"/>
                <a:cs typeface="Trebuchet MS"/>
              </a:rPr>
              <a:t>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0940" y="2126313"/>
            <a:ext cx="4813300" cy="2475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110" b="1">
                <a:latin typeface="Arial Narrow"/>
                <a:cs typeface="Arial Narrow"/>
              </a:rPr>
              <a:t>D</a:t>
            </a:r>
            <a:r>
              <a:rPr dirty="0" sz="2350" spc="95" b="1">
                <a:latin typeface="Arial Narrow"/>
                <a:cs typeface="Arial Narrow"/>
              </a:rPr>
              <a:t>e</a:t>
            </a:r>
            <a:r>
              <a:rPr dirty="0" sz="2350" spc="90" b="1">
                <a:latin typeface="Arial Narrow"/>
                <a:cs typeface="Arial Narrow"/>
              </a:rPr>
              <a:t>s</a:t>
            </a:r>
            <a:r>
              <a:rPr dirty="0" sz="2350" spc="-35" b="1">
                <a:latin typeface="Arial Narrow"/>
                <a:cs typeface="Arial Narrow"/>
              </a:rPr>
              <a:t>v</a:t>
            </a:r>
            <a:r>
              <a:rPr dirty="0" sz="2350" spc="105" b="1">
                <a:latin typeface="Arial Narrow"/>
                <a:cs typeface="Arial Narrow"/>
              </a:rPr>
              <a:t>e</a:t>
            </a:r>
            <a:r>
              <a:rPr dirty="0" sz="2350" spc="110" b="1">
                <a:latin typeface="Arial Narrow"/>
                <a:cs typeface="Arial Narrow"/>
              </a:rPr>
              <a:t>n</a:t>
            </a:r>
            <a:r>
              <a:rPr dirty="0" sz="2350" spc="10" b="1">
                <a:latin typeface="Arial Narrow"/>
                <a:cs typeface="Arial Narrow"/>
              </a:rPr>
              <a:t>t</a:t>
            </a:r>
            <a:r>
              <a:rPr dirty="0" sz="2350" spc="135" b="1">
                <a:latin typeface="Arial Narrow"/>
                <a:cs typeface="Arial Narrow"/>
              </a:rPr>
              <a:t>a</a:t>
            </a:r>
            <a:r>
              <a:rPr dirty="0" sz="2350" spc="70" b="1">
                <a:latin typeface="Arial Narrow"/>
                <a:cs typeface="Arial Narrow"/>
              </a:rPr>
              <a:t>j</a:t>
            </a:r>
            <a:r>
              <a:rPr dirty="0" sz="2350" spc="114" b="1">
                <a:latin typeface="Arial Narrow"/>
                <a:cs typeface="Arial Narrow"/>
              </a:rPr>
              <a:t>a</a:t>
            </a:r>
            <a:endParaRPr sz="2350">
              <a:latin typeface="Arial Narrow"/>
              <a:cs typeface="Arial Narrow"/>
            </a:endParaRPr>
          </a:p>
          <a:p>
            <a:pPr marL="241300" marR="5080" indent="-228600">
              <a:lnSpc>
                <a:spcPts val="3000"/>
              </a:lnSpc>
              <a:spcBef>
                <a:spcPts val="88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5" b="1">
                <a:latin typeface="Trebuchet MS"/>
                <a:cs typeface="Trebuchet MS"/>
              </a:rPr>
              <a:t>L</a:t>
            </a:r>
            <a:r>
              <a:rPr dirty="0" sz="2800" spc="-105" b="1">
                <a:latin typeface="Trebuchet MS"/>
                <a:cs typeface="Trebuchet MS"/>
              </a:rPr>
              <a:t>a</a:t>
            </a:r>
            <a:r>
              <a:rPr dirty="0" sz="2800" spc="-170" b="1">
                <a:latin typeface="Trebuchet MS"/>
                <a:cs typeface="Trebuchet MS"/>
              </a:rPr>
              <a:t> </a:t>
            </a:r>
            <a:r>
              <a:rPr dirty="0" sz="2800" spc="-215" b="1">
                <a:latin typeface="Trebuchet MS"/>
                <a:cs typeface="Trebuchet MS"/>
              </a:rPr>
              <a:t>c</a:t>
            </a:r>
            <a:r>
              <a:rPr dirty="0" sz="2800" spc="-120" b="1">
                <a:latin typeface="Trebuchet MS"/>
                <a:cs typeface="Trebuchet MS"/>
              </a:rPr>
              <a:t>om</a:t>
            </a:r>
            <a:r>
              <a:rPr dirty="0" sz="2800" spc="-185" b="1">
                <a:latin typeface="Trebuchet MS"/>
                <a:cs typeface="Trebuchet MS"/>
              </a:rPr>
              <a:t>p</a:t>
            </a:r>
            <a:r>
              <a:rPr dirty="0" sz="2800" spc="-110" b="1">
                <a:latin typeface="Trebuchet MS"/>
                <a:cs typeface="Trebuchet MS"/>
              </a:rPr>
              <a:t>l</a:t>
            </a:r>
            <a:r>
              <a:rPr dirty="0" sz="2800" spc="-235" b="1">
                <a:latin typeface="Trebuchet MS"/>
                <a:cs typeface="Trebuchet MS"/>
              </a:rPr>
              <a:t>eji</a:t>
            </a:r>
            <a:r>
              <a:rPr dirty="0" sz="2800" spc="-185" b="1">
                <a:latin typeface="Trebuchet MS"/>
                <a:cs typeface="Trebuchet MS"/>
              </a:rPr>
              <a:t>d</a:t>
            </a:r>
            <a:r>
              <a:rPr dirty="0" sz="2800" spc="-145" b="1">
                <a:latin typeface="Trebuchet MS"/>
                <a:cs typeface="Trebuchet MS"/>
              </a:rPr>
              <a:t>ad</a:t>
            </a:r>
            <a:r>
              <a:rPr dirty="0" sz="2800" spc="-175" b="1">
                <a:latin typeface="Trebuchet MS"/>
                <a:cs typeface="Trebuchet MS"/>
              </a:rPr>
              <a:t> </a:t>
            </a:r>
            <a:r>
              <a:rPr dirty="0" sz="2800" spc="-215" b="1">
                <a:latin typeface="Trebuchet MS"/>
                <a:cs typeface="Trebuchet MS"/>
              </a:rPr>
              <a:t>c</a:t>
            </a:r>
            <a:r>
              <a:rPr dirty="0" sz="2800" spc="-165" b="1">
                <a:latin typeface="Trebuchet MS"/>
                <a:cs typeface="Trebuchet MS"/>
              </a:rPr>
              <a:t>r</a:t>
            </a:r>
            <a:r>
              <a:rPr dirty="0" sz="2800" spc="-229" b="1">
                <a:latin typeface="Trebuchet MS"/>
                <a:cs typeface="Trebuchet MS"/>
              </a:rPr>
              <a:t>e</a:t>
            </a:r>
            <a:r>
              <a:rPr dirty="0" sz="2800" spc="-215" b="1">
                <a:latin typeface="Trebuchet MS"/>
                <a:cs typeface="Trebuchet MS"/>
              </a:rPr>
              <a:t>c</a:t>
            </a:r>
            <a:r>
              <a:rPr dirty="0" sz="2800" spc="-229" b="1">
                <a:latin typeface="Trebuchet MS"/>
                <a:cs typeface="Trebuchet MS"/>
              </a:rPr>
              <a:t>e</a:t>
            </a:r>
            <a:r>
              <a:rPr dirty="0" sz="2800" spc="-170" b="1">
                <a:latin typeface="Trebuchet MS"/>
                <a:cs typeface="Trebuchet MS"/>
              </a:rPr>
              <a:t> </a:t>
            </a:r>
            <a:r>
              <a:rPr dirty="0" sz="2800" spc="-215" b="1">
                <a:latin typeface="Trebuchet MS"/>
                <a:cs typeface="Trebuchet MS"/>
              </a:rPr>
              <a:t>c</a:t>
            </a:r>
            <a:r>
              <a:rPr dirty="0" sz="2800" spc="-180" b="1">
                <a:latin typeface="Trebuchet MS"/>
                <a:cs typeface="Trebuchet MS"/>
              </a:rPr>
              <a:t>on</a:t>
            </a:r>
            <a:r>
              <a:rPr dirty="0" sz="2800" spc="-175" b="1">
                <a:latin typeface="Trebuchet MS"/>
                <a:cs typeface="Trebuchet MS"/>
              </a:rPr>
              <a:t> </a:t>
            </a:r>
            <a:r>
              <a:rPr dirty="0" sz="2800" spc="-215" b="1">
                <a:latin typeface="Trebuchet MS"/>
                <a:cs typeface="Trebuchet MS"/>
              </a:rPr>
              <a:t>c</a:t>
            </a:r>
            <a:r>
              <a:rPr dirty="0" sz="2800" spc="-135" b="1">
                <a:latin typeface="Trebuchet MS"/>
                <a:cs typeface="Trebuchet MS"/>
              </a:rPr>
              <a:t>a</a:t>
            </a:r>
            <a:r>
              <a:rPr dirty="0" sz="2800" spc="-155" b="1">
                <a:latin typeface="Trebuchet MS"/>
                <a:cs typeface="Trebuchet MS"/>
              </a:rPr>
              <a:t>d</a:t>
            </a:r>
            <a:r>
              <a:rPr dirty="0" sz="2800" spc="-105" b="1">
                <a:latin typeface="Trebuchet MS"/>
                <a:cs typeface="Trebuchet MS"/>
              </a:rPr>
              <a:t>a</a:t>
            </a:r>
            <a:r>
              <a:rPr dirty="0" sz="2800" spc="-60" b="1">
                <a:latin typeface="Trebuchet MS"/>
                <a:cs typeface="Trebuchet MS"/>
              </a:rPr>
              <a:t> </a:t>
            </a:r>
            <a:r>
              <a:rPr dirty="0" sz="2800" spc="-185" b="1">
                <a:latin typeface="Trebuchet MS"/>
                <a:cs typeface="Trebuchet MS"/>
              </a:rPr>
              <a:t>d</a:t>
            </a:r>
            <a:r>
              <a:rPr dirty="0" sz="2800" spc="-170" b="1">
                <a:latin typeface="Trebuchet MS"/>
                <a:cs typeface="Trebuchet MS"/>
              </a:rPr>
              <a:t>i</a:t>
            </a:r>
            <a:r>
              <a:rPr dirty="0" sz="2800" spc="-25" b="1">
                <a:latin typeface="Trebuchet MS"/>
                <a:cs typeface="Trebuchet MS"/>
              </a:rPr>
              <a:t>m</a:t>
            </a:r>
            <a:r>
              <a:rPr dirty="0" sz="2800" spc="-180" b="1">
                <a:latin typeface="Trebuchet MS"/>
                <a:cs typeface="Trebuchet MS"/>
              </a:rPr>
              <a:t>e</a:t>
            </a:r>
            <a:r>
              <a:rPr dirty="0" sz="2800" spc="-190" b="1">
                <a:latin typeface="Trebuchet MS"/>
                <a:cs typeface="Trebuchet MS"/>
              </a:rPr>
              <a:t>n</a:t>
            </a:r>
            <a:r>
              <a:rPr dirty="0" sz="2800" spc="135" b="1">
                <a:latin typeface="Trebuchet MS"/>
                <a:cs typeface="Trebuchet MS"/>
              </a:rPr>
              <a:t>s</a:t>
            </a:r>
            <a:r>
              <a:rPr dirty="0" sz="2800" spc="-170" b="1">
                <a:latin typeface="Trebuchet MS"/>
                <a:cs typeface="Trebuchet MS"/>
              </a:rPr>
              <a:t>i</a:t>
            </a:r>
            <a:r>
              <a:rPr dirty="0" sz="2800" spc="-180" b="1">
                <a:latin typeface="Trebuchet MS"/>
                <a:cs typeface="Trebuchet MS"/>
              </a:rPr>
              <a:t>on</a:t>
            </a:r>
            <a:r>
              <a:rPr dirty="0" sz="2800" spc="-175" b="1">
                <a:latin typeface="Trebuchet MS"/>
                <a:cs typeface="Trebuchet MS"/>
              </a:rPr>
              <a:t> </a:t>
            </a:r>
            <a:r>
              <a:rPr dirty="0" sz="2800" spc="370" b="1">
                <a:latin typeface="Trebuchet MS"/>
                <a:cs typeface="Trebuchet MS"/>
              </a:rPr>
              <a:t>–</a:t>
            </a:r>
            <a:r>
              <a:rPr dirty="0" sz="2800" spc="-170" b="1">
                <a:latin typeface="Trebuchet MS"/>
                <a:cs typeface="Trebuchet MS"/>
              </a:rPr>
              <a:t> </a:t>
            </a:r>
            <a:r>
              <a:rPr dirty="0" sz="2800" spc="-45" b="1">
                <a:latin typeface="Trebuchet MS"/>
                <a:cs typeface="Trebuchet MS"/>
              </a:rPr>
              <a:t>es</a:t>
            </a:r>
            <a:r>
              <a:rPr dirty="0" sz="2800" spc="-165" b="1">
                <a:latin typeface="Trebuchet MS"/>
                <a:cs typeface="Trebuchet MS"/>
              </a:rPr>
              <a:t> </a:t>
            </a:r>
            <a:r>
              <a:rPr dirty="0" sz="2800" spc="-229" b="1">
                <a:latin typeface="Trebuchet MS"/>
                <a:cs typeface="Trebuchet MS"/>
              </a:rPr>
              <a:t>e</a:t>
            </a:r>
            <a:r>
              <a:rPr dirty="0" sz="2800" spc="-215" b="1">
                <a:latin typeface="Trebuchet MS"/>
                <a:cs typeface="Trebuchet MS"/>
              </a:rPr>
              <a:t>x</a:t>
            </a:r>
            <a:r>
              <a:rPr dirty="0" sz="2800" spc="-185" b="1">
                <a:latin typeface="Trebuchet MS"/>
                <a:cs typeface="Trebuchet MS"/>
              </a:rPr>
              <a:t>p</a:t>
            </a:r>
            <a:r>
              <a:rPr dirty="0" sz="2800" spc="-175" b="1">
                <a:latin typeface="Trebuchet MS"/>
                <a:cs typeface="Trebuchet MS"/>
              </a:rPr>
              <a:t>o</a:t>
            </a:r>
            <a:r>
              <a:rPr dirty="0" sz="2800" spc="-190" b="1">
                <a:latin typeface="Trebuchet MS"/>
                <a:cs typeface="Trebuchet MS"/>
              </a:rPr>
              <a:t>n</a:t>
            </a:r>
            <a:r>
              <a:rPr dirty="0" sz="2800" spc="-180" b="1">
                <a:latin typeface="Trebuchet MS"/>
                <a:cs typeface="Trebuchet MS"/>
              </a:rPr>
              <a:t>e</a:t>
            </a:r>
            <a:r>
              <a:rPr dirty="0" sz="2800" spc="-190" b="1">
                <a:latin typeface="Trebuchet MS"/>
                <a:cs typeface="Trebuchet MS"/>
              </a:rPr>
              <a:t>n</a:t>
            </a:r>
            <a:r>
              <a:rPr dirty="0" sz="2800" spc="-215" b="1">
                <a:latin typeface="Trebuchet MS"/>
                <a:cs typeface="Trebuchet MS"/>
              </a:rPr>
              <a:t>c</a:t>
            </a:r>
            <a:r>
              <a:rPr dirty="0" sz="2800" spc="-170" b="1">
                <a:latin typeface="Trebuchet MS"/>
                <a:cs typeface="Trebuchet MS"/>
              </a:rPr>
              <a:t>i</a:t>
            </a:r>
            <a:r>
              <a:rPr dirty="0" sz="2800" spc="-105" b="1">
                <a:latin typeface="Trebuchet MS"/>
                <a:cs typeface="Trebuchet MS"/>
              </a:rPr>
              <a:t>al</a:t>
            </a:r>
            <a:endParaRPr sz="2800">
              <a:latin typeface="Trebuchet MS"/>
              <a:cs typeface="Trebuchet MS"/>
            </a:endParaRPr>
          </a:p>
          <a:p>
            <a:pPr marL="241300" marR="307340" indent="-228600">
              <a:lnSpc>
                <a:spcPct val="90700"/>
              </a:lnSpc>
              <a:spcBef>
                <a:spcPts val="919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80" b="1">
                <a:latin typeface="Trebuchet MS"/>
                <a:cs typeface="Trebuchet MS"/>
              </a:rPr>
              <a:t>Es</a:t>
            </a:r>
            <a:r>
              <a:rPr dirty="0" sz="2800" spc="-75" b="1">
                <a:latin typeface="Trebuchet MS"/>
                <a:cs typeface="Trebuchet MS"/>
              </a:rPr>
              <a:t>t</a:t>
            </a:r>
            <a:r>
              <a:rPr dirty="0" sz="2800" spc="-105" b="1">
                <a:latin typeface="Trebuchet MS"/>
                <a:cs typeface="Trebuchet MS"/>
              </a:rPr>
              <a:t>á</a:t>
            </a:r>
            <a:r>
              <a:rPr dirty="0" sz="2800" spc="-170" b="1">
                <a:latin typeface="Trebuchet MS"/>
                <a:cs typeface="Trebuchet MS"/>
              </a:rPr>
              <a:t> </a:t>
            </a:r>
            <a:r>
              <a:rPr dirty="0" sz="2800" spc="-110" b="1">
                <a:latin typeface="Trebuchet MS"/>
                <a:cs typeface="Trebuchet MS"/>
              </a:rPr>
              <a:t>l</a:t>
            </a:r>
            <a:r>
              <a:rPr dirty="0" sz="2800" spc="-170" b="1">
                <a:latin typeface="Trebuchet MS"/>
                <a:cs typeface="Trebuchet MS"/>
              </a:rPr>
              <a:t>i</a:t>
            </a:r>
            <a:r>
              <a:rPr dirty="0" sz="2800" spc="-25" b="1">
                <a:latin typeface="Trebuchet MS"/>
                <a:cs typeface="Trebuchet MS"/>
              </a:rPr>
              <a:t>m</a:t>
            </a:r>
            <a:r>
              <a:rPr dirty="0" sz="2800" spc="-170" b="1">
                <a:latin typeface="Trebuchet MS"/>
                <a:cs typeface="Trebuchet MS"/>
              </a:rPr>
              <a:t>i</a:t>
            </a:r>
            <a:r>
              <a:rPr dirty="0" sz="2800" spc="-340" b="1">
                <a:latin typeface="Trebuchet MS"/>
                <a:cs typeface="Trebuchet MS"/>
              </a:rPr>
              <a:t>t</a:t>
            </a:r>
            <a:r>
              <a:rPr dirty="0" sz="2800" spc="-135" b="1">
                <a:latin typeface="Trebuchet MS"/>
                <a:cs typeface="Trebuchet MS"/>
              </a:rPr>
              <a:t>a</a:t>
            </a:r>
            <a:r>
              <a:rPr dirty="0" sz="2800" spc="-155" b="1">
                <a:latin typeface="Trebuchet MS"/>
                <a:cs typeface="Trebuchet MS"/>
              </a:rPr>
              <a:t>d</a:t>
            </a:r>
            <a:r>
              <a:rPr dirty="0" sz="2800" spc="-105" b="1">
                <a:latin typeface="Trebuchet MS"/>
                <a:cs typeface="Trebuchet MS"/>
              </a:rPr>
              <a:t>a</a:t>
            </a:r>
            <a:r>
              <a:rPr dirty="0" sz="2800" spc="-170" b="1">
                <a:latin typeface="Trebuchet MS"/>
                <a:cs typeface="Trebuchet MS"/>
              </a:rPr>
              <a:t> </a:t>
            </a:r>
            <a:r>
              <a:rPr dirty="0" sz="2800" spc="-105" b="1">
                <a:latin typeface="Trebuchet MS"/>
                <a:cs typeface="Trebuchet MS"/>
              </a:rPr>
              <a:t>a</a:t>
            </a:r>
            <a:r>
              <a:rPr dirty="0" sz="2800" spc="-170" b="1">
                <a:latin typeface="Trebuchet MS"/>
                <a:cs typeface="Trebuchet MS"/>
              </a:rPr>
              <a:t> </a:t>
            </a:r>
            <a:r>
              <a:rPr dirty="0" sz="2800" spc="-110" b="1">
                <a:latin typeface="Trebuchet MS"/>
                <a:cs typeface="Trebuchet MS"/>
              </a:rPr>
              <a:t>l</a:t>
            </a:r>
            <a:r>
              <a:rPr dirty="0" sz="2800" spc="10" b="1">
                <a:latin typeface="Trebuchet MS"/>
                <a:cs typeface="Trebuchet MS"/>
              </a:rPr>
              <a:t>as</a:t>
            </a:r>
            <a:r>
              <a:rPr dirty="0" sz="2800" spc="5" b="1">
                <a:latin typeface="Trebuchet MS"/>
                <a:cs typeface="Trebuchet MS"/>
              </a:rPr>
              <a:t> </a:t>
            </a:r>
            <a:r>
              <a:rPr dirty="0" sz="2800" spc="-215" b="1">
                <a:latin typeface="Trebuchet MS"/>
                <a:cs typeface="Trebuchet MS"/>
              </a:rPr>
              <a:t>c</a:t>
            </a:r>
            <a:r>
              <a:rPr dirty="0" sz="2800" spc="-120" b="1">
                <a:latin typeface="Trebuchet MS"/>
                <a:cs typeface="Trebuchet MS"/>
              </a:rPr>
              <a:t>om</a:t>
            </a:r>
            <a:r>
              <a:rPr dirty="0" sz="2800" spc="-185" b="1">
                <a:latin typeface="Trebuchet MS"/>
                <a:cs typeface="Trebuchet MS"/>
              </a:rPr>
              <a:t>b</a:t>
            </a:r>
            <a:r>
              <a:rPr dirty="0" sz="2800" spc="-170" b="1">
                <a:latin typeface="Trebuchet MS"/>
                <a:cs typeface="Trebuchet MS"/>
              </a:rPr>
              <a:t>i</a:t>
            </a:r>
            <a:r>
              <a:rPr dirty="0" sz="2800" spc="-155" b="1">
                <a:latin typeface="Trebuchet MS"/>
                <a:cs typeface="Trebuchet MS"/>
              </a:rPr>
              <a:t>n</a:t>
            </a:r>
            <a:r>
              <a:rPr dirty="0" sz="2800" spc="-150" b="1">
                <a:latin typeface="Trebuchet MS"/>
                <a:cs typeface="Trebuchet MS"/>
              </a:rPr>
              <a:t>a</a:t>
            </a:r>
            <a:r>
              <a:rPr dirty="0" sz="2800" spc="-155" b="1">
                <a:latin typeface="Trebuchet MS"/>
                <a:cs typeface="Trebuchet MS"/>
              </a:rPr>
              <a:t>c</a:t>
            </a:r>
            <a:r>
              <a:rPr dirty="0" sz="2800" spc="-170" b="1">
                <a:latin typeface="Trebuchet MS"/>
                <a:cs typeface="Trebuchet MS"/>
              </a:rPr>
              <a:t>i</a:t>
            </a:r>
            <a:r>
              <a:rPr dirty="0" sz="2800" spc="-175" b="1">
                <a:latin typeface="Trebuchet MS"/>
                <a:cs typeface="Trebuchet MS"/>
              </a:rPr>
              <a:t>o</a:t>
            </a:r>
            <a:r>
              <a:rPr dirty="0" sz="2800" spc="-190" b="1">
                <a:latin typeface="Trebuchet MS"/>
                <a:cs typeface="Trebuchet MS"/>
              </a:rPr>
              <a:t>n</a:t>
            </a:r>
            <a:r>
              <a:rPr dirty="0" sz="2800" spc="-45" b="1">
                <a:latin typeface="Trebuchet MS"/>
                <a:cs typeface="Trebuchet MS"/>
              </a:rPr>
              <a:t>es</a:t>
            </a:r>
            <a:r>
              <a:rPr dirty="0" sz="2800" spc="-165" b="1">
                <a:latin typeface="Trebuchet MS"/>
                <a:cs typeface="Trebuchet MS"/>
              </a:rPr>
              <a:t> </a:t>
            </a:r>
            <a:r>
              <a:rPr dirty="0" sz="2800" spc="-204" b="1">
                <a:latin typeface="Trebuchet MS"/>
                <a:cs typeface="Trebuchet MS"/>
              </a:rPr>
              <a:t>q</a:t>
            </a:r>
            <a:r>
              <a:rPr dirty="0" sz="2800" spc="-175" b="1">
                <a:latin typeface="Trebuchet MS"/>
                <a:cs typeface="Trebuchet MS"/>
              </a:rPr>
              <a:t>u</a:t>
            </a:r>
            <a:r>
              <a:rPr dirty="0" sz="2800" spc="-229" b="1">
                <a:latin typeface="Trebuchet MS"/>
                <a:cs typeface="Trebuchet MS"/>
              </a:rPr>
              <a:t>e</a:t>
            </a:r>
            <a:r>
              <a:rPr dirty="0" sz="2800" spc="-170" b="1">
                <a:latin typeface="Trebuchet MS"/>
                <a:cs typeface="Trebuchet MS"/>
              </a:rPr>
              <a:t> </a:t>
            </a:r>
            <a:r>
              <a:rPr dirty="0" sz="2800" spc="-155" b="1">
                <a:latin typeface="Trebuchet MS"/>
                <a:cs typeface="Trebuchet MS"/>
              </a:rPr>
              <a:t>n</a:t>
            </a:r>
            <a:r>
              <a:rPr dirty="0" sz="2800" spc="-35" b="1">
                <a:latin typeface="Trebuchet MS"/>
                <a:cs typeface="Trebuchet MS"/>
              </a:rPr>
              <a:t>o</a:t>
            </a:r>
            <a:r>
              <a:rPr dirty="0" sz="2800" spc="-20" b="1">
                <a:latin typeface="Trebuchet MS"/>
                <a:cs typeface="Trebuchet MS"/>
              </a:rPr>
              <a:t>s</a:t>
            </a:r>
            <a:r>
              <a:rPr dirty="0" sz="2800" spc="-320" b="1">
                <a:latin typeface="Trebuchet MS"/>
                <a:cs typeface="Trebuchet MS"/>
              </a:rPr>
              <a:t>o</a:t>
            </a:r>
            <a:r>
              <a:rPr dirty="0" sz="2800" spc="-229" b="1">
                <a:latin typeface="Trebuchet MS"/>
                <a:cs typeface="Trebuchet MS"/>
              </a:rPr>
              <a:t>t</a:t>
            </a:r>
            <a:r>
              <a:rPr dirty="0" sz="2800" spc="-165" b="1">
                <a:latin typeface="Trebuchet MS"/>
                <a:cs typeface="Trebuchet MS"/>
              </a:rPr>
              <a:t>r</a:t>
            </a:r>
            <a:r>
              <a:rPr dirty="0" sz="2800" spc="-30" b="1">
                <a:latin typeface="Trebuchet MS"/>
                <a:cs typeface="Trebuchet MS"/>
              </a:rPr>
              <a:t>os</a:t>
            </a:r>
            <a:r>
              <a:rPr dirty="0" sz="2800" spc="-20" b="1">
                <a:latin typeface="Trebuchet MS"/>
                <a:cs typeface="Trebuchet MS"/>
              </a:rPr>
              <a:t> </a:t>
            </a:r>
            <a:r>
              <a:rPr dirty="0" sz="2800" spc="-50" b="1">
                <a:latin typeface="Trebuchet MS"/>
                <a:cs typeface="Trebuchet MS"/>
              </a:rPr>
              <a:t>e</a:t>
            </a:r>
            <a:r>
              <a:rPr dirty="0" sz="2800" spc="-35" b="1">
                <a:latin typeface="Trebuchet MS"/>
                <a:cs typeface="Trebuchet MS"/>
              </a:rPr>
              <a:t>s</a:t>
            </a:r>
            <a:r>
              <a:rPr dirty="0" sz="2800" spc="-185" b="1">
                <a:latin typeface="Trebuchet MS"/>
                <a:cs typeface="Trebuchet MS"/>
              </a:rPr>
              <a:t>p</a:t>
            </a:r>
            <a:r>
              <a:rPr dirty="0" sz="2800" spc="-229" b="1">
                <a:latin typeface="Trebuchet MS"/>
                <a:cs typeface="Trebuchet MS"/>
              </a:rPr>
              <a:t>e</a:t>
            </a:r>
            <a:r>
              <a:rPr dirty="0" sz="2800" spc="-215" b="1">
                <a:latin typeface="Trebuchet MS"/>
                <a:cs typeface="Trebuchet MS"/>
              </a:rPr>
              <a:t>c</a:t>
            </a:r>
            <a:r>
              <a:rPr dirty="0" sz="2800" spc="-170" b="1">
                <a:latin typeface="Trebuchet MS"/>
                <a:cs typeface="Trebuchet MS"/>
              </a:rPr>
              <a:t>i</a:t>
            </a:r>
            <a:r>
              <a:rPr dirty="0" sz="2800" spc="-265" b="1">
                <a:latin typeface="Trebuchet MS"/>
                <a:cs typeface="Trebuchet MS"/>
              </a:rPr>
              <a:t>f</a:t>
            </a:r>
            <a:r>
              <a:rPr dirty="0" sz="2800" spc="-170" b="1">
                <a:latin typeface="Trebuchet MS"/>
                <a:cs typeface="Trebuchet MS"/>
              </a:rPr>
              <a:t>i</a:t>
            </a:r>
            <a:r>
              <a:rPr dirty="0" sz="2800" spc="-215" b="1">
                <a:latin typeface="Trebuchet MS"/>
                <a:cs typeface="Trebuchet MS"/>
              </a:rPr>
              <a:t>c</a:t>
            </a:r>
            <a:r>
              <a:rPr dirty="0" sz="2800" spc="-60" b="1">
                <a:latin typeface="Trebuchet MS"/>
                <a:cs typeface="Trebuchet MS"/>
              </a:rPr>
              <a:t>am</a:t>
            </a:r>
            <a:r>
              <a:rPr dirty="0" sz="2800" spc="-30" b="1">
                <a:latin typeface="Trebuchet MS"/>
                <a:cs typeface="Trebuchet MS"/>
              </a:rPr>
              <a:t>os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5351" y="5226785"/>
            <a:ext cx="10027920" cy="381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280" b="1">
                <a:latin typeface="Trebuchet MS"/>
                <a:cs typeface="Trebuchet MS"/>
              </a:rPr>
              <a:t>O</a:t>
            </a:r>
            <a:r>
              <a:rPr dirty="0" sz="2800" spc="-340" b="1">
                <a:latin typeface="Trebuchet MS"/>
                <a:cs typeface="Trebuchet MS"/>
              </a:rPr>
              <a:t>t</a:t>
            </a:r>
            <a:r>
              <a:rPr dirty="0" sz="2800" spc="-165" b="1">
                <a:latin typeface="Trebuchet MS"/>
                <a:cs typeface="Trebuchet MS"/>
              </a:rPr>
              <a:t>r</a:t>
            </a:r>
            <a:r>
              <a:rPr dirty="0" sz="2800" spc="15" b="1">
                <a:latin typeface="Trebuchet MS"/>
                <a:cs typeface="Trebuchet MS"/>
              </a:rPr>
              <a:t>a</a:t>
            </a:r>
            <a:r>
              <a:rPr dirty="0" sz="2800" spc="15" b="1">
                <a:latin typeface="Trebuchet MS"/>
                <a:cs typeface="Trebuchet MS"/>
              </a:rPr>
              <a:t>s</a:t>
            </a:r>
            <a:r>
              <a:rPr dirty="0" sz="2800" spc="-360" b="1">
                <a:latin typeface="Trebuchet MS"/>
                <a:cs typeface="Trebuchet MS"/>
              </a:rPr>
              <a:t>,</a:t>
            </a:r>
            <a:r>
              <a:rPr dirty="0" sz="2800" spc="-165" b="1">
                <a:latin typeface="Trebuchet MS"/>
                <a:cs typeface="Trebuchet MS"/>
              </a:rPr>
              <a:t> </a:t>
            </a:r>
            <a:r>
              <a:rPr dirty="0" sz="2800" spc="-25" b="1">
                <a:latin typeface="Trebuchet MS"/>
                <a:cs typeface="Trebuchet MS"/>
              </a:rPr>
              <a:t>m</a:t>
            </a:r>
            <a:r>
              <a:rPr dirty="0" sz="2800" spc="-265" b="1">
                <a:latin typeface="Trebuchet MS"/>
                <a:cs typeface="Trebuchet MS"/>
              </a:rPr>
              <a:t>ej</a:t>
            </a:r>
            <a:r>
              <a:rPr dirty="0" sz="2800" spc="-175" b="1">
                <a:latin typeface="Trebuchet MS"/>
                <a:cs typeface="Trebuchet MS"/>
              </a:rPr>
              <a:t>o</a:t>
            </a:r>
            <a:r>
              <a:rPr dirty="0" sz="2800" spc="-190" b="1">
                <a:latin typeface="Trebuchet MS"/>
                <a:cs typeface="Trebuchet MS"/>
              </a:rPr>
              <a:t>r</a:t>
            </a:r>
            <a:r>
              <a:rPr dirty="0" sz="2800" spc="-50" b="1">
                <a:latin typeface="Trebuchet MS"/>
                <a:cs typeface="Trebuchet MS"/>
              </a:rPr>
              <a:t>e</a:t>
            </a:r>
            <a:r>
              <a:rPr dirty="0" sz="2800" spc="-35" b="1">
                <a:latin typeface="Trebuchet MS"/>
                <a:cs typeface="Trebuchet MS"/>
              </a:rPr>
              <a:t>s</a:t>
            </a:r>
            <a:r>
              <a:rPr dirty="0" sz="2800" spc="-360" b="1">
                <a:latin typeface="Trebuchet MS"/>
                <a:cs typeface="Trebuchet MS"/>
              </a:rPr>
              <a:t>,</a:t>
            </a:r>
            <a:r>
              <a:rPr dirty="0" sz="2800" spc="-165" b="1">
                <a:latin typeface="Trebuchet MS"/>
                <a:cs typeface="Trebuchet MS"/>
              </a:rPr>
              <a:t> </a:t>
            </a:r>
            <a:r>
              <a:rPr dirty="0" sz="2800" spc="-195" b="1">
                <a:latin typeface="Trebuchet MS"/>
                <a:cs typeface="Trebuchet MS"/>
              </a:rPr>
              <a:t>o</a:t>
            </a:r>
            <a:r>
              <a:rPr dirty="0" sz="2800" spc="-204" b="1">
                <a:latin typeface="Trebuchet MS"/>
                <a:cs typeface="Trebuchet MS"/>
              </a:rPr>
              <a:t>p</a:t>
            </a:r>
            <a:r>
              <a:rPr dirty="0" sz="2800" spc="-215" b="1">
                <a:latin typeface="Trebuchet MS"/>
                <a:cs typeface="Trebuchet MS"/>
              </a:rPr>
              <a:t>c</a:t>
            </a:r>
            <a:r>
              <a:rPr dirty="0" sz="2800" spc="-170" b="1">
                <a:latin typeface="Trebuchet MS"/>
                <a:cs typeface="Trebuchet MS"/>
              </a:rPr>
              <a:t>i</a:t>
            </a:r>
            <a:r>
              <a:rPr dirty="0" sz="2800" spc="-175" b="1">
                <a:latin typeface="Trebuchet MS"/>
                <a:cs typeface="Trebuchet MS"/>
              </a:rPr>
              <a:t>o</a:t>
            </a:r>
            <a:r>
              <a:rPr dirty="0" sz="2800" spc="-190" b="1">
                <a:latin typeface="Trebuchet MS"/>
                <a:cs typeface="Trebuchet MS"/>
              </a:rPr>
              <a:t>n</a:t>
            </a:r>
            <a:r>
              <a:rPr dirty="0" sz="2800" spc="-50" b="1">
                <a:latin typeface="Trebuchet MS"/>
                <a:cs typeface="Trebuchet MS"/>
              </a:rPr>
              <a:t>e</a:t>
            </a:r>
            <a:r>
              <a:rPr dirty="0" sz="2800" spc="-35" b="1">
                <a:latin typeface="Trebuchet MS"/>
                <a:cs typeface="Trebuchet MS"/>
              </a:rPr>
              <a:t>s</a:t>
            </a:r>
            <a:r>
              <a:rPr dirty="0" sz="2800" spc="-360" b="1">
                <a:latin typeface="Trebuchet MS"/>
                <a:cs typeface="Trebuchet MS"/>
              </a:rPr>
              <a:t>:</a:t>
            </a:r>
            <a:r>
              <a:rPr dirty="0" sz="2800" spc="-165" b="1">
                <a:latin typeface="Trebuchet MS"/>
                <a:cs typeface="Trebuchet MS"/>
              </a:rPr>
              <a:t> </a:t>
            </a:r>
            <a:r>
              <a:rPr dirty="0" sz="2800" spc="-20" b="1">
                <a:latin typeface="Trebuchet MS"/>
                <a:cs typeface="Trebuchet MS"/>
              </a:rPr>
              <a:t>R</a:t>
            </a:r>
            <a:r>
              <a:rPr dirty="0" sz="2800" spc="-120" b="1">
                <a:latin typeface="Trebuchet MS"/>
                <a:cs typeface="Trebuchet MS"/>
              </a:rPr>
              <a:t>a</a:t>
            </a:r>
            <a:r>
              <a:rPr dirty="0" sz="2800" spc="-140" b="1">
                <a:latin typeface="Trebuchet MS"/>
                <a:cs typeface="Trebuchet MS"/>
              </a:rPr>
              <a:t>n</a:t>
            </a:r>
            <a:r>
              <a:rPr dirty="0" sz="2800" spc="-185" b="1">
                <a:latin typeface="Trebuchet MS"/>
                <a:cs typeface="Trebuchet MS"/>
              </a:rPr>
              <a:t>d</a:t>
            </a:r>
            <a:r>
              <a:rPr dirty="0" sz="2800" spc="-120" b="1">
                <a:latin typeface="Trebuchet MS"/>
                <a:cs typeface="Trebuchet MS"/>
              </a:rPr>
              <a:t>om</a:t>
            </a:r>
            <a:r>
              <a:rPr dirty="0" sz="2800" spc="-170" b="1">
                <a:latin typeface="Trebuchet MS"/>
                <a:cs typeface="Trebuchet MS"/>
              </a:rPr>
              <a:t> </a:t>
            </a:r>
            <a:r>
              <a:rPr dirty="0" sz="2800" spc="135" b="1">
                <a:latin typeface="Trebuchet MS"/>
                <a:cs typeface="Trebuchet MS"/>
              </a:rPr>
              <a:t>s</a:t>
            </a:r>
            <a:r>
              <a:rPr dirty="0" sz="2800" spc="-160" b="1">
                <a:latin typeface="Trebuchet MS"/>
                <a:cs typeface="Trebuchet MS"/>
              </a:rPr>
              <a:t>ea</a:t>
            </a:r>
            <a:r>
              <a:rPr dirty="0" sz="2800" spc="-175" b="1">
                <a:latin typeface="Trebuchet MS"/>
                <a:cs typeface="Trebuchet MS"/>
              </a:rPr>
              <a:t>r</a:t>
            </a:r>
            <a:r>
              <a:rPr dirty="0" sz="2800" spc="-215" b="1">
                <a:latin typeface="Trebuchet MS"/>
                <a:cs typeface="Trebuchet MS"/>
              </a:rPr>
              <a:t>c</a:t>
            </a:r>
            <a:r>
              <a:rPr dirty="0" sz="2800" spc="-170" b="1">
                <a:latin typeface="Trebuchet MS"/>
                <a:cs typeface="Trebuchet MS"/>
              </a:rPr>
              <a:t>h</a:t>
            </a:r>
            <a:r>
              <a:rPr dirty="0" sz="2800" spc="-175" b="1">
                <a:latin typeface="Trebuchet MS"/>
                <a:cs typeface="Trebuchet MS"/>
              </a:rPr>
              <a:t> </a:t>
            </a:r>
            <a:r>
              <a:rPr dirty="0" sz="2800" spc="-254" b="1">
                <a:latin typeface="Trebuchet MS"/>
                <a:cs typeface="Trebuchet MS"/>
              </a:rPr>
              <a:t>y</a:t>
            </a:r>
            <a:r>
              <a:rPr dirty="0" sz="2800" spc="-175" b="1">
                <a:latin typeface="Trebuchet MS"/>
                <a:cs typeface="Trebuchet MS"/>
              </a:rPr>
              <a:t> </a:t>
            </a:r>
            <a:r>
              <a:rPr dirty="0" sz="2800" spc="-195" b="1">
                <a:latin typeface="Trebuchet MS"/>
                <a:cs typeface="Trebuchet MS"/>
              </a:rPr>
              <a:t>o</a:t>
            </a:r>
            <a:r>
              <a:rPr dirty="0" sz="2800" spc="-204" b="1">
                <a:latin typeface="Trebuchet MS"/>
                <a:cs typeface="Trebuchet MS"/>
              </a:rPr>
              <a:t>p</a:t>
            </a:r>
            <a:r>
              <a:rPr dirty="0" sz="2800" spc="-340" b="1">
                <a:latin typeface="Trebuchet MS"/>
                <a:cs typeface="Trebuchet MS"/>
              </a:rPr>
              <a:t>t</a:t>
            </a:r>
            <a:r>
              <a:rPr dirty="0" sz="2800" spc="-170" b="1">
                <a:latin typeface="Trebuchet MS"/>
                <a:cs typeface="Trebuchet MS"/>
              </a:rPr>
              <a:t>i</a:t>
            </a:r>
            <a:r>
              <a:rPr dirty="0" sz="2800" spc="-25" b="1">
                <a:latin typeface="Trebuchet MS"/>
                <a:cs typeface="Trebuchet MS"/>
              </a:rPr>
              <a:t>m</a:t>
            </a:r>
            <a:r>
              <a:rPr dirty="0" sz="2800" spc="-170" b="1">
                <a:latin typeface="Trebuchet MS"/>
                <a:cs typeface="Trebuchet MS"/>
              </a:rPr>
              <a:t>i</a:t>
            </a:r>
            <a:r>
              <a:rPr dirty="0" sz="2800" spc="-250" b="1">
                <a:latin typeface="Trebuchet MS"/>
                <a:cs typeface="Trebuchet MS"/>
              </a:rPr>
              <a:t>z</a:t>
            </a:r>
            <a:r>
              <a:rPr dirty="0" sz="2800" spc="-150" b="1">
                <a:latin typeface="Trebuchet MS"/>
                <a:cs typeface="Trebuchet MS"/>
              </a:rPr>
              <a:t>a</a:t>
            </a:r>
            <a:r>
              <a:rPr dirty="0" sz="2800" spc="-155" b="1">
                <a:latin typeface="Trebuchet MS"/>
                <a:cs typeface="Trebuchet MS"/>
              </a:rPr>
              <a:t>c</a:t>
            </a:r>
            <a:r>
              <a:rPr dirty="0" sz="2800" spc="-170" b="1">
                <a:latin typeface="Trebuchet MS"/>
                <a:cs typeface="Trebuchet MS"/>
              </a:rPr>
              <a:t>i</a:t>
            </a:r>
            <a:r>
              <a:rPr dirty="0" sz="2800" spc="-180" b="1">
                <a:latin typeface="Trebuchet MS"/>
                <a:cs typeface="Trebuchet MS"/>
              </a:rPr>
              <a:t>ón</a:t>
            </a:r>
            <a:r>
              <a:rPr dirty="0" sz="2800" spc="-175" b="1">
                <a:latin typeface="Trebuchet MS"/>
                <a:cs typeface="Trebuchet MS"/>
              </a:rPr>
              <a:t> </a:t>
            </a:r>
            <a:r>
              <a:rPr dirty="0" sz="2800" spc="-185" b="1">
                <a:latin typeface="Trebuchet MS"/>
                <a:cs typeface="Trebuchet MS"/>
              </a:rPr>
              <a:t>b</a:t>
            </a:r>
            <a:r>
              <a:rPr dirty="0" sz="2800" spc="-125" b="1">
                <a:latin typeface="Trebuchet MS"/>
                <a:cs typeface="Trebuchet MS"/>
              </a:rPr>
              <a:t>a</a:t>
            </a:r>
            <a:r>
              <a:rPr dirty="0" sz="2800" spc="-265" b="1">
                <a:latin typeface="Trebuchet MS"/>
                <a:cs typeface="Trebuchet MS"/>
              </a:rPr>
              <a:t>y</a:t>
            </a:r>
            <a:r>
              <a:rPr dirty="0" sz="2800" spc="-50" b="1">
                <a:latin typeface="Trebuchet MS"/>
                <a:cs typeface="Trebuchet MS"/>
              </a:rPr>
              <a:t>e</a:t>
            </a:r>
            <a:r>
              <a:rPr dirty="0" sz="2800" spc="-35" b="1">
                <a:latin typeface="Trebuchet MS"/>
                <a:cs typeface="Trebuchet MS"/>
              </a:rPr>
              <a:t>s</a:t>
            </a:r>
            <a:r>
              <a:rPr dirty="0" sz="2800" spc="-170" b="1">
                <a:latin typeface="Trebuchet MS"/>
                <a:cs typeface="Trebuchet MS"/>
              </a:rPr>
              <a:t>i</a:t>
            </a:r>
            <a:r>
              <a:rPr dirty="0" sz="2800" spc="-120" b="1">
                <a:latin typeface="Trebuchet MS"/>
                <a:cs typeface="Trebuchet MS"/>
              </a:rPr>
              <a:t>a</a:t>
            </a:r>
            <a:r>
              <a:rPr dirty="0" sz="2800" spc="-140" b="1">
                <a:latin typeface="Trebuchet MS"/>
                <a:cs typeface="Trebuchet MS"/>
              </a:rPr>
              <a:t>n</a:t>
            </a:r>
            <a:r>
              <a:rPr dirty="0" sz="2800" spc="-105" b="1">
                <a:latin typeface="Trebuchet MS"/>
                <a:cs typeface="Trebuchet MS"/>
              </a:rPr>
              <a:t>a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8112"/>
            <a:ext cx="7127240" cy="944244"/>
          </a:xfrm>
          <a:custGeom>
            <a:avLst/>
            <a:gdLst/>
            <a:ahLst/>
            <a:cxnLst/>
            <a:rect l="l" t="t" r="r" b="b"/>
            <a:pathLst>
              <a:path w="7127240" h="944244">
                <a:moveTo>
                  <a:pt x="1" y="944217"/>
                </a:moveTo>
                <a:lnTo>
                  <a:pt x="1" y="0"/>
                </a:lnTo>
                <a:lnTo>
                  <a:pt x="7126867" y="0"/>
                </a:lnTo>
                <a:lnTo>
                  <a:pt x="7126867" y="944217"/>
                </a:lnTo>
                <a:lnTo>
                  <a:pt x="1" y="944217"/>
                </a:lnTo>
              </a:path>
            </a:pathLst>
          </a:custGeom>
          <a:solidFill>
            <a:srgbClr val="262B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925"/>
              <a:t>T</a:t>
            </a:r>
            <a:r>
              <a:rPr dirty="0" spc="-1019"/>
              <a:t>r</a:t>
            </a:r>
            <a:r>
              <a:rPr dirty="0" spc="-1220"/>
              <a:t>a</a:t>
            </a:r>
            <a:r>
              <a:rPr dirty="0" spc="-1450"/>
              <a:t>d</a:t>
            </a:r>
            <a:r>
              <a:rPr dirty="0" spc="-605"/>
              <a:t>i</a:t>
            </a:r>
            <a:r>
              <a:rPr dirty="0" spc="-1220"/>
              <a:t>c</a:t>
            </a:r>
            <a:r>
              <a:rPr dirty="0" spc="-605"/>
              <a:t>i</a:t>
            </a:r>
            <a:r>
              <a:rPr dirty="0" spc="-1575"/>
              <a:t>o</a:t>
            </a:r>
            <a:r>
              <a:rPr dirty="0" spc="-1450"/>
              <a:t>n</a:t>
            </a:r>
            <a:r>
              <a:rPr dirty="0" spc="-1220"/>
              <a:t>a</a:t>
            </a:r>
            <a:r>
              <a:rPr dirty="0" spc="-1270"/>
              <a:t>lm</a:t>
            </a:r>
            <a:r>
              <a:rPr dirty="0" spc="-1220"/>
              <a:t>e</a:t>
            </a:r>
            <a:r>
              <a:rPr dirty="0" spc="-1450"/>
              <a:t>n</a:t>
            </a:r>
            <a:r>
              <a:rPr dirty="0" spc="-844"/>
              <a:t>t</a:t>
            </a:r>
            <a:r>
              <a:rPr dirty="0" spc="-121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28686" y="1933294"/>
            <a:ext cx="7199630" cy="418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2400" spc="-22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28682" y="1933294"/>
            <a:ext cx="7200265" cy="418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2400" spc="-16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ainin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28684" y="1933294"/>
            <a:ext cx="7199630" cy="418465"/>
          </a:xfrm>
          <a:prstGeom prst="rect">
            <a:avLst/>
          </a:prstGeom>
          <a:solidFill>
            <a:srgbClr val="70AD47"/>
          </a:solidFill>
          <a:ln w="19050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1270">
              <a:lnSpc>
                <a:spcPct val="100000"/>
              </a:lnSpc>
            </a:pPr>
            <a:r>
              <a:rPr dirty="0" sz="2400" spc="-16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ainin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14984" y="3200398"/>
            <a:ext cx="4577015" cy="3657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925"/>
              <a:t>T</a:t>
            </a:r>
            <a:r>
              <a:rPr dirty="0" spc="-1019"/>
              <a:t>r</a:t>
            </a:r>
            <a:r>
              <a:rPr dirty="0" spc="-1220"/>
              <a:t>a</a:t>
            </a:r>
            <a:r>
              <a:rPr dirty="0" spc="-1450"/>
              <a:t>d</a:t>
            </a:r>
            <a:r>
              <a:rPr dirty="0" spc="-605"/>
              <a:t>i</a:t>
            </a:r>
            <a:r>
              <a:rPr dirty="0" spc="-1220"/>
              <a:t>c</a:t>
            </a:r>
            <a:r>
              <a:rPr dirty="0" spc="-605"/>
              <a:t>i</a:t>
            </a:r>
            <a:r>
              <a:rPr dirty="0" spc="-1575"/>
              <a:t>o</a:t>
            </a:r>
            <a:r>
              <a:rPr dirty="0" spc="-1450"/>
              <a:t>n</a:t>
            </a:r>
            <a:r>
              <a:rPr dirty="0" spc="-1220"/>
              <a:t>a</a:t>
            </a:r>
            <a:r>
              <a:rPr dirty="0" spc="-1270"/>
              <a:t>lm</a:t>
            </a:r>
            <a:r>
              <a:rPr dirty="0" spc="-1220"/>
              <a:t>e</a:t>
            </a:r>
            <a:r>
              <a:rPr dirty="0" spc="-1450"/>
              <a:t>n</a:t>
            </a:r>
            <a:r>
              <a:rPr dirty="0" spc="-844"/>
              <a:t>t</a:t>
            </a:r>
            <a:r>
              <a:rPr dirty="0" spc="-1210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7528684" y="1939107"/>
            <a:ext cx="2400300" cy="418465"/>
          </a:xfrm>
          <a:custGeom>
            <a:avLst/>
            <a:gdLst/>
            <a:ahLst/>
            <a:cxnLst/>
            <a:rect l="l" t="t" r="r" b="b"/>
            <a:pathLst>
              <a:path w="2400300" h="418464">
                <a:moveTo>
                  <a:pt x="0" y="0"/>
                </a:moveTo>
                <a:lnTo>
                  <a:pt x="2400000" y="0"/>
                </a:lnTo>
                <a:lnTo>
                  <a:pt x="2400000" y="418011"/>
                </a:lnTo>
                <a:lnTo>
                  <a:pt x="0" y="41801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528684" y="1939107"/>
            <a:ext cx="2400300" cy="418465"/>
          </a:xfrm>
          <a:custGeom>
            <a:avLst/>
            <a:gdLst/>
            <a:ahLst/>
            <a:cxnLst/>
            <a:rect l="l" t="t" r="r" b="b"/>
            <a:pathLst>
              <a:path w="2400300" h="418464">
                <a:moveTo>
                  <a:pt x="0" y="0"/>
                </a:moveTo>
                <a:lnTo>
                  <a:pt x="2400000" y="0"/>
                </a:lnTo>
                <a:lnTo>
                  <a:pt x="2400000" y="418012"/>
                </a:lnTo>
                <a:lnTo>
                  <a:pt x="0" y="418012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250275" y="1992883"/>
            <a:ext cx="95758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2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28685" y="1939108"/>
            <a:ext cx="4800600" cy="418465"/>
          </a:xfrm>
          <a:custGeom>
            <a:avLst/>
            <a:gdLst/>
            <a:ahLst/>
            <a:cxnLst/>
            <a:rect l="l" t="t" r="r" b="b"/>
            <a:pathLst>
              <a:path w="4800600" h="418464">
                <a:moveTo>
                  <a:pt x="0" y="0"/>
                </a:moveTo>
                <a:lnTo>
                  <a:pt x="4799999" y="0"/>
                </a:lnTo>
                <a:lnTo>
                  <a:pt x="4799999" y="418012"/>
                </a:lnTo>
                <a:lnTo>
                  <a:pt x="0" y="418012"/>
                </a:lnTo>
                <a:lnTo>
                  <a:pt x="0" y="0"/>
                </a:lnTo>
                <a:close/>
              </a:path>
            </a:pathLst>
          </a:custGeom>
          <a:solidFill>
            <a:srgbClr val="70AD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28685" y="1939108"/>
            <a:ext cx="4800600" cy="418465"/>
          </a:xfrm>
          <a:custGeom>
            <a:avLst/>
            <a:gdLst/>
            <a:ahLst/>
            <a:cxnLst/>
            <a:rect l="l" t="t" r="r" b="b"/>
            <a:pathLst>
              <a:path w="4800600" h="418464">
                <a:moveTo>
                  <a:pt x="0" y="0"/>
                </a:moveTo>
                <a:lnTo>
                  <a:pt x="4800000" y="0"/>
                </a:lnTo>
                <a:lnTo>
                  <a:pt x="4800000" y="418012"/>
                </a:lnTo>
                <a:lnTo>
                  <a:pt x="0" y="418012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406276" y="1992883"/>
            <a:ext cx="144653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6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ainin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14984" y="3200398"/>
            <a:ext cx="4577015" cy="3657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925"/>
              <a:t>T</a:t>
            </a:r>
            <a:r>
              <a:rPr dirty="0" spc="-1019"/>
              <a:t>r</a:t>
            </a:r>
            <a:r>
              <a:rPr dirty="0" spc="-1220"/>
              <a:t>a</a:t>
            </a:r>
            <a:r>
              <a:rPr dirty="0" spc="-1450"/>
              <a:t>d</a:t>
            </a:r>
            <a:r>
              <a:rPr dirty="0" spc="-605"/>
              <a:t>i</a:t>
            </a:r>
            <a:r>
              <a:rPr dirty="0" spc="-1220"/>
              <a:t>c</a:t>
            </a:r>
            <a:r>
              <a:rPr dirty="0" spc="-605"/>
              <a:t>i</a:t>
            </a:r>
            <a:r>
              <a:rPr dirty="0" spc="-1575"/>
              <a:t>o</a:t>
            </a:r>
            <a:r>
              <a:rPr dirty="0" spc="-1450"/>
              <a:t>n</a:t>
            </a:r>
            <a:r>
              <a:rPr dirty="0" spc="-1220"/>
              <a:t>a</a:t>
            </a:r>
            <a:r>
              <a:rPr dirty="0" spc="-1270"/>
              <a:t>lm</a:t>
            </a:r>
            <a:r>
              <a:rPr dirty="0" spc="-1220"/>
              <a:t>e</a:t>
            </a:r>
            <a:r>
              <a:rPr dirty="0" spc="-1450"/>
              <a:t>n</a:t>
            </a:r>
            <a:r>
              <a:rPr dirty="0" spc="-844"/>
              <a:t>t</a:t>
            </a:r>
            <a:r>
              <a:rPr dirty="0" spc="-121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28684" y="2670630"/>
            <a:ext cx="2400300" cy="418465"/>
          </a:xfrm>
          <a:prstGeom prst="rect">
            <a:avLst/>
          </a:prstGeom>
          <a:solidFill>
            <a:srgbClr val="FFC000"/>
          </a:solidFill>
          <a:ln w="19050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724535">
              <a:lnSpc>
                <a:spcPct val="100000"/>
              </a:lnSpc>
            </a:pPr>
            <a:r>
              <a:rPr dirty="0" sz="2400" spc="-22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28685" y="1939108"/>
            <a:ext cx="4800600" cy="418465"/>
          </a:xfrm>
          <a:prstGeom prst="rect">
            <a:avLst/>
          </a:prstGeom>
          <a:solidFill>
            <a:srgbClr val="70AD47"/>
          </a:solidFill>
          <a:ln w="19050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635">
              <a:lnSpc>
                <a:spcPct val="100000"/>
              </a:lnSpc>
            </a:pPr>
            <a:r>
              <a:rPr dirty="0" sz="2400" spc="-16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ainin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28683" y="3641642"/>
            <a:ext cx="2066925" cy="560070"/>
          </a:xfrm>
          <a:prstGeom prst="rect">
            <a:avLst/>
          </a:prstGeom>
          <a:solidFill>
            <a:srgbClr val="FFFFFF"/>
          </a:solidFill>
          <a:ln w="12700">
            <a:solidFill>
              <a:srgbClr val="4472C4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9539">
              <a:lnSpc>
                <a:spcPct val="100000"/>
              </a:lnSpc>
            </a:pPr>
            <a:r>
              <a:rPr dirty="0" sz="2400" spc="-20">
                <a:latin typeface="Calibri"/>
                <a:cs typeface="Calibri"/>
              </a:rPr>
              <a:t>Acc</a:t>
            </a:r>
            <a:r>
              <a:rPr dirty="0" sz="2400" spc="-15">
                <a:latin typeface="Calibri"/>
                <a:cs typeface="Calibri"/>
              </a:rPr>
              <a:t>u</a:t>
            </a:r>
            <a:r>
              <a:rPr dirty="0" sz="2400" spc="-60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20">
                <a:latin typeface="Calibri"/>
                <a:cs typeface="Calibri"/>
              </a:rPr>
              <a:t>c</a:t>
            </a:r>
            <a:r>
              <a:rPr dirty="0" sz="2400" spc="-10">
                <a:latin typeface="Calibri"/>
                <a:cs typeface="Calibri"/>
              </a:rPr>
              <a:t>y: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0</a:t>
            </a:r>
            <a:r>
              <a:rPr dirty="0" sz="2400" spc="-10">
                <a:latin typeface="Calibri"/>
                <a:cs typeface="Calibri"/>
              </a:rPr>
              <a:t>.</a:t>
            </a:r>
            <a:r>
              <a:rPr dirty="0" sz="2400" spc="-5">
                <a:latin typeface="Calibri"/>
                <a:cs typeface="Calibri"/>
              </a:rPr>
              <a:t>9</a:t>
            </a:r>
            <a:r>
              <a:rPr dirty="0" sz="2400" spc="-15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14984" y="3200398"/>
            <a:ext cx="4577015" cy="3657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8112"/>
            <a:ext cx="7127240" cy="944244"/>
          </a:xfrm>
          <a:custGeom>
            <a:avLst/>
            <a:gdLst/>
            <a:ahLst/>
            <a:cxnLst/>
            <a:rect l="l" t="t" r="r" b="b"/>
            <a:pathLst>
              <a:path w="7127240" h="944244">
                <a:moveTo>
                  <a:pt x="1" y="944217"/>
                </a:moveTo>
                <a:lnTo>
                  <a:pt x="1" y="0"/>
                </a:lnTo>
                <a:lnTo>
                  <a:pt x="7126867" y="0"/>
                </a:lnTo>
                <a:lnTo>
                  <a:pt x="7126867" y="944217"/>
                </a:lnTo>
                <a:lnTo>
                  <a:pt x="1" y="944217"/>
                </a:lnTo>
              </a:path>
            </a:pathLst>
          </a:custGeom>
          <a:solidFill>
            <a:srgbClr val="262B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825"/>
              <a:t>V</a:t>
            </a:r>
            <a:r>
              <a:rPr dirty="0" spc="-1330"/>
              <a:t>a</a:t>
            </a:r>
            <a:r>
              <a:rPr dirty="0" spc="-615"/>
              <a:t>li</a:t>
            </a:r>
            <a:r>
              <a:rPr dirty="0" spc="-1450"/>
              <a:t>d</a:t>
            </a:r>
            <a:r>
              <a:rPr dirty="0" spc="-1019"/>
              <a:t>aci</a:t>
            </a:r>
            <a:r>
              <a:rPr dirty="0" spc="-1575"/>
              <a:t>ó</a:t>
            </a:r>
            <a:r>
              <a:rPr dirty="0" spc="-1450"/>
              <a:t>n</a:t>
            </a:r>
            <a:r>
              <a:rPr dirty="0" spc="-595"/>
              <a:t> </a:t>
            </a:r>
            <a:r>
              <a:rPr dirty="0" spc="-1220"/>
              <a:t>c</a:t>
            </a:r>
            <a:r>
              <a:rPr dirty="0" spc="-735"/>
              <a:t>r</a:t>
            </a:r>
            <a:r>
              <a:rPr dirty="0" spc="-1450"/>
              <a:t>u</a:t>
            </a:r>
            <a:r>
              <a:rPr dirty="0" spc="-1195"/>
              <a:t>z</a:t>
            </a:r>
            <a:r>
              <a:rPr dirty="0" spc="-1220"/>
              <a:t>a</a:t>
            </a:r>
            <a:r>
              <a:rPr dirty="0" spc="-1450"/>
              <a:t>d</a:t>
            </a:r>
            <a:r>
              <a:rPr dirty="0" spc="-1210"/>
              <a:t>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28686" y="1933294"/>
            <a:ext cx="7199630" cy="418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2400" spc="-22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28682" y="1933294"/>
            <a:ext cx="7200265" cy="418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2400" spc="-16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ainin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28684" y="1933294"/>
            <a:ext cx="7199630" cy="418465"/>
          </a:xfrm>
          <a:prstGeom prst="rect">
            <a:avLst/>
          </a:prstGeom>
          <a:solidFill>
            <a:srgbClr val="70AD47"/>
          </a:solidFill>
          <a:ln w="19050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1270">
              <a:lnSpc>
                <a:spcPct val="100000"/>
              </a:lnSpc>
            </a:pPr>
            <a:r>
              <a:rPr dirty="0" sz="2400" spc="-16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ainin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14984" y="3200398"/>
            <a:ext cx="4577015" cy="3657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8112"/>
            <a:ext cx="7127240" cy="944244"/>
          </a:xfrm>
          <a:custGeom>
            <a:avLst/>
            <a:gdLst/>
            <a:ahLst/>
            <a:cxnLst/>
            <a:rect l="l" t="t" r="r" b="b"/>
            <a:pathLst>
              <a:path w="7127240" h="944244">
                <a:moveTo>
                  <a:pt x="1" y="944217"/>
                </a:moveTo>
                <a:lnTo>
                  <a:pt x="1" y="0"/>
                </a:lnTo>
                <a:lnTo>
                  <a:pt x="7126867" y="0"/>
                </a:lnTo>
                <a:lnTo>
                  <a:pt x="7126867" y="944217"/>
                </a:lnTo>
                <a:lnTo>
                  <a:pt x="1" y="944217"/>
                </a:lnTo>
              </a:path>
            </a:pathLst>
          </a:custGeom>
          <a:solidFill>
            <a:srgbClr val="262B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825"/>
              <a:t>V</a:t>
            </a:r>
            <a:r>
              <a:rPr dirty="0" spc="-1330"/>
              <a:t>a</a:t>
            </a:r>
            <a:r>
              <a:rPr dirty="0" spc="-615"/>
              <a:t>li</a:t>
            </a:r>
            <a:r>
              <a:rPr dirty="0" spc="-1450"/>
              <a:t>d</a:t>
            </a:r>
            <a:r>
              <a:rPr dirty="0" spc="-1019"/>
              <a:t>aci</a:t>
            </a:r>
            <a:r>
              <a:rPr dirty="0" spc="-1575"/>
              <a:t>ó</a:t>
            </a:r>
            <a:r>
              <a:rPr dirty="0" spc="-1450"/>
              <a:t>n</a:t>
            </a:r>
            <a:r>
              <a:rPr dirty="0" spc="-595"/>
              <a:t> </a:t>
            </a:r>
            <a:r>
              <a:rPr dirty="0" spc="-1220"/>
              <a:t>c</a:t>
            </a:r>
            <a:r>
              <a:rPr dirty="0" spc="-735"/>
              <a:t>r</a:t>
            </a:r>
            <a:r>
              <a:rPr dirty="0" spc="-1450"/>
              <a:t>u</a:t>
            </a:r>
            <a:r>
              <a:rPr dirty="0" spc="-1195"/>
              <a:t>z</a:t>
            </a:r>
            <a:r>
              <a:rPr dirty="0" spc="-1220"/>
              <a:t>a</a:t>
            </a:r>
            <a:r>
              <a:rPr dirty="0" spc="-1450"/>
              <a:t>d</a:t>
            </a:r>
            <a:r>
              <a:rPr dirty="0" spc="-1210"/>
              <a:t>a</a:t>
            </a:r>
          </a:p>
        </p:txBody>
      </p:sp>
      <p:sp>
        <p:nvSpPr>
          <p:cNvPr id="5" name="object 5"/>
          <p:cNvSpPr/>
          <p:nvPr/>
        </p:nvSpPr>
        <p:spPr>
          <a:xfrm>
            <a:off x="7528684" y="2930770"/>
            <a:ext cx="4663315" cy="39272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719158" y="1923768"/>
          <a:ext cx="7228840" cy="437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0000"/>
                <a:gridCol w="2400000"/>
                <a:gridCol w="2400000"/>
              </a:tblGrid>
              <a:tr h="418012">
                <a:tc>
                  <a:txBody>
                    <a:bodyPr/>
                    <a:lstStyle/>
                    <a:p>
                      <a:pPr marL="480695">
                        <a:lnSpc>
                          <a:spcPct val="100000"/>
                        </a:lnSpc>
                      </a:pPr>
                      <a:r>
                        <a:rPr dirty="0" sz="2400" spc="-14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400" spc="-5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ainin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480695">
                        <a:lnSpc>
                          <a:spcPct val="100000"/>
                        </a:lnSpc>
                      </a:pPr>
                      <a:r>
                        <a:rPr dirty="0" sz="2400" spc="-14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400" spc="-5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ainin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724535">
                        <a:lnSpc>
                          <a:spcPct val="100000"/>
                        </a:lnSpc>
                      </a:pPr>
                      <a:r>
                        <a:rPr dirty="0" sz="2400" spc="-2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2400" spc="-3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825"/>
              <a:t>V</a:t>
            </a:r>
            <a:r>
              <a:rPr dirty="0" spc="-1330"/>
              <a:t>a</a:t>
            </a:r>
            <a:r>
              <a:rPr dirty="0" spc="-615"/>
              <a:t>li</a:t>
            </a:r>
            <a:r>
              <a:rPr dirty="0" spc="-1450"/>
              <a:t>d</a:t>
            </a:r>
            <a:r>
              <a:rPr dirty="0" spc="-1019"/>
              <a:t>aci</a:t>
            </a:r>
            <a:r>
              <a:rPr dirty="0" spc="-1575"/>
              <a:t>ó</a:t>
            </a:r>
            <a:r>
              <a:rPr dirty="0" spc="-1450"/>
              <a:t>n</a:t>
            </a:r>
            <a:r>
              <a:rPr dirty="0" spc="-595"/>
              <a:t> </a:t>
            </a:r>
            <a:r>
              <a:rPr dirty="0" spc="-1220"/>
              <a:t>c</a:t>
            </a:r>
            <a:r>
              <a:rPr dirty="0" spc="-735"/>
              <a:t>r</a:t>
            </a:r>
            <a:r>
              <a:rPr dirty="0" spc="-1450"/>
              <a:t>u</a:t>
            </a:r>
            <a:r>
              <a:rPr dirty="0" spc="-1195"/>
              <a:t>z</a:t>
            </a:r>
            <a:r>
              <a:rPr dirty="0" spc="-1220"/>
              <a:t>a</a:t>
            </a:r>
            <a:r>
              <a:rPr dirty="0" spc="-1450"/>
              <a:t>d</a:t>
            </a:r>
            <a:r>
              <a:rPr dirty="0" spc="-1210"/>
              <a:t>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8432" y="2068322"/>
            <a:ext cx="1233805" cy="348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61035" algn="l"/>
              </a:tabLst>
            </a:pPr>
            <a:r>
              <a:rPr dirty="0" sz="2400" spc="-20">
                <a:latin typeface="Arial Narrow"/>
                <a:cs typeface="Arial Narrow"/>
              </a:rPr>
              <a:t>Ac</a:t>
            </a:r>
            <a:r>
              <a:rPr dirty="0" sz="2400" spc="-5">
                <a:latin typeface="Arial Narrow"/>
                <a:cs typeface="Arial Narrow"/>
              </a:rPr>
              <a:t>c</a:t>
            </a:r>
            <a:r>
              <a:rPr dirty="0" sz="2400" spc="-70">
                <a:latin typeface="Arial Narrow"/>
                <a:cs typeface="Arial Narrow"/>
              </a:rPr>
              <a:t>:</a:t>
            </a:r>
            <a:r>
              <a:rPr dirty="0" sz="2400">
                <a:latin typeface="Arial Narrow"/>
                <a:cs typeface="Arial Narrow"/>
              </a:rPr>
              <a:t>	</a:t>
            </a:r>
            <a:r>
              <a:rPr dirty="0" baseline="-3472" sz="3600" spc="-232" b="1">
                <a:latin typeface="Century Gothic"/>
                <a:cs typeface="Century Gothic"/>
              </a:rPr>
              <a:t>0</a:t>
            </a:r>
            <a:r>
              <a:rPr dirty="0" baseline="-3472" sz="3600" spc="-112" b="1">
                <a:latin typeface="Century Gothic"/>
                <a:cs typeface="Century Gothic"/>
              </a:rPr>
              <a:t>.</a:t>
            </a:r>
            <a:r>
              <a:rPr dirty="0" baseline="-3472" sz="3600" spc="-37" b="1">
                <a:latin typeface="Century Gothic"/>
                <a:cs typeface="Century Gothic"/>
              </a:rPr>
              <a:t>9</a:t>
            </a:r>
            <a:r>
              <a:rPr dirty="0" baseline="-3472" sz="3600" spc="-104" b="1">
                <a:latin typeface="Century Gothic"/>
                <a:cs typeface="Century Gothic"/>
              </a:rPr>
              <a:t>8</a:t>
            </a:r>
            <a:endParaRPr baseline="-3472" sz="36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1178" y="2053558"/>
            <a:ext cx="1214755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00" spc="-700" b="1">
                <a:latin typeface="Verdana"/>
                <a:cs typeface="Verdana"/>
              </a:rPr>
              <a:t>1</a:t>
            </a:r>
            <a:r>
              <a:rPr dirty="0" sz="2100" spc="-580" b="1">
                <a:latin typeface="Verdana"/>
                <a:cs typeface="Verdana"/>
              </a:rPr>
              <a:t>s</a:t>
            </a:r>
            <a:r>
              <a:rPr dirty="0" sz="2100" spc="-240" b="1">
                <a:latin typeface="Verdana"/>
                <a:cs typeface="Verdana"/>
              </a:rPr>
              <a:t>t</a:t>
            </a:r>
            <a:r>
              <a:rPr dirty="0" sz="2100" spc="-280" b="1">
                <a:latin typeface="Verdana"/>
                <a:cs typeface="Verdana"/>
              </a:rPr>
              <a:t> </a:t>
            </a:r>
            <a:r>
              <a:rPr dirty="0" sz="2100" spc="-75">
                <a:latin typeface="Calibri"/>
                <a:cs typeface="Calibri"/>
              </a:rPr>
              <a:t>i</a:t>
            </a:r>
            <a:r>
              <a:rPr dirty="0" sz="2100" spc="-105">
                <a:latin typeface="Calibri"/>
                <a:cs typeface="Calibri"/>
              </a:rPr>
              <a:t>t</a:t>
            </a:r>
            <a:r>
              <a:rPr dirty="0" sz="2100" spc="-85">
                <a:latin typeface="Calibri"/>
                <a:cs typeface="Calibri"/>
              </a:rPr>
              <a:t>e</a:t>
            </a:r>
            <a:r>
              <a:rPr dirty="0" sz="2100" spc="-40">
                <a:latin typeface="Calibri"/>
                <a:cs typeface="Calibri"/>
              </a:rPr>
              <a:t>r</a:t>
            </a:r>
            <a:r>
              <a:rPr dirty="0" sz="2100" spc="-80">
                <a:latin typeface="Calibri"/>
                <a:cs typeface="Calibri"/>
              </a:rPr>
              <a:t>a</a:t>
            </a:r>
            <a:r>
              <a:rPr dirty="0" sz="2100" spc="-80">
                <a:latin typeface="Calibri"/>
                <a:cs typeface="Calibri"/>
              </a:rPr>
              <a:t>t</a:t>
            </a:r>
            <a:r>
              <a:rPr dirty="0" sz="2100" spc="-65">
                <a:latin typeface="Calibri"/>
                <a:cs typeface="Calibri"/>
              </a:rPr>
              <a:t>i</a:t>
            </a:r>
            <a:r>
              <a:rPr dirty="0" sz="2100" spc="-130">
                <a:latin typeface="Calibri"/>
                <a:cs typeface="Calibri"/>
              </a:rPr>
              <a:t>o</a:t>
            </a:r>
            <a:r>
              <a:rPr dirty="0" sz="2100" spc="-70">
                <a:latin typeface="Calibri"/>
                <a:cs typeface="Calibri"/>
              </a:rPr>
              <a:t>n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686800" y="4035654"/>
            <a:ext cx="3505200" cy="28223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71524" y="1981824"/>
          <a:ext cx="7228840" cy="437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0000"/>
                <a:gridCol w="2400000"/>
                <a:gridCol w="2400000"/>
              </a:tblGrid>
              <a:tr h="418012">
                <a:tc>
                  <a:txBody>
                    <a:bodyPr/>
                    <a:lstStyle/>
                    <a:p>
                      <a:pPr marL="480695">
                        <a:lnSpc>
                          <a:spcPct val="100000"/>
                        </a:lnSpc>
                      </a:pPr>
                      <a:r>
                        <a:rPr dirty="0" sz="2400" spc="-14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400" spc="-5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ainin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480695">
                        <a:lnSpc>
                          <a:spcPct val="100000"/>
                        </a:lnSpc>
                      </a:pPr>
                      <a:r>
                        <a:rPr dirty="0" sz="2400" spc="-14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400" spc="-5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ainin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724535">
                        <a:lnSpc>
                          <a:spcPct val="100000"/>
                        </a:lnSpc>
                      </a:pPr>
                      <a:r>
                        <a:rPr dirty="0" sz="2400" spc="-2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2400" spc="-3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825"/>
              <a:t>V</a:t>
            </a:r>
            <a:r>
              <a:rPr dirty="0" spc="-1330"/>
              <a:t>a</a:t>
            </a:r>
            <a:r>
              <a:rPr dirty="0" spc="-615"/>
              <a:t>li</a:t>
            </a:r>
            <a:r>
              <a:rPr dirty="0" spc="-1450"/>
              <a:t>d</a:t>
            </a:r>
            <a:r>
              <a:rPr dirty="0" spc="-1019"/>
              <a:t>aci</a:t>
            </a:r>
            <a:r>
              <a:rPr dirty="0" spc="-1575"/>
              <a:t>ó</a:t>
            </a:r>
            <a:r>
              <a:rPr dirty="0" spc="-1450"/>
              <a:t>n</a:t>
            </a:r>
            <a:r>
              <a:rPr dirty="0" spc="-595"/>
              <a:t> </a:t>
            </a:r>
            <a:r>
              <a:rPr dirty="0" spc="-1220"/>
              <a:t>c</a:t>
            </a:r>
            <a:r>
              <a:rPr dirty="0" spc="-735"/>
              <a:t>r</a:t>
            </a:r>
            <a:r>
              <a:rPr dirty="0" spc="-1450"/>
              <a:t>u</a:t>
            </a:r>
            <a:r>
              <a:rPr dirty="0" spc="-1195"/>
              <a:t>z</a:t>
            </a:r>
            <a:r>
              <a:rPr dirty="0" spc="-1220"/>
              <a:t>a</a:t>
            </a:r>
            <a:r>
              <a:rPr dirty="0" spc="-1450"/>
              <a:t>d</a:t>
            </a:r>
            <a:r>
              <a:rPr dirty="0" spc="-1210"/>
              <a:t>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527320" y="2068322"/>
            <a:ext cx="501015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0">
                <a:latin typeface="Arial Narrow"/>
                <a:cs typeface="Arial Narrow"/>
              </a:rPr>
              <a:t>Ac</a:t>
            </a:r>
            <a:r>
              <a:rPr dirty="0" sz="2400" spc="-5">
                <a:latin typeface="Arial Narrow"/>
                <a:cs typeface="Arial Narrow"/>
              </a:rPr>
              <a:t>c</a:t>
            </a:r>
            <a:r>
              <a:rPr dirty="0" sz="2400" spc="-70">
                <a:latin typeface="Arial Narrow"/>
                <a:cs typeface="Arial Narrow"/>
              </a:rPr>
              <a:t>: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87214" y="2086610"/>
            <a:ext cx="584835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55" b="1">
                <a:latin typeface="Century Gothic"/>
                <a:cs typeface="Century Gothic"/>
              </a:rPr>
              <a:t>0</a:t>
            </a:r>
            <a:r>
              <a:rPr dirty="0" sz="2400" spc="-75" b="1">
                <a:latin typeface="Century Gothic"/>
                <a:cs typeface="Century Gothic"/>
              </a:rPr>
              <a:t>.</a:t>
            </a:r>
            <a:r>
              <a:rPr dirty="0" sz="2400" spc="-25" b="1">
                <a:latin typeface="Century Gothic"/>
                <a:cs typeface="Century Gothic"/>
              </a:rPr>
              <a:t>9</a:t>
            </a:r>
            <a:r>
              <a:rPr dirty="0" sz="2400" spc="-70" b="1">
                <a:latin typeface="Century Gothic"/>
                <a:cs typeface="Century Gothic"/>
              </a:rPr>
              <a:t>8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27320" y="2891282"/>
            <a:ext cx="501015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0">
                <a:latin typeface="Arial Narrow"/>
                <a:cs typeface="Arial Narrow"/>
              </a:rPr>
              <a:t>Ac</a:t>
            </a:r>
            <a:r>
              <a:rPr dirty="0" sz="2400" spc="-5">
                <a:latin typeface="Arial Narrow"/>
                <a:cs typeface="Arial Narrow"/>
              </a:rPr>
              <a:t>c</a:t>
            </a:r>
            <a:r>
              <a:rPr dirty="0" sz="2400" spc="-70">
                <a:latin typeface="Arial Narrow"/>
                <a:cs typeface="Arial Narrow"/>
              </a:rPr>
              <a:t>: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87214" y="2909570"/>
            <a:ext cx="57658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55" b="1">
                <a:latin typeface="Century Gothic"/>
                <a:cs typeface="Century Gothic"/>
              </a:rPr>
              <a:t>0</a:t>
            </a:r>
            <a:r>
              <a:rPr dirty="0" sz="2400" spc="-75" b="1">
                <a:latin typeface="Century Gothic"/>
                <a:cs typeface="Century Gothic"/>
              </a:rPr>
              <a:t>.</a:t>
            </a:r>
            <a:r>
              <a:rPr dirty="0" sz="2400" spc="-25" b="1">
                <a:latin typeface="Century Gothic"/>
                <a:cs typeface="Century Gothic"/>
              </a:rPr>
              <a:t>9</a:t>
            </a:r>
            <a:r>
              <a:rPr dirty="0" sz="2400" spc="-135" b="1">
                <a:latin typeface="Century Gothic"/>
                <a:cs typeface="Century Gothic"/>
              </a:rPr>
              <a:t>2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9803" y="2053558"/>
            <a:ext cx="1350010" cy="1133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2100" spc="-700" b="1">
                <a:latin typeface="Verdana"/>
                <a:cs typeface="Verdana"/>
              </a:rPr>
              <a:t>1</a:t>
            </a:r>
            <a:r>
              <a:rPr dirty="0" sz="2100" spc="-580" b="1">
                <a:latin typeface="Verdana"/>
                <a:cs typeface="Verdana"/>
              </a:rPr>
              <a:t>s</a:t>
            </a:r>
            <a:r>
              <a:rPr dirty="0" sz="2100" spc="-240" b="1">
                <a:latin typeface="Verdana"/>
                <a:cs typeface="Verdana"/>
              </a:rPr>
              <a:t>t</a:t>
            </a:r>
            <a:r>
              <a:rPr dirty="0" sz="2100" spc="-280" b="1">
                <a:latin typeface="Verdana"/>
                <a:cs typeface="Verdana"/>
              </a:rPr>
              <a:t> </a:t>
            </a:r>
            <a:r>
              <a:rPr dirty="0" sz="2100" spc="-75">
                <a:latin typeface="Calibri"/>
                <a:cs typeface="Calibri"/>
              </a:rPr>
              <a:t>i</a:t>
            </a:r>
            <a:r>
              <a:rPr dirty="0" sz="2100" spc="-105">
                <a:latin typeface="Calibri"/>
                <a:cs typeface="Calibri"/>
              </a:rPr>
              <a:t>t</a:t>
            </a:r>
            <a:r>
              <a:rPr dirty="0" sz="2100" spc="-85">
                <a:latin typeface="Calibri"/>
                <a:cs typeface="Calibri"/>
              </a:rPr>
              <a:t>e</a:t>
            </a:r>
            <a:r>
              <a:rPr dirty="0" sz="2100" spc="-40">
                <a:latin typeface="Calibri"/>
                <a:cs typeface="Calibri"/>
              </a:rPr>
              <a:t>r</a:t>
            </a:r>
            <a:r>
              <a:rPr dirty="0" sz="2100" spc="-80">
                <a:latin typeface="Calibri"/>
                <a:cs typeface="Calibri"/>
              </a:rPr>
              <a:t>a</a:t>
            </a:r>
            <a:r>
              <a:rPr dirty="0" sz="2100" spc="-80">
                <a:latin typeface="Calibri"/>
                <a:cs typeface="Calibri"/>
              </a:rPr>
              <a:t>t</a:t>
            </a:r>
            <a:r>
              <a:rPr dirty="0" sz="2100" spc="-65">
                <a:latin typeface="Calibri"/>
                <a:cs typeface="Calibri"/>
              </a:rPr>
              <a:t>i</a:t>
            </a:r>
            <a:r>
              <a:rPr dirty="0" sz="2100" spc="-130">
                <a:latin typeface="Calibri"/>
                <a:cs typeface="Calibri"/>
              </a:rPr>
              <a:t>o</a:t>
            </a:r>
            <a:r>
              <a:rPr dirty="0" sz="2100" spc="-70">
                <a:latin typeface="Calibri"/>
                <a:cs typeface="Calibri"/>
              </a:rPr>
              <a:t>n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690"/>
              </a:spcBef>
            </a:pPr>
            <a:r>
              <a:rPr dirty="0" sz="2100" spc="-409" b="1">
                <a:latin typeface="Verdana"/>
                <a:cs typeface="Verdana"/>
              </a:rPr>
              <a:t>2n</a:t>
            </a:r>
            <a:r>
              <a:rPr dirty="0" sz="2100" spc="-415" b="1">
                <a:latin typeface="Verdana"/>
                <a:cs typeface="Verdana"/>
              </a:rPr>
              <a:t>d</a:t>
            </a:r>
            <a:r>
              <a:rPr dirty="0" sz="2100" spc="-275" b="1">
                <a:latin typeface="Verdana"/>
                <a:cs typeface="Verdana"/>
              </a:rPr>
              <a:t> </a:t>
            </a:r>
            <a:r>
              <a:rPr dirty="0" sz="2100" spc="-75">
                <a:latin typeface="Calibri"/>
                <a:cs typeface="Calibri"/>
              </a:rPr>
              <a:t>i</a:t>
            </a:r>
            <a:r>
              <a:rPr dirty="0" sz="2100" spc="-105">
                <a:latin typeface="Calibri"/>
                <a:cs typeface="Calibri"/>
              </a:rPr>
              <a:t>t</a:t>
            </a:r>
            <a:r>
              <a:rPr dirty="0" sz="2100" spc="-85">
                <a:latin typeface="Calibri"/>
                <a:cs typeface="Calibri"/>
              </a:rPr>
              <a:t>e</a:t>
            </a:r>
            <a:r>
              <a:rPr dirty="0" sz="2100" spc="-40">
                <a:latin typeface="Calibri"/>
                <a:cs typeface="Calibri"/>
              </a:rPr>
              <a:t>r</a:t>
            </a:r>
            <a:r>
              <a:rPr dirty="0" sz="2100" spc="-80">
                <a:latin typeface="Calibri"/>
                <a:cs typeface="Calibri"/>
              </a:rPr>
              <a:t>a</a:t>
            </a:r>
            <a:r>
              <a:rPr dirty="0" sz="2100" spc="-80">
                <a:latin typeface="Calibri"/>
                <a:cs typeface="Calibri"/>
              </a:rPr>
              <a:t>t</a:t>
            </a:r>
            <a:r>
              <a:rPr dirty="0" sz="2100" spc="-65">
                <a:latin typeface="Calibri"/>
                <a:cs typeface="Calibri"/>
              </a:rPr>
              <a:t>i</a:t>
            </a:r>
            <a:r>
              <a:rPr dirty="0" sz="2100" spc="-130">
                <a:latin typeface="Calibri"/>
                <a:cs typeface="Calibri"/>
              </a:rPr>
              <a:t>o</a:t>
            </a:r>
            <a:r>
              <a:rPr dirty="0" sz="2100" spc="-70">
                <a:latin typeface="Calibri"/>
                <a:cs typeface="Calibri"/>
              </a:rPr>
              <a:t>n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686800" y="4035654"/>
            <a:ext cx="3505200" cy="28223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71524" y="1981824"/>
          <a:ext cx="7228840" cy="437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0000"/>
                <a:gridCol w="2400000"/>
                <a:gridCol w="2400000"/>
              </a:tblGrid>
              <a:tr h="418012">
                <a:tc>
                  <a:txBody>
                    <a:bodyPr/>
                    <a:lstStyle/>
                    <a:p>
                      <a:pPr marL="515620">
                        <a:lnSpc>
                          <a:spcPct val="100000"/>
                        </a:lnSpc>
                      </a:pPr>
                      <a:r>
                        <a:rPr dirty="0" sz="2400" spc="-14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400" spc="-5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ainn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2400" spc="-1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480695">
                        <a:lnSpc>
                          <a:spcPct val="100000"/>
                        </a:lnSpc>
                      </a:pPr>
                      <a:r>
                        <a:rPr dirty="0" sz="2400" spc="-14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400" spc="-5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ainin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724535">
                        <a:lnSpc>
                          <a:spcPct val="100000"/>
                        </a:lnSpc>
                      </a:pPr>
                      <a:r>
                        <a:rPr dirty="0" sz="2400" spc="-2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2400" spc="-3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71524" y="2813547"/>
          <a:ext cx="7228840" cy="437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0000"/>
                <a:gridCol w="2400000"/>
                <a:gridCol w="2400000"/>
              </a:tblGrid>
              <a:tr h="418012">
                <a:tc>
                  <a:txBody>
                    <a:bodyPr/>
                    <a:lstStyle/>
                    <a:p>
                      <a:pPr marL="480695">
                        <a:lnSpc>
                          <a:spcPct val="100000"/>
                        </a:lnSpc>
                      </a:pPr>
                      <a:r>
                        <a:rPr dirty="0" sz="2400" spc="-14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400" spc="-5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ainin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724535">
                        <a:lnSpc>
                          <a:spcPct val="100000"/>
                        </a:lnSpc>
                      </a:pPr>
                      <a:r>
                        <a:rPr dirty="0" sz="2400" spc="-2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2400" spc="-3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480695">
                        <a:lnSpc>
                          <a:spcPct val="100000"/>
                        </a:lnSpc>
                      </a:pPr>
                      <a:r>
                        <a:rPr dirty="0" sz="2400" spc="-14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400" spc="-5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ainin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70AD4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2023-01-12T16:49:52Z</dcterms:created>
  <dcterms:modified xsi:type="dcterms:W3CDTF">2023-01-12T16:49:52Z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2022-12-02T00:00:00Z</vt:filetime>
  </property>
  <property fmtid="{D5CDD505-2E9C-101B-9397-08002B2CF9AE}" pid="3" name="LastSaved">
    <vt:filetime>2023-01-12T00:00:00Z</vt:filetime>
  </property>
</Properties>
</file>