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 Black"/>
      <p:bold r:id="rId21"/>
      <p:boldItalic r:id="rId22"/>
    </p:embeddedFont>
    <p:embeddedFont>
      <p:font typeface="Roboto Thin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Didact Gothic"/>
      <p:regular r:id="rId31"/>
    </p:embeddedFont>
    <p:embeddedFont>
      <p:font typeface="Roboto Light"/>
      <p:regular r:id="rId32"/>
      <p:bold r:id="rId33"/>
      <p:italic r:id="rId34"/>
      <p:boldItalic r:id="rId35"/>
    </p:embeddedFont>
    <p:embeddedFont>
      <p:font typeface="Bree Serif"/>
      <p:regular r:id="rId36"/>
    </p:embeddedFont>
    <p:embeddedFont>
      <p:font typeface="Roboto Mon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1" roundtripDataSignature="AMtx7mjE+onfgZCPE2tyR6kb+fArFvfh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Italic.fntdata"/><Relationship Id="rId20" Type="http://schemas.openxmlformats.org/officeDocument/2006/relationships/slide" Target="slides/slide16.xml"/><Relationship Id="rId41" Type="http://customschemas.google.com/relationships/presentationmetadata" Target="metadata"/><Relationship Id="rId22" Type="http://schemas.openxmlformats.org/officeDocument/2006/relationships/font" Target="fonts/RobotoBlack-boldItalic.fntdata"/><Relationship Id="rId21" Type="http://schemas.openxmlformats.org/officeDocument/2006/relationships/font" Target="fonts/RobotoBlack-bold.fntdata"/><Relationship Id="rId24" Type="http://schemas.openxmlformats.org/officeDocument/2006/relationships/font" Target="fonts/RobotoThin-bold.fntdata"/><Relationship Id="rId23" Type="http://schemas.openxmlformats.org/officeDocument/2006/relationships/font" Target="fonts/RobotoThin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Thin-boldItalic.fntdata"/><Relationship Id="rId25" Type="http://schemas.openxmlformats.org/officeDocument/2006/relationships/font" Target="fonts/RobotoThin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DidactGothic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33" Type="http://schemas.openxmlformats.org/officeDocument/2006/relationships/font" Target="fonts/RobotoLight-bold.fntdata"/><Relationship Id="rId10" Type="http://schemas.openxmlformats.org/officeDocument/2006/relationships/slide" Target="slides/slide6.xml"/><Relationship Id="rId32" Type="http://schemas.openxmlformats.org/officeDocument/2006/relationships/font" Target="fonts/RobotoLight-regular.fntdata"/><Relationship Id="rId13" Type="http://schemas.openxmlformats.org/officeDocument/2006/relationships/slide" Target="slides/slide9.xml"/><Relationship Id="rId35" Type="http://schemas.openxmlformats.org/officeDocument/2006/relationships/font" Target="fonts/RobotoLight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Light-italic.fntdata"/><Relationship Id="rId15" Type="http://schemas.openxmlformats.org/officeDocument/2006/relationships/slide" Target="slides/slide11.xml"/><Relationship Id="rId37" Type="http://schemas.openxmlformats.org/officeDocument/2006/relationships/font" Target="fonts/RobotoMono-regular.fntdata"/><Relationship Id="rId14" Type="http://schemas.openxmlformats.org/officeDocument/2006/relationships/slide" Target="slides/slide10.xml"/><Relationship Id="rId36" Type="http://schemas.openxmlformats.org/officeDocument/2006/relationships/font" Target="fonts/BreeSerif-regular.fntdata"/><Relationship Id="rId17" Type="http://schemas.openxmlformats.org/officeDocument/2006/relationships/slide" Target="slides/slide13.xml"/><Relationship Id="rId39" Type="http://schemas.openxmlformats.org/officeDocument/2006/relationships/font" Target="fonts/RobotoMono-italic.fntdata"/><Relationship Id="rId16" Type="http://schemas.openxmlformats.org/officeDocument/2006/relationships/slide" Target="slides/slide12.xml"/><Relationship Id="rId38" Type="http://schemas.openxmlformats.org/officeDocument/2006/relationships/font" Target="fonts/RobotoMon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d5ff773a0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8" name="Google Shape;648;gd5ff773a0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d592527ee7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6" name="Google Shape;656;gd592527ee7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d592527ee7_0_9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0" name="Google Shape;680;gd592527ee7_0_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d5ff773a0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9" name="Google Shape;689;gd5ff773a0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d592527ee7_0_1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9" name="Google Shape;699;gd592527ee7_0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d5ff773a0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7" name="Google Shape;707;gd5ff773a0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d5ff773a0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0" name="Google Shape;720;gd5ff773a0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592527ee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d592527ee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d5ff773a0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7" name="Google Shape;607;gd5ff773a0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d592527ee7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6" name="Google Shape;616;gd592527ee7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d5ff773a0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9" name="Google Shape;629;gd5ff773a0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d5ff773a0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9" name="Google Shape;639;gd5ff773a0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0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" name="Google Shape;10;p40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9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8" name="Google Shape;68;p49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9" name="Google Shape;69;p49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0" name="Google Shape;70;p49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49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49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3" name="Google Shape;73;p4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0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50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50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50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9" name="Google Shape;79;p50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0" name="Google Shape;80;p50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1" name="Google Shape;81;p50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1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2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2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87" name="Google Shape;87;p52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3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3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91" name="Google Shape;91;p53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4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4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95" name="Google Shape;95;p54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1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41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" name="Google Shape;14;p41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" name="Google Shape;15;p41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" name="Google Shape;16;p41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" name="Google Shape;17;p41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41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" name="Google Shape;19;p41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" name="Google Shape;20;p41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1" name="Google Shape;21;p41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" name="Google Shape;22;p41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3" name="Google Shape;23;p41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" name="Google Shape;24;p41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5" name="Google Shape;25;p41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41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41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41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41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41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2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" name="Google Shape;33;p42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3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6" name="Google Shape;36;p43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7" name="Google Shape;37;p43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8" name="Google Shape;38;p43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43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43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4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4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4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5" name="Google Shape;45;p44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5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45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45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0" name="Google Shape;50;p45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6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46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46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46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7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47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47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47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47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47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4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8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5251675" y="2342100"/>
            <a:ext cx="34488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Projet Infra &amp; SI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"/>
          <p:cNvSpPr txBox="1"/>
          <p:nvPr/>
        </p:nvSpPr>
        <p:spPr>
          <a:xfrm>
            <a:off x="3592700" y="1771300"/>
            <a:ext cx="7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accent6"/>
                </a:solidFill>
              </a:rPr>
              <a:t>GO</a:t>
            </a:r>
            <a:endParaRPr b="1" sz="2000">
              <a:solidFill>
                <a:schemeClr val="accent6"/>
              </a:solidFill>
            </a:endParaRPr>
          </a:p>
        </p:txBody>
      </p:sp>
      <p:sp>
        <p:nvSpPr>
          <p:cNvPr id="203" name="Google Shape;203;p1"/>
          <p:cNvSpPr txBox="1"/>
          <p:nvPr/>
        </p:nvSpPr>
        <p:spPr>
          <a:xfrm>
            <a:off x="3445950" y="4780475"/>
            <a:ext cx="5690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Léo Séry - Nicolas de Bengy - Louis Merlaud - Matthias Flament | Ynov 2021</a:t>
            </a:r>
            <a:endParaRPr sz="1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4" name="Google Shape;204;p1"/>
          <p:cNvSpPr txBox="1"/>
          <p:nvPr/>
        </p:nvSpPr>
        <p:spPr>
          <a:xfrm>
            <a:off x="6365075" y="2850350"/>
            <a:ext cx="15537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5" name="Google Shape;205;p1"/>
          <p:cNvSpPr txBox="1"/>
          <p:nvPr/>
        </p:nvSpPr>
        <p:spPr>
          <a:xfrm>
            <a:off x="5636425" y="2839650"/>
            <a:ext cx="27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Serveur Web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6" name="Google Shape;206;p1"/>
          <p:cNvSpPr txBox="1"/>
          <p:nvPr/>
        </p:nvSpPr>
        <p:spPr>
          <a:xfrm>
            <a:off x="17550" y="342375"/>
            <a:ext cx="122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HTML</a:t>
            </a:r>
            <a:endParaRPr b="1" sz="24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d5ff773a01_0_5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2200"/>
              <a:t>Présentation de nos solutions</a:t>
            </a:r>
            <a:endParaRPr/>
          </a:p>
        </p:txBody>
      </p:sp>
      <p:cxnSp>
        <p:nvCxnSpPr>
          <p:cNvPr id="651" name="Google Shape;651;gd5ff773a01_0_5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2" name="Google Shape;652;gd5ff773a01_0_55"/>
          <p:cNvSpPr txBox="1"/>
          <p:nvPr/>
        </p:nvSpPr>
        <p:spPr>
          <a:xfrm>
            <a:off x="343888" y="2325438"/>
            <a:ext cx="268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Partie Visualisation :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3" name="Google Shape;653;gd5ff773a01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563" y="1951950"/>
            <a:ext cx="4384548" cy="12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d592527ee7_0_962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04</a:t>
            </a:r>
            <a:endParaRPr/>
          </a:p>
        </p:txBody>
      </p:sp>
      <p:cxnSp>
        <p:nvCxnSpPr>
          <p:cNvPr id="659" name="Google Shape;659;gd592527ee7_0_962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0" name="Google Shape;660;gd592527ee7_0_962"/>
          <p:cNvSpPr txBox="1"/>
          <p:nvPr>
            <p:ph idx="4294967295" type="ctrTitle"/>
          </p:nvPr>
        </p:nvSpPr>
        <p:spPr>
          <a:xfrm>
            <a:off x="4891350" y="2339550"/>
            <a:ext cx="41847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3000"/>
              <a:t>Démonstration</a:t>
            </a:r>
            <a:endParaRPr sz="3000"/>
          </a:p>
        </p:txBody>
      </p:sp>
      <p:sp>
        <p:nvSpPr>
          <p:cNvPr id="661" name="Google Shape;661;gd592527ee7_0_962"/>
          <p:cNvSpPr/>
          <p:nvPr/>
        </p:nvSpPr>
        <p:spPr>
          <a:xfrm>
            <a:off x="1137062" y="1666248"/>
            <a:ext cx="2681532" cy="1732190"/>
          </a:xfrm>
          <a:custGeom>
            <a:rect b="b" l="l" r="r" t="t"/>
            <a:pathLst>
              <a:path extrusionOk="0" h="114110" w="176649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gd592527ee7_0_962"/>
          <p:cNvSpPr/>
          <p:nvPr/>
        </p:nvSpPr>
        <p:spPr>
          <a:xfrm>
            <a:off x="1265424" y="1798405"/>
            <a:ext cx="2424808" cy="1467860"/>
          </a:xfrm>
          <a:custGeom>
            <a:rect b="b" l="l" r="r" t="t"/>
            <a:pathLst>
              <a:path extrusionOk="0" h="96697" w="159737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91A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gd592527ee7_0_962"/>
          <p:cNvSpPr/>
          <p:nvPr/>
        </p:nvSpPr>
        <p:spPr>
          <a:xfrm>
            <a:off x="896236" y="3393353"/>
            <a:ext cx="3163178" cy="83900"/>
          </a:xfrm>
          <a:custGeom>
            <a:rect b="b" l="l" r="r" t="t"/>
            <a:pathLst>
              <a:path extrusionOk="0" h="5527" w="208378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gd592527ee7_0_962"/>
          <p:cNvSpPr/>
          <p:nvPr/>
        </p:nvSpPr>
        <p:spPr>
          <a:xfrm>
            <a:off x="1265424" y="1798405"/>
            <a:ext cx="2424808" cy="141083"/>
          </a:xfrm>
          <a:custGeom>
            <a:rect b="b" l="l" r="r" t="t"/>
            <a:pathLst>
              <a:path extrusionOk="0" h="9294" w="159737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gd592527ee7_0_962"/>
          <p:cNvSpPr/>
          <p:nvPr/>
        </p:nvSpPr>
        <p:spPr>
          <a:xfrm>
            <a:off x="1403941" y="1999206"/>
            <a:ext cx="1029417" cy="521069"/>
          </a:xfrm>
          <a:custGeom>
            <a:rect b="b" l="l" r="r" t="t"/>
            <a:pathLst>
              <a:path extrusionOk="0" h="34326" w="67814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gd592527ee7_0_962"/>
          <p:cNvSpPr/>
          <p:nvPr/>
        </p:nvSpPr>
        <p:spPr>
          <a:xfrm>
            <a:off x="1481465" y="2090711"/>
            <a:ext cx="297407" cy="297391"/>
          </a:xfrm>
          <a:custGeom>
            <a:rect b="b" l="l" r="r" t="t"/>
            <a:pathLst>
              <a:path extrusionOk="0" h="19591" w="19592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gd592527ee7_0_962"/>
          <p:cNvSpPr/>
          <p:nvPr/>
        </p:nvSpPr>
        <p:spPr>
          <a:xfrm>
            <a:off x="1761051" y="2792225"/>
            <a:ext cx="908690" cy="329163"/>
          </a:xfrm>
          <a:custGeom>
            <a:rect b="b" l="l" r="r" t="t"/>
            <a:pathLst>
              <a:path extrusionOk="0" h="21684" w="59861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gd592527ee7_0_962"/>
          <p:cNvSpPr/>
          <p:nvPr/>
        </p:nvSpPr>
        <p:spPr>
          <a:xfrm>
            <a:off x="1820784" y="2867199"/>
            <a:ext cx="679927" cy="53403"/>
          </a:xfrm>
          <a:custGeom>
            <a:rect b="b" l="l" r="r" t="t"/>
            <a:pathLst>
              <a:path extrusionOk="0" h="3518" w="44791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gd592527ee7_0_962"/>
          <p:cNvSpPr/>
          <p:nvPr/>
        </p:nvSpPr>
        <p:spPr>
          <a:xfrm>
            <a:off x="1820784" y="2967599"/>
            <a:ext cx="526154" cy="52128"/>
          </a:xfrm>
          <a:custGeom>
            <a:rect b="b" l="l" r="r" t="t"/>
            <a:pathLst>
              <a:path extrusionOk="0" h="3434" w="34661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gd592527ee7_0_962"/>
          <p:cNvSpPr/>
          <p:nvPr/>
        </p:nvSpPr>
        <p:spPr>
          <a:xfrm>
            <a:off x="1440798" y="2792225"/>
            <a:ext cx="322818" cy="329163"/>
          </a:xfrm>
          <a:custGeom>
            <a:rect b="b" l="l" r="r" t="t"/>
            <a:pathLst>
              <a:path extrusionOk="0" h="21684" w="21266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gd592527ee7_0_962"/>
          <p:cNvSpPr/>
          <p:nvPr/>
        </p:nvSpPr>
        <p:spPr>
          <a:xfrm>
            <a:off x="1503067" y="2901369"/>
            <a:ext cx="218729" cy="109463"/>
          </a:xfrm>
          <a:custGeom>
            <a:rect b="b" l="l" r="r" t="t"/>
            <a:pathLst>
              <a:path extrusionOk="0" h="7211" w="14409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gd592527ee7_0_962"/>
          <p:cNvSpPr/>
          <p:nvPr/>
        </p:nvSpPr>
        <p:spPr>
          <a:xfrm>
            <a:off x="1944061" y="2549497"/>
            <a:ext cx="704079" cy="155049"/>
          </a:xfrm>
          <a:custGeom>
            <a:rect b="b" l="l" r="r" t="t"/>
            <a:pathLst>
              <a:path extrusionOk="0" h="10214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gd592527ee7_0_962"/>
          <p:cNvSpPr/>
          <p:nvPr/>
        </p:nvSpPr>
        <p:spPr>
          <a:xfrm>
            <a:off x="1944061" y="2357591"/>
            <a:ext cx="704079" cy="155064"/>
          </a:xfrm>
          <a:custGeom>
            <a:rect b="b" l="l" r="r" t="t"/>
            <a:pathLst>
              <a:path extrusionOk="0" h="10215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gd592527ee7_0_962"/>
          <p:cNvSpPr/>
          <p:nvPr/>
        </p:nvSpPr>
        <p:spPr>
          <a:xfrm>
            <a:off x="2648124" y="2358866"/>
            <a:ext cx="155049" cy="155049"/>
          </a:xfrm>
          <a:custGeom>
            <a:rect b="b" l="l" r="r" t="t"/>
            <a:pathLst>
              <a:path extrusionOk="0" h="10214" w="10214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gd592527ee7_0_962"/>
          <p:cNvSpPr/>
          <p:nvPr/>
        </p:nvSpPr>
        <p:spPr>
          <a:xfrm>
            <a:off x="2840015" y="2438925"/>
            <a:ext cx="744746" cy="714234"/>
          </a:xfrm>
          <a:custGeom>
            <a:rect b="b" l="l" r="r" t="t"/>
            <a:pathLst>
              <a:path extrusionOk="0" h="47051" w="49061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gd592527ee7_0_962"/>
          <p:cNvSpPr/>
          <p:nvPr/>
        </p:nvSpPr>
        <p:spPr>
          <a:xfrm>
            <a:off x="2928970" y="2471972"/>
            <a:ext cx="728230" cy="623427"/>
          </a:xfrm>
          <a:custGeom>
            <a:rect b="b" l="l" r="r" t="t"/>
            <a:pathLst>
              <a:path extrusionOk="0" h="41069" w="47973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gd592527ee7_0_962"/>
          <p:cNvSpPr/>
          <p:nvPr/>
        </p:nvSpPr>
        <p:spPr>
          <a:xfrm>
            <a:off x="3165353" y="2620660"/>
            <a:ext cx="186835" cy="328040"/>
          </a:xfrm>
          <a:custGeom>
            <a:rect b="b" l="l" r="r" t="t"/>
            <a:pathLst>
              <a:path extrusionOk="0" h="21610" w="12308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d592527ee7_0_997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05</a:t>
            </a:r>
            <a:endParaRPr/>
          </a:p>
        </p:txBody>
      </p:sp>
      <p:cxnSp>
        <p:nvCxnSpPr>
          <p:cNvPr id="683" name="Google Shape;683;gd592527ee7_0_997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4" name="Google Shape;684;gd592527ee7_0_997"/>
          <p:cNvSpPr txBox="1"/>
          <p:nvPr>
            <p:ph idx="4294967295" type="ctrTitle"/>
          </p:nvPr>
        </p:nvSpPr>
        <p:spPr>
          <a:xfrm>
            <a:off x="4891350" y="2339550"/>
            <a:ext cx="41847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3000"/>
              <a:t>Difficultés rencontrés </a:t>
            </a:r>
            <a:endParaRPr sz="3000"/>
          </a:p>
        </p:txBody>
      </p:sp>
      <p:sp>
        <p:nvSpPr>
          <p:cNvPr id="685" name="Google Shape;685;gd592527ee7_0_997"/>
          <p:cNvSpPr/>
          <p:nvPr/>
        </p:nvSpPr>
        <p:spPr>
          <a:xfrm>
            <a:off x="1331449" y="1816700"/>
            <a:ext cx="1851173" cy="1510103"/>
          </a:xfrm>
          <a:custGeom>
            <a:rect b="b" l="l" r="r" t="t"/>
            <a:pathLst>
              <a:path extrusionOk="0" h="174831" w="209468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gd592527ee7_0_997"/>
          <p:cNvSpPr/>
          <p:nvPr/>
        </p:nvSpPr>
        <p:spPr>
          <a:xfrm>
            <a:off x="1967532" y="2068120"/>
            <a:ext cx="579062" cy="754812"/>
          </a:xfrm>
          <a:custGeom>
            <a:rect b="b" l="l" r="r" t="t"/>
            <a:pathLst>
              <a:path extrusionOk="0" h="208800" w="156609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d5ff773a01_0_64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Difficultés rencontrés </a:t>
            </a:r>
            <a:endParaRPr sz="2200"/>
          </a:p>
        </p:txBody>
      </p:sp>
      <p:cxnSp>
        <p:nvCxnSpPr>
          <p:cNvPr id="692" name="Google Shape;692;gd5ff773a01_0_6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93" name="Google Shape;693;gd5ff773a01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925" y="1393063"/>
            <a:ext cx="2730951" cy="1820625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gd5ff773a01_0_64"/>
          <p:cNvSpPr txBox="1"/>
          <p:nvPr/>
        </p:nvSpPr>
        <p:spPr>
          <a:xfrm>
            <a:off x="841925" y="1903175"/>
            <a:ext cx="4075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 mauvaises configurations pour Fail2Ban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5" name="Google Shape;695;gd5ff773a01_0_64"/>
          <p:cNvSpPr txBox="1"/>
          <p:nvPr/>
        </p:nvSpPr>
        <p:spPr>
          <a:xfrm flipH="1">
            <a:off x="841925" y="3415050"/>
            <a:ext cx="357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 port SSH impossible à changer</a:t>
            </a:r>
            <a:endParaRPr b="1"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6" name="Google Shape;696;gd5ff773a01_0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9025" y="3213700"/>
            <a:ext cx="1209750" cy="12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d592527ee7_0_102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06</a:t>
            </a:r>
            <a:endParaRPr/>
          </a:p>
        </p:txBody>
      </p:sp>
      <p:cxnSp>
        <p:nvCxnSpPr>
          <p:cNvPr id="702" name="Google Shape;702;gd592527ee7_0_1024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3" name="Google Shape;703;gd592527ee7_0_1024"/>
          <p:cNvSpPr txBox="1"/>
          <p:nvPr>
            <p:ph idx="4294967295" type="ctrTitle"/>
          </p:nvPr>
        </p:nvSpPr>
        <p:spPr>
          <a:xfrm>
            <a:off x="4891350" y="2339550"/>
            <a:ext cx="41847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Améliorations possibles</a:t>
            </a:r>
            <a:endParaRPr/>
          </a:p>
        </p:txBody>
      </p:sp>
      <p:pic>
        <p:nvPicPr>
          <p:cNvPr id="704" name="Google Shape;704;gd592527ee7_0_10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950" y="1339925"/>
            <a:ext cx="2463651" cy="246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d5ff773a01_0_18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2800"/>
              <a:t>Améliorations possibles</a:t>
            </a:r>
            <a:endParaRPr/>
          </a:p>
        </p:txBody>
      </p:sp>
      <p:cxnSp>
        <p:nvCxnSpPr>
          <p:cNvPr id="710" name="Google Shape;710;gd5ff773a01_0_18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11" name="Google Shape;711;gd5ff773a01_0_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800" y="1924475"/>
            <a:ext cx="2301476" cy="129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gd5ff773a01_0_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7500" y="1581763"/>
            <a:ext cx="2640000" cy="19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gd5ff773a01_0_181"/>
          <p:cNvSpPr txBox="1"/>
          <p:nvPr/>
        </p:nvSpPr>
        <p:spPr>
          <a:xfrm>
            <a:off x="1681300" y="3561775"/>
            <a:ext cx="153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hébergement sur 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raspberry Pi 4 b+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14" name="Google Shape;714;gd5ff773a01_0_181"/>
          <p:cNvSpPr txBox="1"/>
          <p:nvPr/>
        </p:nvSpPr>
        <p:spPr>
          <a:xfrm>
            <a:off x="2775350" y="4007650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15" name="Google Shape;715;gd5ff773a01_0_181"/>
          <p:cNvSpPr txBox="1"/>
          <p:nvPr/>
        </p:nvSpPr>
        <p:spPr>
          <a:xfrm>
            <a:off x="2143150" y="4007650"/>
            <a:ext cx="47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6" name="Google Shape;716;gd5ff773a01_0_181"/>
          <p:cNvSpPr txBox="1"/>
          <p:nvPr/>
        </p:nvSpPr>
        <p:spPr>
          <a:xfrm>
            <a:off x="1681300" y="4421400"/>
            <a:ext cx="153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nom de domaine </a:t>
            </a:r>
            <a:r>
              <a:rPr lang="e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personnalisé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17" name="Google Shape;717;gd5ff773a01_0_181"/>
          <p:cNvSpPr txBox="1"/>
          <p:nvPr/>
        </p:nvSpPr>
        <p:spPr>
          <a:xfrm>
            <a:off x="5723338" y="3892375"/>
            <a:ext cx="213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mise en place d’un NAS accesible a distance grace a unraid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d5ff773a01_0_71"/>
          <p:cNvSpPr txBox="1"/>
          <p:nvPr>
            <p:ph type="ctrTitle"/>
          </p:nvPr>
        </p:nvSpPr>
        <p:spPr>
          <a:xfrm>
            <a:off x="5251675" y="829825"/>
            <a:ext cx="34488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Projet Infra &amp; SI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23" name="Google Shape;723;gd5ff773a01_0_71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gd5ff773a01_0_71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gd5ff773a01_0_71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gd5ff773a01_0_71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gd5ff773a01_0_71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gd5ff773a01_0_71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gd5ff773a01_0_71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gd5ff773a01_0_71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gd5ff773a01_0_71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gd5ff773a01_0_71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gd5ff773a01_0_71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gd5ff773a01_0_71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gd5ff773a01_0_71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gd5ff773a01_0_71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gd5ff773a01_0_71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gd5ff773a01_0_71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gd5ff773a01_0_71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gd5ff773a01_0_71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gd5ff773a01_0_71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gd5ff773a01_0_71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gd5ff773a01_0_71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gd5ff773a01_0_71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gd5ff773a01_0_71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gd5ff773a01_0_71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gd5ff773a01_0_71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gd5ff773a01_0_71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gd5ff773a01_0_71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gd5ff773a01_0_71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gd5ff773a01_0_71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gd5ff773a01_0_71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gd5ff773a01_0_71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gd5ff773a01_0_71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gd5ff773a01_0_71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gd5ff773a01_0_71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gd5ff773a01_0_71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gd5ff773a01_0_71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gd5ff773a01_0_71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gd5ff773a01_0_71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gd5ff773a01_0_71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gd5ff773a01_0_71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gd5ff773a01_0_71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gd5ff773a01_0_71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gd5ff773a01_0_71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gd5ff773a01_0_71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gd5ff773a01_0_71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gd5ff773a01_0_71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gd5ff773a01_0_71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gd5ff773a01_0_71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gd5ff773a01_0_71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gd5ff773a01_0_71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gd5ff773a01_0_71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gd5ff773a01_0_71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gd5ff773a01_0_71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gd5ff773a01_0_71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gd5ff773a01_0_71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gd5ff773a01_0_71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gd5ff773a01_0_71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gd5ff773a01_0_71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gd5ff773a01_0_71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gd5ff773a01_0_71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gd5ff773a01_0_71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gd5ff773a01_0_71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gd5ff773a01_0_71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gd5ff773a01_0_71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gd5ff773a01_0_71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gd5ff773a01_0_71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gd5ff773a01_0_71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gd5ff773a01_0_71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gd5ff773a01_0_71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gd5ff773a01_0_71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gd5ff773a01_0_71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gd5ff773a01_0_71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gd5ff773a01_0_71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gd5ff773a01_0_71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gd5ff773a01_0_71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gd5ff773a01_0_71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gd5ff773a01_0_71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gd5ff773a01_0_71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gd5ff773a01_0_71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gd5ff773a01_0_71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gd5ff773a01_0_71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gd5ff773a01_0_71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gd5ff773a01_0_71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gd5ff773a01_0_71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gd5ff773a01_0_71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gd5ff773a01_0_71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gd5ff773a01_0_71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gd5ff773a01_0_71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gd5ff773a01_0_71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gd5ff773a01_0_71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gd5ff773a01_0_71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gd5ff773a01_0_71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gd5ff773a01_0_71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gd5ff773a01_0_71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gd5ff773a01_0_71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gd5ff773a01_0_71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gd5ff773a01_0_71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gd5ff773a01_0_71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gd5ff773a01_0_71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gd5ff773a01_0_71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gd5ff773a01_0_71"/>
          <p:cNvSpPr txBox="1"/>
          <p:nvPr/>
        </p:nvSpPr>
        <p:spPr>
          <a:xfrm>
            <a:off x="3592700" y="1771300"/>
            <a:ext cx="7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accent6"/>
                </a:solidFill>
              </a:rPr>
              <a:t>GO</a:t>
            </a:r>
            <a:endParaRPr b="1" sz="2000">
              <a:solidFill>
                <a:schemeClr val="accent6"/>
              </a:solidFill>
            </a:endParaRPr>
          </a:p>
        </p:txBody>
      </p:sp>
      <p:sp>
        <p:nvSpPr>
          <p:cNvPr id="824" name="Google Shape;824;gd5ff773a01_0_71"/>
          <p:cNvSpPr txBox="1"/>
          <p:nvPr/>
        </p:nvSpPr>
        <p:spPr>
          <a:xfrm>
            <a:off x="3445950" y="4780475"/>
            <a:ext cx="5690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Léo Séry - Nicolas de Bengy - Louis Merlaud - Matthias Flament | Ynov 2021</a:t>
            </a:r>
            <a:endParaRPr sz="1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25" name="Google Shape;825;gd5ff773a01_0_71"/>
          <p:cNvSpPr txBox="1"/>
          <p:nvPr/>
        </p:nvSpPr>
        <p:spPr>
          <a:xfrm>
            <a:off x="6365075" y="1338075"/>
            <a:ext cx="155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26" name="Google Shape;826;gd5ff773a01_0_71"/>
          <p:cNvSpPr txBox="1"/>
          <p:nvPr/>
        </p:nvSpPr>
        <p:spPr>
          <a:xfrm>
            <a:off x="5636425" y="1327375"/>
            <a:ext cx="27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Serveur Web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27" name="Google Shape;827;gd5ff773a01_0_71"/>
          <p:cNvSpPr txBox="1"/>
          <p:nvPr/>
        </p:nvSpPr>
        <p:spPr>
          <a:xfrm>
            <a:off x="17550" y="342375"/>
            <a:ext cx="122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HTML</a:t>
            </a:r>
            <a:endParaRPr b="1" sz="24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8" name="Google Shape;828;gd5ff773a01_0_71"/>
          <p:cNvSpPr txBox="1"/>
          <p:nvPr/>
        </p:nvSpPr>
        <p:spPr>
          <a:xfrm>
            <a:off x="5240550" y="2474700"/>
            <a:ext cx="3627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Merci de nous avoir écouté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Sommaire</a:t>
            </a:r>
            <a:endParaRPr/>
          </a:p>
        </p:txBody>
      </p:sp>
      <p:sp>
        <p:nvSpPr>
          <p:cNvPr id="212" name="Google Shape;212;p2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</a:t>
            </a:r>
            <a:r>
              <a:rPr lang="es"/>
              <a:t>ccès</a:t>
            </a:r>
            <a:r>
              <a:rPr lang="es"/>
              <a:t> au site , </a:t>
            </a:r>
            <a:r>
              <a:rPr lang="es"/>
              <a:t>fonctionnalitées et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démonstration des outils installés </a:t>
            </a:r>
            <a:r>
              <a:rPr lang="es"/>
              <a:t>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3" name="Google Shape;213;p2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4" name="Google Shape;214;p2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</a:t>
            </a:r>
            <a:r>
              <a:rPr lang="es"/>
              <a:t>roblèmes</a:t>
            </a:r>
            <a:r>
              <a:rPr lang="es"/>
              <a:t> d’installation , configuration et mise en place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5" name="Google Shape;215;p2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6" name="Google Shape;216;p2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Ajout de nouvelles </a:t>
            </a:r>
            <a:r>
              <a:rPr lang="es"/>
              <a:t>fonctionnalitées</a:t>
            </a:r>
            <a:r>
              <a:rPr lang="es"/>
              <a:t> , </a:t>
            </a:r>
            <a:r>
              <a:rPr lang="es"/>
              <a:t>hébergement</a:t>
            </a:r>
            <a:r>
              <a:rPr lang="es"/>
              <a:t> </a:t>
            </a:r>
            <a:r>
              <a:rPr lang="es"/>
              <a:t>personnel</a:t>
            </a:r>
            <a:r>
              <a:rPr lang="es"/>
              <a:t>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7" name="Google Shape;217;p2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8" name="Google Shape;218;p2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s"/>
              <a:t>Présentation de notre projet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9" name="Google Shape;219;p2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0" name="Google Shape;220;p2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Mise en place d’un site web pour nos projets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2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2" name="Google Shape;222;p2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Outils web , options de </a:t>
            </a:r>
            <a:r>
              <a:rPr lang="es"/>
              <a:t>sécurité</a:t>
            </a:r>
            <a:r>
              <a:rPr lang="es"/>
              <a:t> , mise en place d’un git et d’un outil de monitoring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3" name="Google Shape;223;p2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4" name="Google Shape;224;p2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Introduction</a:t>
            </a:r>
            <a:endParaRPr/>
          </a:p>
        </p:txBody>
      </p:sp>
      <p:sp>
        <p:nvSpPr>
          <p:cNvPr id="225" name="Google Shape;225;p2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Présentation du besoin</a:t>
            </a:r>
            <a:endParaRPr/>
          </a:p>
        </p:txBody>
      </p:sp>
      <p:sp>
        <p:nvSpPr>
          <p:cNvPr id="226" name="Google Shape;226;p2"/>
          <p:cNvSpPr txBox="1"/>
          <p:nvPr>
            <p:ph idx="18" type="ctrTitle"/>
          </p:nvPr>
        </p:nvSpPr>
        <p:spPr>
          <a:xfrm>
            <a:off x="364325" y="3777950"/>
            <a:ext cx="23553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Présentation de nos solutions</a:t>
            </a:r>
            <a:endParaRPr/>
          </a:p>
        </p:txBody>
      </p:sp>
      <p:sp>
        <p:nvSpPr>
          <p:cNvPr id="227" name="Google Shape;227;p2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Démonstration</a:t>
            </a:r>
            <a:endParaRPr/>
          </a:p>
        </p:txBody>
      </p:sp>
      <p:sp>
        <p:nvSpPr>
          <p:cNvPr id="228" name="Google Shape;228;p2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Difficultés rencontrées </a:t>
            </a:r>
            <a:endParaRPr/>
          </a:p>
        </p:txBody>
      </p:sp>
      <p:sp>
        <p:nvSpPr>
          <p:cNvPr id="229" name="Google Shape;229;p2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Améliorations</a:t>
            </a:r>
            <a:r>
              <a:rPr lang="es"/>
              <a:t> possibles</a:t>
            </a:r>
            <a:endParaRPr/>
          </a:p>
        </p:txBody>
      </p:sp>
      <p:sp>
        <p:nvSpPr>
          <p:cNvPr id="230" name="Google Shape;230;p2"/>
          <p:cNvSpPr/>
          <p:nvPr/>
        </p:nvSpPr>
        <p:spPr>
          <a:xfrm>
            <a:off x="5087875" y="2087844"/>
            <a:ext cx="476178" cy="282154"/>
          </a:xfrm>
          <a:custGeom>
            <a:rect b="b" l="l" r="r" t="t"/>
            <a:pathLst>
              <a:path extrusionOk="0" h="31023" w="52356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p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" name="Google Shape;232;p2"/>
          <p:cNvSpPr/>
          <p:nvPr/>
        </p:nvSpPr>
        <p:spPr>
          <a:xfrm>
            <a:off x="3597838" y="2005500"/>
            <a:ext cx="428942" cy="433835"/>
          </a:xfrm>
          <a:custGeom>
            <a:rect b="b" l="l" r="r" t="t"/>
            <a:pathLst>
              <a:path extrusionOk="0" h="19273" w="17168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" name="Google Shape;233;p2"/>
          <p:cNvGrpSpPr/>
          <p:nvPr/>
        </p:nvGrpSpPr>
        <p:grpSpPr>
          <a:xfrm>
            <a:off x="5167117" y="3832540"/>
            <a:ext cx="428938" cy="428955"/>
            <a:chOff x="-4570325" y="2405775"/>
            <a:chExt cx="294600" cy="293825"/>
          </a:xfrm>
        </p:grpSpPr>
        <p:sp>
          <p:nvSpPr>
            <p:cNvPr id="234" name="Google Shape;234;p2"/>
            <p:cNvSpPr/>
            <p:nvPr/>
          </p:nvSpPr>
          <p:spPr>
            <a:xfrm>
              <a:off x="-4570325" y="2405775"/>
              <a:ext cx="294600" cy="293825"/>
            </a:xfrm>
            <a:custGeom>
              <a:rect b="b" l="l" r="r" t="t"/>
              <a:pathLst>
                <a:path extrusionOk="0" h="11753" w="11784">
                  <a:moveTo>
                    <a:pt x="5734" y="694"/>
                  </a:moveTo>
                  <a:cubicBezTo>
                    <a:pt x="7624" y="694"/>
                    <a:pt x="9168" y="2238"/>
                    <a:pt x="9168" y="4128"/>
                  </a:cubicBezTo>
                  <a:cubicBezTo>
                    <a:pt x="9168" y="6050"/>
                    <a:pt x="7624" y="7594"/>
                    <a:pt x="5734" y="7594"/>
                  </a:cubicBezTo>
                  <a:cubicBezTo>
                    <a:pt x="3844" y="7594"/>
                    <a:pt x="2332" y="6018"/>
                    <a:pt x="2332" y="4128"/>
                  </a:cubicBezTo>
                  <a:cubicBezTo>
                    <a:pt x="2332" y="2238"/>
                    <a:pt x="3844" y="694"/>
                    <a:pt x="5734" y="694"/>
                  </a:cubicBezTo>
                  <a:close/>
                  <a:moveTo>
                    <a:pt x="977" y="7531"/>
                  </a:moveTo>
                  <a:cubicBezTo>
                    <a:pt x="1166" y="7531"/>
                    <a:pt x="1323" y="7688"/>
                    <a:pt x="1323" y="7909"/>
                  </a:cubicBezTo>
                  <a:cubicBezTo>
                    <a:pt x="1292" y="8129"/>
                    <a:pt x="1134" y="8255"/>
                    <a:pt x="977" y="8255"/>
                  </a:cubicBezTo>
                  <a:cubicBezTo>
                    <a:pt x="788" y="8255"/>
                    <a:pt x="630" y="8098"/>
                    <a:pt x="630" y="7909"/>
                  </a:cubicBezTo>
                  <a:cubicBezTo>
                    <a:pt x="630" y="7688"/>
                    <a:pt x="788" y="7531"/>
                    <a:pt x="977" y="7531"/>
                  </a:cubicBezTo>
                  <a:close/>
                  <a:moveTo>
                    <a:pt x="10586" y="7531"/>
                  </a:moveTo>
                  <a:cubicBezTo>
                    <a:pt x="10775" y="7531"/>
                    <a:pt x="10932" y="7688"/>
                    <a:pt x="10932" y="7909"/>
                  </a:cubicBezTo>
                  <a:cubicBezTo>
                    <a:pt x="10932" y="8129"/>
                    <a:pt x="10775" y="8255"/>
                    <a:pt x="10586" y="8255"/>
                  </a:cubicBezTo>
                  <a:cubicBezTo>
                    <a:pt x="10397" y="8255"/>
                    <a:pt x="10239" y="8098"/>
                    <a:pt x="10239" y="7909"/>
                  </a:cubicBezTo>
                  <a:cubicBezTo>
                    <a:pt x="10239" y="7688"/>
                    <a:pt x="10397" y="7531"/>
                    <a:pt x="10586" y="7531"/>
                  </a:cubicBezTo>
                  <a:close/>
                  <a:moveTo>
                    <a:pt x="3025" y="9641"/>
                  </a:moveTo>
                  <a:cubicBezTo>
                    <a:pt x="3214" y="9641"/>
                    <a:pt x="3371" y="9799"/>
                    <a:pt x="3371" y="9988"/>
                  </a:cubicBezTo>
                  <a:cubicBezTo>
                    <a:pt x="3340" y="10177"/>
                    <a:pt x="3214" y="10335"/>
                    <a:pt x="3025" y="10335"/>
                  </a:cubicBezTo>
                  <a:cubicBezTo>
                    <a:pt x="2836" y="10335"/>
                    <a:pt x="2678" y="10177"/>
                    <a:pt x="2678" y="9988"/>
                  </a:cubicBezTo>
                  <a:cubicBezTo>
                    <a:pt x="2678" y="9799"/>
                    <a:pt x="2836" y="9641"/>
                    <a:pt x="3025" y="9641"/>
                  </a:cubicBezTo>
                  <a:close/>
                  <a:moveTo>
                    <a:pt x="8475" y="9641"/>
                  </a:moveTo>
                  <a:cubicBezTo>
                    <a:pt x="8696" y="9641"/>
                    <a:pt x="8822" y="9799"/>
                    <a:pt x="8822" y="9988"/>
                  </a:cubicBezTo>
                  <a:cubicBezTo>
                    <a:pt x="8822" y="10177"/>
                    <a:pt x="8664" y="10335"/>
                    <a:pt x="8475" y="10335"/>
                  </a:cubicBezTo>
                  <a:cubicBezTo>
                    <a:pt x="8255" y="10335"/>
                    <a:pt x="8128" y="10177"/>
                    <a:pt x="8128" y="9988"/>
                  </a:cubicBezTo>
                  <a:cubicBezTo>
                    <a:pt x="8128" y="9799"/>
                    <a:pt x="8255" y="9641"/>
                    <a:pt x="8475" y="9641"/>
                  </a:cubicBezTo>
                  <a:close/>
                  <a:moveTo>
                    <a:pt x="5734" y="10303"/>
                  </a:moveTo>
                  <a:cubicBezTo>
                    <a:pt x="5955" y="10303"/>
                    <a:pt x="6112" y="10461"/>
                    <a:pt x="6112" y="10650"/>
                  </a:cubicBezTo>
                  <a:cubicBezTo>
                    <a:pt x="6112" y="10839"/>
                    <a:pt x="5955" y="10996"/>
                    <a:pt x="5734" y="10996"/>
                  </a:cubicBezTo>
                  <a:cubicBezTo>
                    <a:pt x="5545" y="10996"/>
                    <a:pt x="5388" y="10839"/>
                    <a:pt x="5388" y="10650"/>
                  </a:cubicBezTo>
                  <a:cubicBezTo>
                    <a:pt x="5388" y="10461"/>
                    <a:pt x="5545" y="10303"/>
                    <a:pt x="5734" y="10303"/>
                  </a:cubicBezTo>
                  <a:close/>
                  <a:moveTo>
                    <a:pt x="5797" y="1"/>
                  </a:moveTo>
                  <a:cubicBezTo>
                    <a:pt x="3497" y="1"/>
                    <a:pt x="1701" y="1860"/>
                    <a:pt x="1701" y="4097"/>
                  </a:cubicBezTo>
                  <a:cubicBezTo>
                    <a:pt x="1701" y="5010"/>
                    <a:pt x="2017" y="5924"/>
                    <a:pt x="2552" y="6617"/>
                  </a:cubicBezTo>
                  <a:lnTo>
                    <a:pt x="1701" y="7153"/>
                  </a:lnTo>
                  <a:cubicBezTo>
                    <a:pt x="1481" y="6995"/>
                    <a:pt x="1260" y="6901"/>
                    <a:pt x="1040" y="6901"/>
                  </a:cubicBezTo>
                  <a:cubicBezTo>
                    <a:pt x="473" y="6901"/>
                    <a:pt x="0" y="7373"/>
                    <a:pt x="0" y="7940"/>
                  </a:cubicBezTo>
                  <a:cubicBezTo>
                    <a:pt x="0" y="8476"/>
                    <a:pt x="473" y="8948"/>
                    <a:pt x="1040" y="8948"/>
                  </a:cubicBezTo>
                  <a:cubicBezTo>
                    <a:pt x="1575" y="8948"/>
                    <a:pt x="2048" y="8476"/>
                    <a:pt x="2048" y="7940"/>
                  </a:cubicBezTo>
                  <a:lnTo>
                    <a:pt x="2048" y="7751"/>
                  </a:lnTo>
                  <a:lnTo>
                    <a:pt x="3088" y="7153"/>
                  </a:lnTo>
                  <a:cubicBezTo>
                    <a:pt x="3340" y="7373"/>
                    <a:pt x="3623" y="7625"/>
                    <a:pt x="3970" y="7783"/>
                  </a:cubicBezTo>
                  <a:lnTo>
                    <a:pt x="3308" y="8948"/>
                  </a:lnTo>
                  <a:lnTo>
                    <a:pt x="3119" y="8948"/>
                  </a:lnTo>
                  <a:cubicBezTo>
                    <a:pt x="2552" y="8948"/>
                    <a:pt x="2080" y="9421"/>
                    <a:pt x="2080" y="9988"/>
                  </a:cubicBezTo>
                  <a:cubicBezTo>
                    <a:pt x="2080" y="10524"/>
                    <a:pt x="2552" y="10996"/>
                    <a:pt x="3119" y="10996"/>
                  </a:cubicBezTo>
                  <a:cubicBezTo>
                    <a:pt x="3655" y="10996"/>
                    <a:pt x="4127" y="10524"/>
                    <a:pt x="4127" y="9988"/>
                  </a:cubicBezTo>
                  <a:cubicBezTo>
                    <a:pt x="4127" y="9736"/>
                    <a:pt x="4064" y="9515"/>
                    <a:pt x="3907" y="9326"/>
                  </a:cubicBezTo>
                  <a:lnTo>
                    <a:pt x="4600" y="8098"/>
                  </a:lnTo>
                  <a:cubicBezTo>
                    <a:pt x="4883" y="8161"/>
                    <a:pt x="5199" y="8255"/>
                    <a:pt x="5514" y="8287"/>
                  </a:cubicBezTo>
                  <a:lnTo>
                    <a:pt x="5514" y="9736"/>
                  </a:lnTo>
                  <a:cubicBezTo>
                    <a:pt x="5136" y="9894"/>
                    <a:pt x="4852" y="10272"/>
                    <a:pt x="4852" y="10713"/>
                  </a:cubicBezTo>
                  <a:cubicBezTo>
                    <a:pt x="4852" y="11280"/>
                    <a:pt x="5325" y="11752"/>
                    <a:pt x="5860" y="11752"/>
                  </a:cubicBezTo>
                  <a:cubicBezTo>
                    <a:pt x="6427" y="11752"/>
                    <a:pt x="6900" y="11280"/>
                    <a:pt x="6900" y="10713"/>
                  </a:cubicBezTo>
                  <a:cubicBezTo>
                    <a:pt x="6900" y="10303"/>
                    <a:pt x="6616" y="9894"/>
                    <a:pt x="6238" y="9736"/>
                  </a:cubicBezTo>
                  <a:lnTo>
                    <a:pt x="6238" y="8287"/>
                  </a:lnTo>
                  <a:cubicBezTo>
                    <a:pt x="6553" y="8255"/>
                    <a:pt x="6868" y="8224"/>
                    <a:pt x="7120" y="8098"/>
                  </a:cubicBezTo>
                  <a:lnTo>
                    <a:pt x="7845" y="9326"/>
                  </a:lnTo>
                  <a:cubicBezTo>
                    <a:pt x="7687" y="9515"/>
                    <a:pt x="7593" y="9736"/>
                    <a:pt x="7593" y="9988"/>
                  </a:cubicBezTo>
                  <a:cubicBezTo>
                    <a:pt x="7593" y="10524"/>
                    <a:pt x="8065" y="10996"/>
                    <a:pt x="8633" y="10996"/>
                  </a:cubicBezTo>
                  <a:cubicBezTo>
                    <a:pt x="9168" y="10996"/>
                    <a:pt x="9641" y="10524"/>
                    <a:pt x="9641" y="9988"/>
                  </a:cubicBezTo>
                  <a:cubicBezTo>
                    <a:pt x="9641" y="9421"/>
                    <a:pt x="9168" y="8948"/>
                    <a:pt x="8633" y="8948"/>
                  </a:cubicBezTo>
                  <a:lnTo>
                    <a:pt x="8444" y="8948"/>
                  </a:lnTo>
                  <a:lnTo>
                    <a:pt x="7750" y="7783"/>
                  </a:lnTo>
                  <a:cubicBezTo>
                    <a:pt x="8065" y="7625"/>
                    <a:pt x="8381" y="7373"/>
                    <a:pt x="8664" y="7153"/>
                  </a:cubicBezTo>
                  <a:lnTo>
                    <a:pt x="9735" y="7751"/>
                  </a:lnTo>
                  <a:lnTo>
                    <a:pt x="9735" y="7940"/>
                  </a:lnTo>
                  <a:cubicBezTo>
                    <a:pt x="9735" y="8476"/>
                    <a:pt x="10208" y="8948"/>
                    <a:pt x="10743" y="8948"/>
                  </a:cubicBezTo>
                  <a:cubicBezTo>
                    <a:pt x="11310" y="8948"/>
                    <a:pt x="11783" y="8476"/>
                    <a:pt x="11783" y="7940"/>
                  </a:cubicBezTo>
                  <a:cubicBezTo>
                    <a:pt x="11626" y="7342"/>
                    <a:pt x="11153" y="6901"/>
                    <a:pt x="10586" y="6901"/>
                  </a:cubicBezTo>
                  <a:cubicBezTo>
                    <a:pt x="10302" y="6901"/>
                    <a:pt x="10082" y="6995"/>
                    <a:pt x="9924" y="7153"/>
                  </a:cubicBezTo>
                  <a:lnTo>
                    <a:pt x="9011" y="6617"/>
                  </a:lnTo>
                  <a:cubicBezTo>
                    <a:pt x="9578" y="5924"/>
                    <a:pt x="9893" y="5010"/>
                    <a:pt x="9893" y="4097"/>
                  </a:cubicBezTo>
                  <a:cubicBezTo>
                    <a:pt x="9893" y="1828"/>
                    <a:pt x="8034" y="1"/>
                    <a:pt x="57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-4478175" y="2439650"/>
              <a:ext cx="103975" cy="120525"/>
            </a:xfrm>
            <a:custGeom>
              <a:rect b="b" l="l" r="r" t="t"/>
              <a:pathLst>
                <a:path extrusionOk="0" h="4821" w="4159">
                  <a:moveTo>
                    <a:pt x="2048" y="725"/>
                  </a:moveTo>
                  <a:cubicBezTo>
                    <a:pt x="2458" y="725"/>
                    <a:pt x="2741" y="1040"/>
                    <a:pt x="2741" y="1387"/>
                  </a:cubicBezTo>
                  <a:cubicBezTo>
                    <a:pt x="2741" y="1765"/>
                    <a:pt x="2426" y="2049"/>
                    <a:pt x="2048" y="2049"/>
                  </a:cubicBezTo>
                  <a:cubicBezTo>
                    <a:pt x="1702" y="2049"/>
                    <a:pt x="1387" y="1733"/>
                    <a:pt x="1387" y="1387"/>
                  </a:cubicBezTo>
                  <a:cubicBezTo>
                    <a:pt x="1387" y="1040"/>
                    <a:pt x="1702" y="725"/>
                    <a:pt x="2048" y="725"/>
                  </a:cubicBezTo>
                  <a:close/>
                  <a:moveTo>
                    <a:pt x="2363" y="2773"/>
                  </a:moveTo>
                  <a:cubicBezTo>
                    <a:pt x="2930" y="2773"/>
                    <a:pt x="3403" y="3246"/>
                    <a:pt x="3403" y="3781"/>
                  </a:cubicBezTo>
                  <a:lnTo>
                    <a:pt x="3403" y="4128"/>
                  </a:lnTo>
                  <a:lnTo>
                    <a:pt x="630" y="4128"/>
                  </a:lnTo>
                  <a:lnTo>
                    <a:pt x="630" y="3781"/>
                  </a:lnTo>
                  <a:lnTo>
                    <a:pt x="693" y="3781"/>
                  </a:lnTo>
                  <a:cubicBezTo>
                    <a:pt x="693" y="3246"/>
                    <a:pt x="1166" y="2773"/>
                    <a:pt x="1702" y="2773"/>
                  </a:cubicBezTo>
                  <a:close/>
                  <a:moveTo>
                    <a:pt x="2111" y="1"/>
                  </a:moveTo>
                  <a:cubicBezTo>
                    <a:pt x="1355" y="1"/>
                    <a:pt x="725" y="631"/>
                    <a:pt x="725" y="1387"/>
                  </a:cubicBezTo>
                  <a:cubicBezTo>
                    <a:pt x="725" y="1702"/>
                    <a:pt x="851" y="2017"/>
                    <a:pt x="1040" y="2238"/>
                  </a:cubicBezTo>
                  <a:cubicBezTo>
                    <a:pt x="441" y="2521"/>
                    <a:pt x="63" y="3120"/>
                    <a:pt x="63" y="3781"/>
                  </a:cubicBezTo>
                  <a:lnTo>
                    <a:pt x="63" y="4443"/>
                  </a:lnTo>
                  <a:cubicBezTo>
                    <a:pt x="0" y="4663"/>
                    <a:pt x="158" y="4821"/>
                    <a:pt x="378" y="4821"/>
                  </a:cubicBezTo>
                  <a:lnTo>
                    <a:pt x="3781" y="4821"/>
                  </a:lnTo>
                  <a:cubicBezTo>
                    <a:pt x="4001" y="4821"/>
                    <a:pt x="4159" y="4663"/>
                    <a:pt x="4159" y="4443"/>
                  </a:cubicBezTo>
                  <a:lnTo>
                    <a:pt x="4159" y="3781"/>
                  </a:lnTo>
                  <a:cubicBezTo>
                    <a:pt x="4159" y="3120"/>
                    <a:pt x="3749" y="2521"/>
                    <a:pt x="3151" y="2238"/>
                  </a:cubicBezTo>
                  <a:cubicBezTo>
                    <a:pt x="3371" y="2017"/>
                    <a:pt x="3466" y="1733"/>
                    <a:pt x="3466" y="1387"/>
                  </a:cubicBezTo>
                  <a:cubicBezTo>
                    <a:pt x="3466" y="631"/>
                    <a:pt x="2836" y="1"/>
                    <a:pt x="2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6" name="Google Shape;236;p2"/>
          <p:cNvSpPr/>
          <p:nvPr/>
        </p:nvSpPr>
        <p:spPr>
          <a:xfrm>
            <a:off x="3597840" y="2974970"/>
            <a:ext cx="428941" cy="433836"/>
          </a:xfrm>
          <a:custGeom>
            <a:rect b="b" l="l" r="r" t="t"/>
            <a:pathLst>
              <a:path extrusionOk="0" h="18118" w="19326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Google Shape;237;p2"/>
          <p:cNvGrpSpPr/>
          <p:nvPr/>
        </p:nvGrpSpPr>
        <p:grpSpPr>
          <a:xfrm>
            <a:off x="3597843" y="3832549"/>
            <a:ext cx="428935" cy="428947"/>
            <a:chOff x="-47529700" y="2342000"/>
            <a:chExt cx="302450" cy="299900"/>
          </a:xfrm>
        </p:grpSpPr>
        <p:sp>
          <p:nvSpPr>
            <p:cNvPr id="238" name="Google Shape;238;p2"/>
            <p:cNvSpPr/>
            <p:nvPr/>
          </p:nvSpPr>
          <p:spPr>
            <a:xfrm>
              <a:off x="-47529700" y="2342000"/>
              <a:ext cx="302450" cy="299900"/>
            </a:xfrm>
            <a:custGeom>
              <a:rect b="b" l="l" r="r" t="t"/>
              <a:pathLst>
                <a:path extrusionOk="0" h="11996" w="12098">
                  <a:moveTo>
                    <a:pt x="7530" y="725"/>
                  </a:moveTo>
                  <a:cubicBezTo>
                    <a:pt x="9672" y="725"/>
                    <a:pt x="11405" y="2457"/>
                    <a:pt x="11405" y="4568"/>
                  </a:cubicBezTo>
                  <a:cubicBezTo>
                    <a:pt x="11405" y="6711"/>
                    <a:pt x="9672" y="8443"/>
                    <a:pt x="7530" y="8443"/>
                  </a:cubicBezTo>
                  <a:cubicBezTo>
                    <a:pt x="5419" y="8443"/>
                    <a:pt x="3686" y="6711"/>
                    <a:pt x="3686" y="4568"/>
                  </a:cubicBezTo>
                  <a:cubicBezTo>
                    <a:pt x="3686" y="2457"/>
                    <a:pt x="5419" y="725"/>
                    <a:pt x="7530" y="725"/>
                  </a:cubicBezTo>
                  <a:close/>
                  <a:moveTo>
                    <a:pt x="4064" y="7530"/>
                  </a:moveTo>
                  <a:cubicBezTo>
                    <a:pt x="4222" y="7719"/>
                    <a:pt x="4379" y="7876"/>
                    <a:pt x="4568" y="8034"/>
                  </a:cubicBezTo>
                  <a:lnTo>
                    <a:pt x="3686" y="8947"/>
                  </a:lnTo>
                  <a:lnTo>
                    <a:pt x="3151" y="8443"/>
                  </a:lnTo>
                  <a:lnTo>
                    <a:pt x="4064" y="7530"/>
                  </a:lnTo>
                  <a:close/>
                  <a:moveTo>
                    <a:pt x="2647" y="8916"/>
                  </a:moveTo>
                  <a:lnTo>
                    <a:pt x="3151" y="9420"/>
                  </a:lnTo>
                  <a:lnTo>
                    <a:pt x="1386" y="11184"/>
                  </a:lnTo>
                  <a:cubicBezTo>
                    <a:pt x="1323" y="11247"/>
                    <a:pt x="1237" y="11279"/>
                    <a:pt x="1146" y="11279"/>
                  </a:cubicBezTo>
                  <a:cubicBezTo>
                    <a:pt x="1056" y="11279"/>
                    <a:pt x="961" y="11247"/>
                    <a:pt x="882" y="11184"/>
                  </a:cubicBezTo>
                  <a:cubicBezTo>
                    <a:pt x="756" y="11090"/>
                    <a:pt x="756" y="10838"/>
                    <a:pt x="882" y="10680"/>
                  </a:cubicBezTo>
                  <a:lnTo>
                    <a:pt x="2647" y="8916"/>
                  </a:lnTo>
                  <a:close/>
                  <a:moveTo>
                    <a:pt x="7530" y="0"/>
                  </a:moveTo>
                  <a:cubicBezTo>
                    <a:pt x="5009" y="0"/>
                    <a:pt x="2962" y="2048"/>
                    <a:pt x="2962" y="4568"/>
                  </a:cubicBezTo>
                  <a:cubicBezTo>
                    <a:pt x="2962" y="5450"/>
                    <a:pt x="3214" y="6270"/>
                    <a:pt x="3623" y="6963"/>
                  </a:cubicBezTo>
                  <a:lnTo>
                    <a:pt x="410" y="10208"/>
                  </a:lnTo>
                  <a:cubicBezTo>
                    <a:pt x="0" y="10586"/>
                    <a:pt x="0" y="11279"/>
                    <a:pt x="410" y="11688"/>
                  </a:cubicBezTo>
                  <a:cubicBezTo>
                    <a:pt x="599" y="11893"/>
                    <a:pt x="867" y="11996"/>
                    <a:pt x="1138" y="11996"/>
                  </a:cubicBezTo>
                  <a:cubicBezTo>
                    <a:pt x="1410" y="11996"/>
                    <a:pt x="1686" y="11893"/>
                    <a:pt x="1890" y="11688"/>
                  </a:cubicBezTo>
                  <a:lnTo>
                    <a:pt x="5135" y="8475"/>
                  </a:lnTo>
                  <a:cubicBezTo>
                    <a:pt x="5829" y="8916"/>
                    <a:pt x="6679" y="9137"/>
                    <a:pt x="7530" y="9137"/>
                  </a:cubicBezTo>
                  <a:cubicBezTo>
                    <a:pt x="10050" y="9137"/>
                    <a:pt x="12098" y="7089"/>
                    <a:pt x="12098" y="4568"/>
                  </a:cubicBezTo>
                  <a:cubicBezTo>
                    <a:pt x="12098" y="2048"/>
                    <a:pt x="10050" y="0"/>
                    <a:pt x="75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-47404475" y="2395550"/>
              <a:ext cx="124475" cy="123675"/>
            </a:xfrm>
            <a:custGeom>
              <a:rect b="b" l="l" r="r" t="t"/>
              <a:pathLst>
                <a:path extrusionOk="0" h="4947" w="4979">
                  <a:moveTo>
                    <a:pt x="2804" y="2080"/>
                  </a:moveTo>
                  <a:cubicBezTo>
                    <a:pt x="2678" y="2395"/>
                    <a:pt x="2458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8" y="694"/>
                  </a:moveTo>
                  <a:cubicBezTo>
                    <a:pt x="2300" y="694"/>
                    <a:pt x="2678" y="977"/>
                    <a:pt x="2804" y="1418"/>
                  </a:cubicBezTo>
                  <a:lnTo>
                    <a:pt x="1828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41"/>
                  </a:lnTo>
                  <a:cubicBezTo>
                    <a:pt x="1072" y="2584"/>
                    <a:pt x="757" y="2206"/>
                    <a:pt x="757" y="1765"/>
                  </a:cubicBezTo>
                  <a:cubicBezTo>
                    <a:pt x="757" y="1166"/>
                    <a:pt x="1229" y="694"/>
                    <a:pt x="1828" y="694"/>
                  </a:cubicBezTo>
                  <a:close/>
                  <a:moveTo>
                    <a:pt x="4254" y="2080"/>
                  </a:moveTo>
                  <a:lnTo>
                    <a:pt x="4254" y="4222"/>
                  </a:lnTo>
                  <a:lnTo>
                    <a:pt x="2143" y="4222"/>
                  </a:lnTo>
                  <a:lnTo>
                    <a:pt x="2143" y="3466"/>
                  </a:lnTo>
                  <a:cubicBezTo>
                    <a:pt x="2804" y="3308"/>
                    <a:pt x="3371" y="2804"/>
                    <a:pt x="3498" y="2080"/>
                  </a:cubicBezTo>
                  <a:close/>
                  <a:moveTo>
                    <a:pt x="1796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15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789"/>
                    <a:pt x="1576" y="4947"/>
                    <a:pt x="1796" y="4947"/>
                  </a:cubicBezTo>
                  <a:lnTo>
                    <a:pt x="4569" y="4947"/>
                  </a:lnTo>
                  <a:cubicBezTo>
                    <a:pt x="4789" y="4947"/>
                    <a:pt x="4947" y="4789"/>
                    <a:pt x="4947" y="4600"/>
                  </a:cubicBezTo>
                  <a:lnTo>
                    <a:pt x="4947" y="1796"/>
                  </a:lnTo>
                  <a:cubicBezTo>
                    <a:pt x="4978" y="1576"/>
                    <a:pt x="4821" y="1418"/>
                    <a:pt x="4632" y="1418"/>
                  </a:cubicBezTo>
                  <a:lnTo>
                    <a:pt x="3498" y="1418"/>
                  </a:lnTo>
                  <a:cubicBezTo>
                    <a:pt x="3371" y="631"/>
                    <a:pt x="2647" y="0"/>
                    <a:pt x="17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" name="Google Shape;240;p2"/>
          <p:cNvGrpSpPr/>
          <p:nvPr/>
        </p:nvGrpSpPr>
        <p:grpSpPr>
          <a:xfrm>
            <a:off x="5167128" y="2974967"/>
            <a:ext cx="428919" cy="433824"/>
            <a:chOff x="-34778075" y="2272675"/>
            <a:chExt cx="293800" cy="293025"/>
          </a:xfrm>
        </p:grpSpPr>
        <p:sp>
          <p:nvSpPr>
            <p:cNvPr id="241" name="Google Shape;241;p2"/>
            <p:cNvSpPr/>
            <p:nvPr/>
          </p:nvSpPr>
          <p:spPr>
            <a:xfrm>
              <a:off x="-34725300" y="2324675"/>
              <a:ext cx="187475" cy="188250"/>
            </a:xfrm>
            <a:custGeom>
              <a:rect b="b" l="l" r="r" t="t"/>
              <a:pathLst>
                <a:path extrusionOk="0" h="7530" w="7499">
                  <a:moveTo>
                    <a:pt x="4127" y="693"/>
                  </a:moveTo>
                  <a:lnTo>
                    <a:pt x="4127" y="1134"/>
                  </a:lnTo>
                  <a:cubicBezTo>
                    <a:pt x="4127" y="1292"/>
                    <a:pt x="4253" y="1418"/>
                    <a:pt x="4411" y="1449"/>
                  </a:cubicBezTo>
                  <a:cubicBezTo>
                    <a:pt x="4600" y="1481"/>
                    <a:pt x="4821" y="1607"/>
                    <a:pt x="4978" y="1701"/>
                  </a:cubicBezTo>
                  <a:cubicBezTo>
                    <a:pt x="5023" y="1724"/>
                    <a:pt x="5075" y="1734"/>
                    <a:pt x="5130" y="1734"/>
                  </a:cubicBezTo>
                  <a:cubicBezTo>
                    <a:pt x="5230" y="1734"/>
                    <a:pt x="5338" y="1699"/>
                    <a:pt x="5419" y="1638"/>
                  </a:cubicBezTo>
                  <a:lnTo>
                    <a:pt x="5734" y="1323"/>
                  </a:lnTo>
                  <a:lnTo>
                    <a:pt x="6207" y="1796"/>
                  </a:lnTo>
                  <a:lnTo>
                    <a:pt x="5892" y="2111"/>
                  </a:lnTo>
                  <a:cubicBezTo>
                    <a:pt x="5766" y="2237"/>
                    <a:pt x="5766" y="2394"/>
                    <a:pt x="5860" y="2552"/>
                  </a:cubicBezTo>
                  <a:cubicBezTo>
                    <a:pt x="5986" y="2741"/>
                    <a:pt x="6049" y="2961"/>
                    <a:pt x="6081" y="3150"/>
                  </a:cubicBezTo>
                  <a:cubicBezTo>
                    <a:pt x="6144" y="3308"/>
                    <a:pt x="6238" y="3434"/>
                    <a:pt x="6396" y="3434"/>
                  </a:cubicBezTo>
                  <a:lnTo>
                    <a:pt x="6837" y="3434"/>
                  </a:lnTo>
                  <a:lnTo>
                    <a:pt x="6837" y="4096"/>
                  </a:lnTo>
                  <a:lnTo>
                    <a:pt x="6396" y="4096"/>
                  </a:lnTo>
                  <a:cubicBezTo>
                    <a:pt x="6238" y="4096"/>
                    <a:pt x="6144" y="4222"/>
                    <a:pt x="6081" y="4379"/>
                  </a:cubicBezTo>
                  <a:cubicBezTo>
                    <a:pt x="6049" y="4568"/>
                    <a:pt x="5923" y="4789"/>
                    <a:pt x="5860" y="4946"/>
                  </a:cubicBezTo>
                  <a:cubicBezTo>
                    <a:pt x="5766" y="5072"/>
                    <a:pt x="5829" y="5261"/>
                    <a:pt x="5892" y="5387"/>
                  </a:cubicBezTo>
                  <a:lnTo>
                    <a:pt x="6207" y="5702"/>
                  </a:lnTo>
                  <a:lnTo>
                    <a:pt x="5734" y="6175"/>
                  </a:lnTo>
                  <a:lnTo>
                    <a:pt x="5419" y="5860"/>
                  </a:lnTo>
                  <a:cubicBezTo>
                    <a:pt x="5352" y="5792"/>
                    <a:pt x="5275" y="5761"/>
                    <a:pt x="5194" y="5761"/>
                  </a:cubicBezTo>
                  <a:cubicBezTo>
                    <a:pt x="5124" y="5761"/>
                    <a:pt x="5051" y="5785"/>
                    <a:pt x="4978" y="5828"/>
                  </a:cubicBezTo>
                  <a:cubicBezTo>
                    <a:pt x="4789" y="5954"/>
                    <a:pt x="4600" y="6017"/>
                    <a:pt x="4411" y="6049"/>
                  </a:cubicBezTo>
                  <a:cubicBezTo>
                    <a:pt x="4253" y="6080"/>
                    <a:pt x="4127" y="6206"/>
                    <a:pt x="4127" y="6364"/>
                  </a:cubicBezTo>
                  <a:lnTo>
                    <a:pt x="4127" y="6805"/>
                  </a:lnTo>
                  <a:lnTo>
                    <a:pt x="3466" y="6805"/>
                  </a:lnTo>
                  <a:lnTo>
                    <a:pt x="3466" y="6364"/>
                  </a:lnTo>
                  <a:cubicBezTo>
                    <a:pt x="3466" y="6206"/>
                    <a:pt x="3340" y="6112"/>
                    <a:pt x="3182" y="6049"/>
                  </a:cubicBezTo>
                  <a:cubicBezTo>
                    <a:pt x="2993" y="6017"/>
                    <a:pt x="2741" y="5891"/>
                    <a:pt x="2584" y="5828"/>
                  </a:cubicBezTo>
                  <a:cubicBezTo>
                    <a:pt x="2549" y="5794"/>
                    <a:pt x="2497" y="5780"/>
                    <a:pt x="2441" y="5780"/>
                  </a:cubicBezTo>
                  <a:cubicBezTo>
                    <a:pt x="2344" y="5780"/>
                    <a:pt x="2234" y="5820"/>
                    <a:pt x="2174" y="5860"/>
                  </a:cubicBezTo>
                  <a:lnTo>
                    <a:pt x="1859" y="6175"/>
                  </a:lnTo>
                  <a:lnTo>
                    <a:pt x="1387" y="5702"/>
                  </a:lnTo>
                  <a:lnTo>
                    <a:pt x="1702" y="5387"/>
                  </a:lnTo>
                  <a:cubicBezTo>
                    <a:pt x="1796" y="5261"/>
                    <a:pt x="1796" y="5104"/>
                    <a:pt x="1733" y="4946"/>
                  </a:cubicBezTo>
                  <a:cubicBezTo>
                    <a:pt x="1607" y="4757"/>
                    <a:pt x="1544" y="4568"/>
                    <a:pt x="1481" y="4379"/>
                  </a:cubicBezTo>
                  <a:cubicBezTo>
                    <a:pt x="1450" y="4222"/>
                    <a:pt x="1324" y="4096"/>
                    <a:pt x="1166" y="4096"/>
                  </a:cubicBezTo>
                  <a:lnTo>
                    <a:pt x="756" y="4096"/>
                  </a:lnTo>
                  <a:lnTo>
                    <a:pt x="756" y="3434"/>
                  </a:lnTo>
                  <a:lnTo>
                    <a:pt x="1166" y="3434"/>
                  </a:lnTo>
                  <a:cubicBezTo>
                    <a:pt x="1324" y="3434"/>
                    <a:pt x="1450" y="3308"/>
                    <a:pt x="1481" y="3150"/>
                  </a:cubicBezTo>
                  <a:cubicBezTo>
                    <a:pt x="1544" y="2961"/>
                    <a:pt x="1639" y="2709"/>
                    <a:pt x="1733" y="2552"/>
                  </a:cubicBezTo>
                  <a:cubicBezTo>
                    <a:pt x="1796" y="2426"/>
                    <a:pt x="1765" y="2237"/>
                    <a:pt x="1702" y="2111"/>
                  </a:cubicBezTo>
                  <a:lnTo>
                    <a:pt x="1387" y="1796"/>
                  </a:lnTo>
                  <a:lnTo>
                    <a:pt x="1859" y="1323"/>
                  </a:lnTo>
                  <a:lnTo>
                    <a:pt x="2174" y="1638"/>
                  </a:lnTo>
                  <a:cubicBezTo>
                    <a:pt x="2230" y="1712"/>
                    <a:pt x="2307" y="1743"/>
                    <a:pt x="2392" y="1743"/>
                  </a:cubicBezTo>
                  <a:cubicBezTo>
                    <a:pt x="2453" y="1743"/>
                    <a:pt x="2518" y="1727"/>
                    <a:pt x="2584" y="1701"/>
                  </a:cubicBezTo>
                  <a:cubicBezTo>
                    <a:pt x="2804" y="1575"/>
                    <a:pt x="2993" y="1481"/>
                    <a:pt x="3182" y="1449"/>
                  </a:cubicBezTo>
                  <a:cubicBezTo>
                    <a:pt x="3340" y="1418"/>
                    <a:pt x="3466" y="1292"/>
                    <a:pt x="3466" y="1134"/>
                  </a:cubicBezTo>
                  <a:lnTo>
                    <a:pt x="3466" y="693"/>
                  </a:lnTo>
                  <a:close/>
                  <a:moveTo>
                    <a:pt x="3056" y="0"/>
                  </a:moveTo>
                  <a:cubicBezTo>
                    <a:pt x="2867" y="0"/>
                    <a:pt x="2710" y="158"/>
                    <a:pt x="2710" y="347"/>
                  </a:cubicBezTo>
                  <a:lnTo>
                    <a:pt x="2710" y="851"/>
                  </a:lnTo>
                  <a:cubicBezTo>
                    <a:pt x="2584" y="914"/>
                    <a:pt x="2521" y="945"/>
                    <a:pt x="2426" y="977"/>
                  </a:cubicBezTo>
                  <a:lnTo>
                    <a:pt x="2080" y="630"/>
                  </a:lnTo>
                  <a:cubicBezTo>
                    <a:pt x="1985" y="536"/>
                    <a:pt x="1922" y="504"/>
                    <a:pt x="1828" y="504"/>
                  </a:cubicBezTo>
                  <a:cubicBezTo>
                    <a:pt x="1765" y="504"/>
                    <a:pt x="1639" y="536"/>
                    <a:pt x="1607" y="630"/>
                  </a:cubicBezTo>
                  <a:lnTo>
                    <a:pt x="630" y="1607"/>
                  </a:lnTo>
                  <a:cubicBezTo>
                    <a:pt x="536" y="1701"/>
                    <a:pt x="504" y="1764"/>
                    <a:pt x="504" y="1859"/>
                  </a:cubicBezTo>
                  <a:cubicBezTo>
                    <a:pt x="504" y="1922"/>
                    <a:pt x="536" y="2048"/>
                    <a:pt x="630" y="2079"/>
                  </a:cubicBezTo>
                  <a:lnTo>
                    <a:pt x="977" y="2426"/>
                  </a:lnTo>
                  <a:cubicBezTo>
                    <a:pt x="945" y="2520"/>
                    <a:pt x="914" y="2646"/>
                    <a:pt x="851" y="2709"/>
                  </a:cubicBezTo>
                  <a:lnTo>
                    <a:pt x="347" y="2709"/>
                  </a:lnTo>
                  <a:cubicBezTo>
                    <a:pt x="158" y="2709"/>
                    <a:pt x="0" y="2867"/>
                    <a:pt x="0" y="3056"/>
                  </a:cubicBezTo>
                  <a:lnTo>
                    <a:pt x="0" y="4442"/>
                  </a:lnTo>
                  <a:cubicBezTo>
                    <a:pt x="0" y="4631"/>
                    <a:pt x="158" y="4789"/>
                    <a:pt x="347" y="4789"/>
                  </a:cubicBezTo>
                  <a:lnTo>
                    <a:pt x="851" y="4789"/>
                  </a:lnTo>
                  <a:cubicBezTo>
                    <a:pt x="882" y="4915"/>
                    <a:pt x="945" y="5009"/>
                    <a:pt x="977" y="5072"/>
                  </a:cubicBezTo>
                  <a:lnTo>
                    <a:pt x="630" y="5419"/>
                  </a:lnTo>
                  <a:cubicBezTo>
                    <a:pt x="536" y="5513"/>
                    <a:pt x="504" y="5576"/>
                    <a:pt x="504" y="5671"/>
                  </a:cubicBezTo>
                  <a:cubicBezTo>
                    <a:pt x="504" y="5734"/>
                    <a:pt x="536" y="5860"/>
                    <a:pt x="630" y="5891"/>
                  </a:cubicBezTo>
                  <a:lnTo>
                    <a:pt x="1607" y="6900"/>
                  </a:lnTo>
                  <a:cubicBezTo>
                    <a:pt x="1670" y="6963"/>
                    <a:pt x="1765" y="6994"/>
                    <a:pt x="1828" y="6994"/>
                  </a:cubicBezTo>
                  <a:cubicBezTo>
                    <a:pt x="1922" y="6994"/>
                    <a:pt x="2048" y="6963"/>
                    <a:pt x="2080" y="6900"/>
                  </a:cubicBezTo>
                  <a:lnTo>
                    <a:pt x="2426" y="6521"/>
                  </a:lnTo>
                  <a:cubicBezTo>
                    <a:pt x="2521" y="6585"/>
                    <a:pt x="2615" y="6616"/>
                    <a:pt x="2710" y="6648"/>
                  </a:cubicBezTo>
                  <a:lnTo>
                    <a:pt x="2710" y="7152"/>
                  </a:lnTo>
                  <a:cubicBezTo>
                    <a:pt x="2710" y="7372"/>
                    <a:pt x="2867" y="7530"/>
                    <a:pt x="3056" y="7530"/>
                  </a:cubicBezTo>
                  <a:lnTo>
                    <a:pt x="4443" y="7530"/>
                  </a:lnTo>
                  <a:cubicBezTo>
                    <a:pt x="4632" y="7530"/>
                    <a:pt x="4789" y="7372"/>
                    <a:pt x="4789" y="7152"/>
                  </a:cubicBezTo>
                  <a:lnTo>
                    <a:pt x="4789" y="6648"/>
                  </a:lnTo>
                  <a:cubicBezTo>
                    <a:pt x="4915" y="6616"/>
                    <a:pt x="4978" y="6585"/>
                    <a:pt x="5073" y="6521"/>
                  </a:cubicBezTo>
                  <a:lnTo>
                    <a:pt x="5419" y="6900"/>
                  </a:lnTo>
                  <a:cubicBezTo>
                    <a:pt x="5514" y="6963"/>
                    <a:pt x="5577" y="6994"/>
                    <a:pt x="5671" y="6994"/>
                  </a:cubicBezTo>
                  <a:cubicBezTo>
                    <a:pt x="5734" y="6994"/>
                    <a:pt x="5860" y="6963"/>
                    <a:pt x="5892" y="6900"/>
                  </a:cubicBezTo>
                  <a:lnTo>
                    <a:pt x="6868" y="5891"/>
                  </a:lnTo>
                  <a:cubicBezTo>
                    <a:pt x="6994" y="5797"/>
                    <a:pt x="6994" y="5545"/>
                    <a:pt x="6868" y="5419"/>
                  </a:cubicBezTo>
                  <a:lnTo>
                    <a:pt x="6522" y="5072"/>
                  </a:lnTo>
                  <a:cubicBezTo>
                    <a:pt x="6553" y="5009"/>
                    <a:pt x="6616" y="4883"/>
                    <a:pt x="6648" y="4789"/>
                  </a:cubicBezTo>
                  <a:lnTo>
                    <a:pt x="7152" y="4789"/>
                  </a:lnTo>
                  <a:cubicBezTo>
                    <a:pt x="7341" y="4789"/>
                    <a:pt x="7499" y="4631"/>
                    <a:pt x="7499" y="4442"/>
                  </a:cubicBezTo>
                  <a:lnTo>
                    <a:pt x="7499" y="3056"/>
                  </a:lnTo>
                  <a:cubicBezTo>
                    <a:pt x="7499" y="2867"/>
                    <a:pt x="7341" y="2709"/>
                    <a:pt x="7152" y="2709"/>
                  </a:cubicBezTo>
                  <a:lnTo>
                    <a:pt x="6648" y="2709"/>
                  </a:lnTo>
                  <a:cubicBezTo>
                    <a:pt x="6616" y="2583"/>
                    <a:pt x="6553" y="2520"/>
                    <a:pt x="6522" y="2426"/>
                  </a:cubicBezTo>
                  <a:lnTo>
                    <a:pt x="6868" y="2079"/>
                  </a:lnTo>
                  <a:cubicBezTo>
                    <a:pt x="6994" y="1953"/>
                    <a:pt x="6994" y="1733"/>
                    <a:pt x="6868" y="1607"/>
                  </a:cubicBezTo>
                  <a:lnTo>
                    <a:pt x="5892" y="630"/>
                  </a:lnTo>
                  <a:cubicBezTo>
                    <a:pt x="5829" y="536"/>
                    <a:pt x="5734" y="504"/>
                    <a:pt x="5671" y="504"/>
                  </a:cubicBezTo>
                  <a:cubicBezTo>
                    <a:pt x="5577" y="504"/>
                    <a:pt x="5451" y="536"/>
                    <a:pt x="5419" y="630"/>
                  </a:cubicBezTo>
                  <a:lnTo>
                    <a:pt x="5073" y="977"/>
                  </a:lnTo>
                  <a:cubicBezTo>
                    <a:pt x="4978" y="945"/>
                    <a:pt x="4884" y="914"/>
                    <a:pt x="4789" y="851"/>
                  </a:cubicBezTo>
                  <a:lnTo>
                    <a:pt x="4789" y="347"/>
                  </a:ln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-34673325" y="2375850"/>
              <a:ext cx="85100" cy="84300"/>
            </a:xfrm>
            <a:custGeom>
              <a:rect b="b" l="l" r="r" t="t"/>
              <a:pathLst>
                <a:path extrusionOk="0" h="3372" w="3404">
                  <a:moveTo>
                    <a:pt x="1702" y="662"/>
                  </a:moveTo>
                  <a:cubicBezTo>
                    <a:pt x="2238" y="662"/>
                    <a:pt x="2710" y="1135"/>
                    <a:pt x="2710" y="1702"/>
                  </a:cubicBezTo>
                  <a:cubicBezTo>
                    <a:pt x="2710" y="2238"/>
                    <a:pt x="2238" y="2710"/>
                    <a:pt x="1702" y="2710"/>
                  </a:cubicBezTo>
                  <a:cubicBezTo>
                    <a:pt x="1135" y="2710"/>
                    <a:pt x="662" y="2238"/>
                    <a:pt x="662" y="1702"/>
                  </a:cubicBezTo>
                  <a:cubicBezTo>
                    <a:pt x="662" y="1135"/>
                    <a:pt x="1135" y="662"/>
                    <a:pt x="1702" y="662"/>
                  </a:cubicBezTo>
                  <a:close/>
                  <a:moveTo>
                    <a:pt x="1702" y="1"/>
                  </a:moveTo>
                  <a:cubicBezTo>
                    <a:pt x="757" y="1"/>
                    <a:pt x="1" y="757"/>
                    <a:pt x="1" y="1702"/>
                  </a:cubicBezTo>
                  <a:cubicBezTo>
                    <a:pt x="1" y="2647"/>
                    <a:pt x="757" y="3372"/>
                    <a:pt x="1702" y="3372"/>
                  </a:cubicBezTo>
                  <a:cubicBezTo>
                    <a:pt x="2647" y="3372"/>
                    <a:pt x="3403" y="2647"/>
                    <a:pt x="3403" y="1702"/>
                  </a:cubicBezTo>
                  <a:cubicBezTo>
                    <a:pt x="3372" y="757"/>
                    <a:pt x="2647" y="1"/>
                    <a:pt x="17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-34778075" y="2272675"/>
              <a:ext cx="293800" cy="293025"/>
            </a:xfrm>
            <a:custGeom>
              <a:rect b="b" l="l" r="r" t="t"/>
              <a:pathLst>
                <a:path extrusionOk="0" h="11721" w="11752">
                  <a:moveTo>
                    <a:pt x="5892" y="694"/>
                  </a:moveTo>
                  <a:cubicBezTo>
                    <a:pt x="8727" y="694"/>
                    <a:pt x="11027" y="3025"/>
                    <a:pt x="11027" y="5861"/>
                  </a:cubicBezTo>
                  <a:cubicBezTo>
                    <a:pt x="10996" y="8665"/>
                    <a:pt x="8727" y="10964"/>
                    <a:pt x="5892" y="10964"/>
                  </a:cubicBezTo>
                  <a:cubicBezTo>
                    <a:pt x="4884" y="10964"/>
                    <a:pt x="3939" y="10712"/>
                    <a:pt x="3119" y="10177"/>
                  </a:cubicBezTo>
                  <a:cubicBezTo>
                    <a:pt x="3075" y="10154"/>
                    <a:pt x="2999" y="10132"/>
                    <a:pt x="2936" y="10132"/>
                  </a:cubicBezTo>
                  <a:cubicBezTo>
                    <a:pt x="2910" y="10132"/>
                    <a:pt x="2886" y="10136"/>
                    <a:pt x="2867" y="10145"/>
                  </a:cubicBezTo>
                  <a:lnTo>
                    <a:pt x="914" y="10775"/>
                  </a:lnTo>
                  <a:lnTo>
                    <a:pt x="1544" y="8854"/>
                  </a:lnTo>
                  <a:cubicBezTo>
                    <a:pt x="1576" y="8759"/>
                    <a:pt x="1544" y="8665"/>
                    <a:pt x="1513" y="8570"/>
                  </a:cubicBezTo>
                  <a:cubicBezTo>
                    <a:pt x="1009" y="7751"/>
                    <a:pt x="725" y="6806"/>
                    <a:pt x="725" y="5861"/>
                  </a:cubicBezTo>
                  <a:cubicBezTo>
                    <a:pt x="725" y="3025"/>
                    <a:pt x="3056" y="694"/>
                    <a:pt x="5892" y="694"/>
                  </a:cubicBezTo>
                  <a:close/>
                  <a:moveTo>
                    <a:pt x="5892" y="1"/>
                  </a:moveTo>
                  <a:cubicBezTo>
                    <a:pt x="4348" y="1"/>
                    <a:pt x="2867" y="568"/>
                    <a:pt x="1733" y="1733"/>
                  </a:cubicBezTo>
                  <a:cubicBezTo>
                    <a:pt x="631" y="2836"/>
                    <a:pt x="0" y="4285"/>
                    <a:pt x="0" y="5861"/>
                  </a:cubicBezTo>
                  <a:cubicBezTo>
                    <a:pt x="0" y="6869"/>
                    <a:pt x="284" y="7908"/>
                    <a:pt x="851" y="8822"/>
                  </a:cubicBezTo>
                  <a:lnTo>
                    <a:pt x="63" y="11248"/>
                  </a:lnTo>
                  <a:cubicBezTo>
                    <a:pt x="0" y="11374"/>
                    <a:pt x="63" y="11531"/>
                    <a:pt x="127" y="11594"/>
                  </a:cubicBezTo>
                  <a:cubicBezTo>
                    <a:pt x="197" y="11665"/>
                    <a:pt x="304" y="11701"/>
                    <a:pt x="392" y="11701"/>
                  </a:cubicBezTo>
                  <a:cubicBezTo>
                    <a:pt x="422" y="11701"/>
                    <a:pt x="449" y="11697"/>
                    <a:pt x="473" y="11689"/>
                  </a:cubicBezTo>
                  <a:lnTo>
                    <a:pt x="2930" y="10901"/>
                  </a:lnTo>
                  <a:cubicBezTo>
                    <a:pt x="3844" y="11437"/>
                    <a:pt x="4852" y="11720"/>
                    <a:pt x="5892" y="11720"/>
                  </a:cubicBezTo>
                  <a:cubicBezTo>
                    <a:pt x="7404" y="11720"/>
                    <a:pt x="8916" y="11122"/>
                    <a:pt x="10019" y="9988"/>
                  </a:cubicBezTo>
                  <a:cubicBezTo>
                    <a:pt x="11122" y="8885"/>
                    <a:pt x="11752" y="7436"/>
                    <a:pt x="11752" y="5861"/>
                  </a:cubicBezTo>
                  <a:cubicBezTo>
                    <a:pt x="11752" y="4317"/>
                    <a:pt x="11153" y="2805"/>
                    <a:pt x="10019" y="1702"/>
                  </a:cubicBezTo>
                  <a:cubicBezTo>
                    <a:pt x="8885" y="568"/>
                    <a:pt x="7404" y="1"/>
                    <a:pt x="58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01</a:t>
            </a:r>
            <a:endParaRPr/>
          </a:p>
        </p:txBody>
      </p:sp>
      <p:cxnSp>
        <p:nvCxnSpPr>
          <p:cNvPr id="249" name="Google Shape;249;p5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0" name="Google Shape;250;p5"/>
          <p:cNvSpPr txBox="1"/>
          <p:nvPr>
            <p:ph idx="4294967295" type="ctrTitle"/>
          </p:nvPr>
        </p:nvSpPr>
        <p:spPr>
          <a:xfrm>
            <a:off x="4891350" y="2339550"/>
            <a:ext cx="21540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Introduction</a:t>
            </a:r>
            <a:endParaRPr/>
          </a:p>
        </p:txBody>
      </p:sp>
      <p:sp>
        <p:nvSpPr>
          <p:cNvPr id="251" name="Google Shape;251;p5"/>
          <p:cNvSpPr/>
          <p:nvPr/>
        </p:nvSpPr>
        <p:spPr>
          <a:xfrm>
            <a:off x="2634654" y="3249946"/>
            <a:ext cx="621066" cy="619705"/>
          </a:xfrm>
          <a:custGeom>
            <a:rect b="b" l="l" r="r" t="t"/>
            <a:pathLst>
              <a:path extrusionOk="0" h="41438" w="41529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5"/>
          <p:cNvSpPr/>
          <p:nvPr/>
        </p:nvSpPr>
        <p:spPr>
          <a:xfrm>
            <a:off x="2492071" y="3754486"/>
            <a:ext cx="906228" cy="115168"/>
          </a:xfrm>
          <a:custGeom>
            <a:rect b="b" l="l" r="r" t="t"/>
            <a:pathLst>
              <a:path extrusionOk="0" h="7701" w="60597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5"/>
          <p:cNvSpPr/>
          <p:nvPr/>
        </p:nvSpPr>
        <p:spPr>
          <a:xfrm>
            <a:off x="1402108" y="1357975"/>
            <a:ext cx="3086129" cy="2093521"/>
          </a:xfrm>
          <a:custGeom>
            <a:rect b="b" l="l" r="r" t="t"/>
            <a:pathLst>
              <a:path extrusionOk="0" h="139988" w="206361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5"/>
          <p:cNvSpPr/>
          <p:nvPr/>
        </p:nvSpPr>
        <p:spPr>
          <a:xfrm>
            <a:off x="1483001" y="1440228"/>
            <a:ext cx="2924346" cy="1643839"/>
          </a:xfrm>
          <a:custGeom>
            <a:rect b="b" l="l" r="r" t="t"/>
            <a:pathLst>
              <a:path extrusionOk="0" h="109919" w="195543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5"/>
          <p:cNvSpPr/>
          <p:nvPr/>
        </p:nvSpPr>
        <p:spPr>
          <a:xfrm>
            <a:off x="1402108" y="3173181"/>
            <a:ext cx="3086129" cy="278328"/>
          </a:xfrm>
          <a:custGeom>
            <a:rect b="b" l="l" r="r" t="t"/>
            <a:pathLst>
              <a:path extrusionOk="0" h="18611" w="206361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5"/>
          <p:cNvSpPr/>
          <p:nvPr/>
        </p:nvSpPr>
        <p:spPr>
          <a:xfrm>
            <a:off x="1483001" y="1440228"/>
            <a:ext cx="2924346" cy="120657"/>
          </a:xfrm>
          <a:custGeom>
            <a:rect b="b" l="l" r="r" t="t"/>
            <a:pathLst>
              <a:path extrusionOk="0" h="8068" w="195543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"/>
          <p:cNvSpPr/>
          <p:nvPr/>
        </p:nvSpPr>
        <p:spPr>
          <a:xfrm>
            <a:off x="1483001" y="1560871"/>
            <a:ext cx="2924346" cy="119296"/>
          </a:xfrm>
          <a:custGeom>
            <a:rect b="b" l="l" r="r" t="t"/>
            <a:pathLst>
              <a:path extrusionOk="0" h="7977" w="195543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5"/>
          <p:cNvSpPr/>
          <p:nvPr/>
        </p:nvSpPr>
        <p:spPr>
          <a:xfrm>
            <a:off x="3858959" y="1560871"/>
            <a:ext cx="548415" cy="119296"/>
          </a:xfrm>
          <a:custGeom>
            <a:rect b="b" l="l" r="r" t="t"/>
            <a:pathLst>
              <a:path extrusionOk="0" h="7977" w="36671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5"/>
          <p:cNvSpPr/>
          <p:nvPr/>
        </p:nvSpPr>
        <p:spPr>
          <a:xfrm>
            <a:off x="3453135" y="1560871"/>
            <a:ext cx="407210" cy="119296"/>
          </a:xfrm>
          <a:custGeom>
            <a:rect b="b" l="l" r="r" t="t"/>
            <a:pathLst>
              <a:path extrusionOk="0" h="7977" w="27229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5"/>
          <p:cNvSpPr/>
          <p:nvPr/>
        </p:nvSpPr>
        <p:spPr>
          <a:xfrm>
            <a:off x="3056913" y="1784345"/>
            <a:ext cx="1257222" cy="316717"/>
          </a:xfrm>
          <a:custGeom>
            <a:rect b="b" l="l" r="r" t="t"/>
            <a:pathLst>
              <a:path extrusionOk="0" h="21178" w="84067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5"/>
          <p:cNvSpPr/>
          <p:nvPr/>
        </p:nvSpPr>
        <p:spPr>
          <a:xfrm>
            <a:off x="3056913" y="2190167"/>
            <a:ext cx="963835" cy="67193"/>
          </a:xfrm>
          <a:custGeom>
            <a:rect b="b" l="l" r="r" t="t"/>
            <a:pathLst>
              <a:path extrusionOk="0" h="4493" w="64449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5"/>
          <p:cNvSpPr/>
          <p:nvPr/>
        </p:nvSpPr>
        <p:spPr>
          <a:xfrm>
            <a:off x="3056913" y="2336861"/>
            <a:ext cx="1257222" cy="67193"/>
          </a:xfrm>
          <a:custGeom>
            <a:rect b="b" l="l" r="r" t="t"/>
            <a:pathLst>
              <a:path extrusionOk="0" h="4493" w="84067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5"/>
          <p:cNvSpPr/>
          <p:nvPr/>
        </p:nvSpPr>
        <p:spPr>
          <a:xfrm>
            <a:off x="3056913" y="2483556"/>
            <a:ext cx="1257222" cy="67193"/>
          </a:xfrm>
          <a:custGeom>
            <a:rect b="b" l="l" r="r" t="t"/>
            <a:pathLst>
              <a:path extrusionOk="0" h="4493" w="84067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"/>
          <p:cNvSpPr/>
          <p:nvPr/>
        </p:nvSpPr>
        <p:spPr>
          <a:xfrm>
            <a:off x="3056913" y="2630251"/>
            <a:ext cx="1257222" cy="67208"/>
          </a:xfrm>
          <a:custGeom>
            <a:rect b="b" l="l" r="r" t="t"/>
            <a:pathLst>
              <a:path extrusionOk="0" h="4494" w="84067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5"/>
          <p:cNvSpPr/>
          <p:nvPr/>
        </p:nvSpPr>
        <p:spPr>
          <a:xfrm>
            <a:off x="3056913" y="2776960"/>
            <a:ext cx="699236" cy="67193"/>
          </a:xfrm>
          <a:custGeom>
            <a:rect b="b" l="l" r="r" t="t"/>
            <a:pathLst>
              <a:path extrusionOk="0" h="4493" w="46756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5"/>
          <p:cNvSpPr/>
          <p:nvPr/>
        </p:nvSpPr>
        <p:spPr>
          <a:xfrm>
            <a:off x="3839771" y="2785186"/>
            <a:ext cx="124770" cy="117920"/>
          </a:xfrm>
          <a:custGeom>
            <a:rect b="b" l="l" r="r" t="t"/>
            <a:pathLst>
              <a:path extrusionOk="0" h="7885" w="8343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5"/>
          <p:cNvSpPr/>
          <p:nvPr/>
        </p:nvSpPr>
        <p:spPr>
          <a:xfrm>
            <a:off x="4002917" y="2785186"/>
            <a:ext cx="123409" cy="117920"/>
          </a:xfrm>
          <a:custGeom>
            <a:rect b="b" l="l" r="r" t="t"/>
            <a:pathLst>
              <a:path extrusionOk="0" h="7885" w="8252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5"/>
          <p:cNvSpPr/>
          <p:nvPr/>
        </p:nvSpPr>
        <p:spPr>
          <a:xfrm>
            <a:off x="4166063" y="2785186"/>
            <a:ext cx="123409" cy="117920"/>
          </a:xfrm>
          <a:custGeom>
            <a:rect b="b" l="l" r="r" t="t"/>
            <a:pathLst>
              <a:path extrusionOk="0" h="7885" w="8252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5"/>
          <p:cNvSpPr/>
          <p:nvPr/>
        </p:nvSpPr>
        <p:spPr>
          <a:xfrm>
            <a:off x="3960415" y="1473129"/>
            <a:ext cx="65817" cy="55498"/>
          </a:xfrm>
          <a:custGeom>
            <a:rect b="b" l="l" r="r" t="t"/>
            <a:pathLst>
              <a:path extrusionOk="0" h="3711" w="4401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5"/>
          <p:cNvSpPr/>
          <p:nvPr/>
        </p:nvSpPr>
        <p:spPr>
          <a:xfrm>
            <a:off x="4082434" y="1473129"/>
            <a:ext cx="64456" cy="55498"/>
          </a:xfrm>
          <a:custGeom>
            <a:rect b="b" l="l" r="r" t="t"/>
            <a:pathLst>
              <a:path extrusionOk="0" h="3711" w="431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5"/>
          <p:cNvSpPr/>
          <p:nvPr/>
        </p:nvSpPr>
        <p:spPr>
          <a:xfrm>
            <a:off x="4204453" y="1473129"/>
            <a:ext cx="64456" cy="55498"/>
          </a:xfrm>
          <a:custGeom>
            <a:rect b="b" l="l" r="r" t="t"/>
            <a:pathLst>
              <a:path extrusionOk="0" h="3711" w="431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5"/>
          <p:cNvSpPr/>
          <p:nvPr/>
        </p:nvSpPr>
        <p:spPr>
          <a:xfrm>
            <a:off x="1578968" y="1784345"/>
            <a:ext cx="471636" cy="473012"/>
          </a:xfrm>
          <a:custGeom>
            <a:rect b="b" l="l" r="r" t="t"/>
            <a:pathLst>
              <a:path extrusionOk="0" h="31629" w="31537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5"/>
          <p:cNvSpPr/>
          <p:nvPr/>
        </p:nvSpPr>
        <p:spPr>
          <a:xfrm>
            <a:off x="1578968" y="2347839"/>
            <a:ext cx="471636" cy="135732"/>
          </a:xfrm>
          <a:custGeom>
            <a:rect b="b" l="l" r="r" t="t"/>
            <a:pathLst>
              <a:path extrusionOk="0" h="9076" w="31537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5"/>
          <p:cNvSpPr/>
          <p:nvPr/>
        </p:nvSpPr>
        <p:spPr>
          <a:xfrm>
            <a:off x="1578968" y="2550735"/>
            <a:ext cx="471636" cy="50742"/>
          </a:xfrm>
          <a:custGeom>
            <a:rect b="b" l="l" r="r" t="t"/>
            <a:pathLst>
              <a:path extrusionOk="0" h="3393" w="31537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5"/>
          <p:cNvSpPr/>
          <p:nvPr/>
        </p:nvSpPr>
        <p:spPr>
          <a:xfrm>
            <a:off x="1578968" y="2663167"/>
            <a:ext cx="471636" cy="50742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5"/>
          <p:cNvSpPr/>
          <p:nvPr/>
        </p:nvSpPr>
        <p:spPr>
          <a:xfrm>
            <a:off x="1578968" y="2776960"/>
            <a:ext cx="471636" cy="50742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5"/>
          <p:cNvSpPr/>
          <p:nvPr/>
        </p:nvSpPr>
        <p:spPr>
          <a:xfrm>
            <a:off x="1578968" y="2889378"/>
            <a:ext cx="471636" cy="50742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"/>
          <p:cNvSpPr/>
          <p:nvPr/>
        </p:nvSpPr>
        <p:spPr>
          <a:xfrm>
            <a:off x="2179478" y="1784345"/>
            <a:ext cx="765023" cy="473012"/>
          </a:xfrm>
          <a:custGeom>
            <a:rect b="b" l="l" r="r" t="t"/>
            <a:pathLst>
              <a:path extrusionOk="0" h="31629" w="51155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5"/>
          <p:cNvSpPr/>
          <p:nvPr/>
        </p:nvSpPr>
        <p:spPr>
          <a:xfrm>
            <a:off x="2179478" y="2347839"/>
            <a:ext cx="765023" cy="135732"/>
          </a:xfrm>
          <a:custGeom>
            <a:rect b="b" l="l" r="r" t="t"/>
            <a:pathLst>
              <a:path extrusionOk="0" h="9076" w="51155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5"/>
          <p:cNvSpPr/>
          <p:nvPr/>
        </p:nvSpPr>
        <p:spPr>
          <a:xfrm>
            <a:off x="2179478" y="2550735"/>
            <a:ext cx="765023" cy="50742"/>
          </a:xfrm>
          <a:custGeom>
            <a:rect b="b" l="l" r="r" t="t"/>
            <a:pathLst>
              <a:path extrusionOk="0" h="3393" w="51155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"/>
          <p:cNvSpPr/>
          <p:nvPr/>
        </p:nvSpPr>
        <p:spPr>
          <a:xfrm>
            <a:off x="2179478" y="2663167"/>
            <a:ext cx="765023" cy="50742"/>
          </a:xfrm>
          <a:custGeom>
            <a:rect b="b" l="l" r="r" t="t"/>
            <a:pathLst>
              <a:path extrusionOk="0" h="3393" w="51155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5"/>
          <p:cNvSpPr/>
          <p:nvPr/>
        </p:nvSpPr>
        <p:spPr>
          <a:xfrm>
            <a:off x="2179478" y="2776960"/>
            <a:ext cx="765023" cy="50742"/>
          </a:xfrm>
          <a:custGeom>
            <a:rect b="b" l="l" r="r" t="t"/>
            <a:pathLst>
              <a:path extrusionOk="0" h="3393" w="51155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5"/>
          <p:cNvSpPr/>
          <p:nvPr/>
        </p:nvSpPr>
        <p:spPr>
          <a:xfrm>
            <a:off x="2179478" y="2889378"/>
            <a:ext cx="471636" cy="50742"/>
          </a:xfrm>
          <a:custGeom>
            <a:rect b="b" l="l" r="r" t="t"/>
            <a:pathLst>
              <a:path extrusionOk="0" h="3393" w="31537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5"/>
          <p:cNvSpPr/>
          <p:nvPr/>
        </p:nvSpPr>
        <p:spPr>
          <a:xfrm>
            <a:off x="975721" y="2775585"/>
            <a:ext cx="2085295" cy="1140678"/>
          </a:xfrm>
          <a:custGeom>
            <a:rect b="b" l="l" r="r" t="t"/>
            <a:pathLst>
              <a:path extrusionOk="0" h="76274" w="139438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5"/>
          <p:cNvSpPr/>
          <p:nvPr/>
        </p:nvSpPr>
        <p:spPr>
          <a:xfrm>
            <a:off x="1030562" y="2839951"/>
            <a:ext cx="1975630" cy="1076311"/>
          </a:xfrm>
          <a:custGeom>
            <a:rect b="b" l="l" r="r" t="t"/>
            <a:pathLst>
              <a:path extrusionOk="0" h="71970" w="132105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"/>
          <p:cNvSpPr/>
          <p:nvPr/>
        </p:nvSpPr>
        <p:spPr>
          <a:xfrm>
            <a:off x="781050" y="3916256"/>
            <a:ext cx="2474649" cy="174136"/>
          </a:xfrm>
          <a:custGeom>
            <a:rect b="b" l="l" r="r" t="t"/>
            <a:pathLst>
              <a:path extrusionOk="0" h="11644" w="165473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5"/>
          <p:cNvSpPr/>
          <p:nvPr/>
        </p:nvSpPr>
        <p:spPr>
          <a:xfrm>
            <a:off x="1786000" y="3892945"/>
            <a:ext cx="464786" cy="79524"/>
          </a:xfrm>
          <a:custGeom>
            <a:rect b="b" l="l" r="r" t="t"/>
            <a:pathLst>
              <a:path extrusionOk="0" h="3760" w="31079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5"/>
          <p:cNvSpPr/>
          <p:nvPr/>
        </p:nvSpPr>
        <p:spPr>
          <a:xfrm>
            <a:off x="781050" y="3916256"/>
            <a:ext cx="2474649" cy="174136"/>
          </a:xfrm>
          <a:custGeom>
            <a:rect b="b" l="l" r="r" t="t"/>
            <a:pathLst>
              <a:path extrusionOk="0" h="11644" w="165473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"/>
          <p:cNvSpPr/>
          <p:nvPr/>
        </p:nvSpPr>
        <p:spPr>
          <a:xfrm>
            <a:off x="1030562" y="2839951"/>
            <a:ext cx="1975630" cy="80966"/>
          </a:xfrm>
          <a:custGeom>
            <a:rect b="b" l="l" r="r" t="t"/>
            <a:pathLst>
              <a:path extrusionOk="0" h="5414" w="132105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5"/>
          <p:cNvSpPr/>
          <p:nvPr/>
        </p:nvSpPr>
        <p:spPr>
          <a:xfrm>
            <a:off x="1030562" y="2920903"/>
            <a:ext cx="1975630" cy="80907"/>
          </a:xfrm>
          <a:custGeom>
            <a:rect b="b" l="l" r="r" t="t"/>
            <a:pathLst>
              <a:path extrusionOk="0" h="5410" w="132105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5"/>
          <p:cNvSpPr/>
          <p:nvPr/>
        </p:nvSpPr>
        <p:spPr>
          <a:xfrm>
            <a:off x="2636015" y="2920903"/>
            <a:ext cx="370196" cy="80907"/>
          </a:xfrm>
          <a:custGeom>
            <a:rect b="b" l="l" r="r" t="t"/>
            <a:pathLst>
              <a:path extrusionOk="0" h="5410" w="24754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5"/>
          <p:cNvSpPr/>
          <p:nvPr/>
        </p:nvSpPr>
        <p:spPr>
          <a:xfrm>
            <a:off x="2360451" y="2920903"/>
            <a:ext cx="275576" cy="80907"/>
          </a:xfrm>
          <a:custGeom>
            <a:rect b="b" l="l" r="r" t="t"/>
            <a:pathLst>
              <a:path extrusionOk="0" h="5410" w="18427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5"/>
          <p:cNvSpPr/>
          <p:nvPr/>
        </p:nvSpPr>
        <p:spPr>
          <a:xfrm>
            <a:off x="2093097" y="3071726"/>
            <a:ext cx="850027" cy="213886"/>
          </a:xfrm>
          <a:custGeom>
            <a:rect b="b" l="l" r="r" t="t"/>
            <a:pathLst>
              <a:path extrusionOk="0" h="14302" w="56839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"/>
          <p:cNvSpPr/>
          <p:nvPr/>
        </p:nvSpPr>
        <p:spPr>
          <a:xfrm>
            <a:off x="2093097" y="3345928"/>
            <a:ext cx="651245" cy="45254"/>
          </a:xfrm>
          <a:custGeom>
            <a:rect b="b" l="l" r="r" t="t"/>
            <a:pathLst>
              <a:path extrusionOk="0" h="3026" w="43547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5"/>
          <p:cNvSpPr/>
          <p:nvPr/>
        </p:nvSpPr>
        <p:spPr>
          <a:xfrm>
            <a:off x="2093097" y="3444631"/>
            <a:ext cx="850027" cy="45254"/>
          </a:xfrm>
          <a:custGeom>
            <a:rect b="b" l="l" r="r" t="t"/>
            <a:pathLst>
              <a:path extrusionOk="0" h="3026" w="56839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5"/>
          <p:cNvSpPr/>
          <p:nvPr/>
        </p:nvSpPr>
        <p:spPr>
          <a:xfrm>
            <a:off x="2093097" y="3543350"/>
            <a:ext cx="850027" cy="46630"/>
          </a:xfrm>
          <a:custGeom>
            <a:rect b="b" l="l" r="r" t="t"/>
            <a:pathLst>
              <a:path extrusionOk="0" h="3118" w="56839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"/>
          <p:cNvSpPr/>
          <p:nvPr/>
        </p:nvSpPr>
        <p:spPr>
          <a:xfrm>
            <a:off x="2093097" y="3643430"/>
            <a:ext cx="850027" cy="45254"/>
          </a:xfrm>
          <a:custGeom>
            <a:rect b="b" l="l" r="r" t="t"/>
            <a:pathLst>
              <a:path extrusionOk="0" h="3026" w="56839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5"/>
          <p:cNvSpPr/>
          <p:nvPr/>
        </p:nvSpPr>
        <p:spPr>
          <a:xfrm>
            <a:off x="2093097" y="3742148"/>
            <a:ext cx="473012" cy="45254"/>
          </a:xfrm>
          <a:custGeom>
            <a:rect b="b" l="l" r="r" t="t"/>
            <a:pathLst>
              <a:path extrusionOk="0" h="3026" w="31629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5"/>
          <p:cNvSpPr/>
          <p:nvPr/>
        </p:nvSpPr>
        <p:spPr>
          <a:xfrm>
            <a:off x="2622316" y="3747622"/>
            <a:ext cx="83643" cy="79531"/>
          </a:xfrm>
          <a:custGeom>
            <a:rect b="b" l="l" r="r" t="t"/>
            <a:pathLst>
              <a:path extrusionOk="0" h="5318" w="5593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5"/>
          <p:cNvSpPr/>
          <p:nvPr/>
        </p:nvSpPr>
        <p:spPr>
          <a:xfrm>
            <a:off x="2731997" y="3747622"/>
            <a:ext cx="83643" cy="79531"/>
          </a:xfrm>
          <a:custGeom>
            <a:rect b="b" l="l" r="r" t="t"/>
            <a:pathLst>
              <a:path extrusionOk="0" h="5318" w="5593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5"/>
          <p:cNvSpPr/>
          <p:nvPr/>
        </p:nvSpPr>
        <p:spPr>
          <a:xfrm>
            <a:off x="2843039" y="3747622"/>
            <a:ext cx="83643" cy="79531"/>
          </a:xfrm>
          <a:custGeom>
            <a:rect b="b" l="l" r="r" t="t"/>
            <a:pathLst>
              <a:path extrusionOk="0" h="5318" w="5593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5"/>
          <p:cNvSpPr/>
          <p:nvPr/>
        </p:nvSpPr>
        <p:spPr>
          <a:xfrm>
            <a:off x="2704569" y="2861950"/>
            <a:ext cx="43893" cy="37447"/>
          </a:xfrm>
          <a:custGeom>
            <a:rect b="b" l="l" r="r" t="t"/>
            <a:pathLst>
              <a:path extrusionOk="0" h="2504" w="2935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"/>
          <p:cNvSpPr/>
          <p:nvPr/>
        </p:nvSpPr>
        <p:spPr>
          <a:xfrm>
            <a:off x="2785462" y="2861950"/>
            <a:ext cx="45254" cy="37447"/>
          </a:xfrm>
          <a:custGeom>
            <a:rect b="b" l="l" r="r" t="t"/>
            <a:pathLst>
              <a:path extrusionOk="0" h="2504" w="3026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5"/>
          <p:cNvSpPr/>
          <p:nvPr/>
        </p:nvSpPr>
        <p:spPr>
          <a:xfrm>
            <a:off x="2869091" y="2861950"/>
            <a:ext cx="42517" cy="37447"/>
          </a:xfrm>
          <a:custGeom>
            <a:rect b="b" l="l" r="r" t="t"/>
            <a:pathLst>
              <a:path extrusionOk="0" h="2504" w="2843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"/>
          <p:cNvSpPr/>
          <p:nvPr/>
        </p:nvSpPr>
        <p:spPr>
          <a:xfrm>
            <a:off x="1095004" y="3071726"/>
            <a:ext cx="319454" cy="319454"/>
          </a:xfrm>
          <a:custGeom>
            <a:rect b="b" l="l" r="r" t="t"/>
            <a:pathLst>
              <a:path extrusionOk="0" h="21361" w="21361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5"/>
          <p:cNvSpPr/>
          <p:nvPr/>
        </p:nvSpPr>
        <p:spPr>
          <a:xfrm>
            <a:off x="1095004" y="3451496"/>
            <a:ext cx="319454" cy="91869"/>
          </a:xfrm>
          <a:custGeom>
            <a:rect b="b" l="l" r="r" t="t"/>
            <a:pathLst>
              <a:path extrusionOk="0" h="6143" w="21361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5"/>
          <p:cNvSpPr/>
          <p:nvPr/>
        </p:nvSpPr>
        <p:spPr>
          <a:xfrm>
            <a:off x="1095004" y="3589965"/>
            <a:ext cx="319454" cy="34292"/>
          </a:xfrm>
          <a:custGeom>
            <a:rect b="b" l="l" r="r" t="t"/>
            <a:pathLst>
              <a:path extrusionOk="0" h="2293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5"/>
          <p:cNvSpPr/>
          <p:nvPr/>
        </p:nvSpPr>
        <p:spPr>
          <a:xfrm>
            <a:off x="1095004" y="3665369"/>
            <a:ext cx="319454" cy="34292"/>
          </a:xfrm>
          <a:custGeom>
            <a:rect b="b" l="l" r="r" t="t"/>
            <a:pathLst>
              <a:path extrusionOk="0" h="2293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5"/>
          <p:cNvSpPr/>
          <p:nvPr/>
        </p:nvSpPr>
        <p:spPr>
          <a:xfrm>
            <a:off x="1095004" y="3742148"/>
            <a:ext cx="319454" cy="34277"/>
          </a:xfrm>
          <a:custGeom>
            <a:rect b="b" l="l" r="r" t="t"/>
            <a:pathLst>
              <a:path extrusionOk="0" h="2292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5"/>
          <p:cNvSpPr/>
          <p:nvPr/>
        </p:nvSpPr>
        <p:spPr>
          <a:xfrm>
            <a:off x="1095004" y="3817552"/>
            <a:ext cx="319454" cy="34277"/>
          </a:xfrm>
          <a:custGeom>
            <a:rect b="b" l="l" r="r" t="t"/>
            <a:pathLst>
              <a:path extrusionOk="0" h="2292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5"/>
          <p:cNvSpPr/>
          <p:nvPr/>
        </p:nvSpPr>
        <p:spPr>
          <a:xfrm>
            <a:off x="1500827" y="3071726"/>
            <a:ext cx="516875" cy="319454"/>
          </a:xfrm>
          <a:custGeom>
            <a:rect b="b" l="l" r="r" t="t"/>
            <a:pathLst>
              <a:path extrusionOk="0" h="21361" w="34562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"/>
          <p:cNvSpPr/>
          <p:nvPr/>
        </p:nvSpPr>
        <p:spPr>
          <a:xfrm>
            <a:off x="1500827" y="3451496"/>
            <a:ext cx="516875" cy="91869"/>
          </a:xfrm>
          <a:custGeom>
            <a:rect b="b" l="l" r="r" t="t"/>
            <a:pathLst>
              <a:path extrusionOk="0" h="6143" w="34562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5"/>
          <p:cNvSpPr/>
          <p:nvPr/>
        </p:nvSpPr>
        <p:spPr>
          <a:xfrm>
            <a:off x="1500827" y="3589965"/>
            <a:ext cx="516875" cy="34292"/>
          </a:xfrm>
          <a:custGeom>
            <a:rect b="b" l="l" r="r" t="t"/>
            <a:pathLst>
              <a:path extrusionOk="0" h="2293" w="3456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5"/>
          <p:cNvSpPr/>
          <p:nvPr/>
        </p:nvSpPr>
        <p:spPr>
          <a:xfrm>
            <a:off x="1500827" y="3665369"/>
            <a:ext cx="516875" cy="34292"/>
          </a:xfrm>
          <a:custGeom>
            <a:rect b="b" l="l" r="r" t="t"/>
            <a:pathLst>
              <a:path extrusionOk="0" h="2293" w="3456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5"/>
          <p:cNvSpPr/>
          <p:nvPr/>
        </p:nvSpPr>
        <p:spPr>
          <a:xfrm>
            <a:off x="1500827" y="3742148"/>
            <a:ext cx="516875" cy="34277"/>
          </a:xfrm>
          <a:custGeom>
            <a:rect b="b" l="l" r="r" t="t"/>
            <a:pathLst>
              <a:path extrusionOk="0" h="2292" w="3456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5"/>
          <p:cNvSpPr/>
          <p:nvPr/>
        </p:nvSpPr>
        <p:spPr>
          <a:xfrm>
            <a:off x="1500827" y="3817552"/>
            <a:ext cx="319454" cy="34277"/>
          </a:xfrm>
          <a:custGeom>
            <a:rect b="b" l="l" r="r" t="t"/>
            <a:pathLst>
              <a:path extrusionOk="0" h="2292" w="21361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5"/>
          <p:cNvSpPr/>
          <p:nvPr/>
        </p:nvSpPr>
        <p:spPr>
          <a:xfrm>
            <a:off x="3299591" y="3340439"/>
            <a:ext cx="1243508" cy="749948"/>
          </a:xfrm>
          <a:custGeom>
            <a:rect b="b" l="l" r="r" t="t"/>
            <a:pathLst>
              <a:path extrusionOk="0" h="50147" w="8315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5"/>
          <p:cNvSpPr/>
          <p:nvPr/>
        </p:nvSpPr>
        <p:spPr>
          <a:xfrm>
            <a:off x="3332492" y="3377453"/>
            <a:ext cx="1126979" cy="674545"/>
          </a:xfrm>
          <a:custGeom>
            <a:rect b="b" l="l" r="r" t="t"/>
            <a:pathLst>
              <a:path extrusionOk="0" h="45105" w="75358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5"/>
          <p:cNvSpPr/>
          <p:nvPr/>
        </p:nvSpPr>
        <p:spPr>
          <a:xfrm>
            <a:off x="4466330" y="3688331"/>
            <a:ext cx="61719" cy="52791"/>
          </a:xfrm>
          <a:custGeom>
            <a:rect b="b" l="l" r="r" t="t"/>
            <a:pathLst>
              <a:path extrusionOk="0" h="3530" w="4127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5"/>
          <p:cNvSpPr/>
          <p:nvPr/>
        </p:nvSpPr>
        <p:spPr>
          <a:xfrm>
            <a:off x="3332492" y="3377453"/>
            <a:ext cx="1126979" cy="57592"/>
          </a:xfrm>
          <a:custGeom>
            <a:rect b="b" l="l" r="r" t="t"/>
            <a:pathLst>
              <a:path extrusionOk="0" h="3851" w="75358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5"/>
          <p:cNvSpPr/>
          <p:nvPr/>
        </p:nvSpPr>
        <p:spPr>
          <a:xfrm>
            <a:off x="4283970" y="3392543"/>
            <a:ext cx="27442" cy="23629"/>
          </a:xfrm>
          <a:custGeom>
            <a:rect b="b" l="l" r="r" t="t"/>
            <a:pathLst>
              <a:path extrusionOk="0" h="1580" w="1835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5"/>
          <p:cNvSpPr/>
          <p:nvPr/>
        </p:nvSpPr>
        <p:spPr>
          <a:xfrm>
            <a:off x="4341562" y="3392543"/>
            <a:ext cx="27427" cy="23629"/>
          </a:xfrm>
          <a:custGeom>
            <a:rect b="b" l="l" r="r" t="t"/>
            <a:pathLst>
              <a:path extrusionOk="0" h="1580" w="1834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5"/>
          <p:cNvSpPr/>
          <p:nvPr/>
        </p:nvSpPr>
        <p:spPr>
          <a:xfrm>
            <a:off x="4400515" y="3392543"/>
            <a:ext cx="27427" cy="23629"/>
          </a:xfrm>
          <a:custGeom>
            <a:rect b="b" l="l" r="r" t="t"/>
            <a:pathLst>
              <a:path extrusionOk="0" h="1580" w="1834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5"/>
          <p:cNvSpPr/>
          <p:nvPr/>
        </p:nvSpPr>
        <p:spPr>
          <a:xfrm>
            <a:off x="3332492" y="3435030"/>
            <a:ext cx="1126979" cy="46630"/>
          </a:xfrm>
          <a:custGeom>
            <a:rect b="b" l="l" r="r" t="t"/>
            <a:pathLst>
              <a:path extrusionOk="0" h="3118" w="75358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5"/>
          <p:cNvSpPr/>
          <p:nvPr/>
        </p:nvSpPr>
        <p:spPr>
          <a:xfrm>
            <a:off x="4248332" y="3435030"/>
            <a:ext cx="211150" cy="46630"/>
          </a:xfrm>
          <a:custGeom>
            <a:rect b="b" l="l" r="r" t="t"/>
            <a:pathLst>
              <a:path extrusionOk="0" h="3118" w="14119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5"/>
          <p:cNvSpPr/>
          <p:nvPr/>
        </p:nvSpPr>
        <p:spPr>
          <a:xfrm>
            <a:off x="4090659" y="3435030"/>
            <a:ext cx="157686" cy="46630"/>
          </a:xfrm>
          <a:custGeom>
            <a:rect b="b" l="l" r="r" t="t"/>
            <a:pathLst>
              <a:path extrusionOk="0" h="3118" w="10544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5"/>
          <p:cNvSpPr/>
          <p:nvPr/>
        </p:nvSpPr>
        <p:spPr>
          <a:xfrm>
            <a:off x="3938475" y="3521411"/>
            <a:ext cx="485350" cy="122033"/>
          </a:xfrm>
          <a:custGeom>
            <a:rect b="b" l="l" r="r" t="t"/>
            <a:pathLst>
              <a:path extrusionOk="0" h="8160" w="32454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5"/>
          <p:cNvSpPr/>
          <p:nvPr/>
        </p:nvSpPr>
        <p:spPr>
          <a:xfrm>
            <a:off x="3938475" y="3677707"/>
            <a:ext cx="371557" cy="26067"/>
          </a:xfrm>
          <a:custGeom>
            <a:rect b="b" l="l" r="r" t="t"/>
            <a:pathLst>
              <a:path extrusionOk="0" h="1743" w="24845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5"/>
          <p:cNvSpPr/>
          <p:nvPr/>
        </p:nvSpPr>
        <p:spPr>
          <a:xfrm>
            <a:off x="3938475" y="3733908"/>
            <a:ext cx="485350" cy="26067"/>
          </a:xfrm>
          <a:custGeom>
            <a:rect b="b" l="l" r="r" t="t"/>
            <a:pathLst>
              <a:path extrusionOk="0" h="1743" w="32454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5"/>
          <p:cNvSpPr/>
          <p:nvPr/>
        </p:nvSpPr>
        <p:spPr>
          <a:xfrm>
            <a:off x="3938475" y="3790124"/>
            <a:ext cx="485350" cy="26067"/>
          </a:xfrm>
          <a:custGeom>
            <a:rect b="b" l="l" r="r" t="t"/>
            <a:pathLst>
              <a:path extrusionOk="0" h="1743" w="32454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5"/>
          <p:cNvSpPr/>
          <p:nvPr/>
        </p:nvSpPr>
        <p:spPr>
          <a:xfrm>
            <a:off x="3938475" y="3847702"/>
            <a:ext cx="485350" cy="24706"/>
          </a:xfrm>
          <a:custGeom>
            <a:rect b="b" l="l" r="r" t="t"/>
            <a:pathLst>
              <a:path extrusionOk="0" h="1652" w="32454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5"/>
          <p:cNvSpPr/>
          <p:nvPr/>
        </p:nvSpPr>
        <p:spPr>
          <a:xfrm>
            <a:off x="3938475" y="3903918"/>
            <a:ext cx="270102" cy="26067"/>
          </a:xfrm>
          <a:custGeom>
            <a:rect b="b" l="l" r="r" t="t"/>
            <a:pathLst>
              <a:path extrusionOk="0" h="1743" w="18061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5"/>
          <p:cNvSpPr/>
          <p:nvPr/>
        </p:nvSpPr>
        <p:spPr>
          <a:xfrm>
            <a:off x="4240106" y="3906655"/>
            <a:ext cx="47991" cy="45269"/>
          </a:xfrm>
          <a:custGeom>
            <a:rect b="b" l="l" r="r" t="t"/>
            <a:pathLst>
              <a:path extrusionOk="0" h="3027" w="3209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5"/>
          <p:cNvSpPr/>
          <p:nvPr/>
        </p:nvSpPr>
        <p:spPr>
          <a:xfrm>
            <a:off x="4303172" y="3906655"/>
            <a:ext cx="47991" cy="45269"/>
          </a:xfrm>
          <a:custGeom>
            <a:rect b="b" l="l" r="r" t="t"/>
            <a:pathLst>
              <a:path extrusionOk="0" h="3027" w="3209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5"/>
          <p:cNvSpPr/>
          <p:nvPr/>
        </p:nvSpPr>
        <p:spPr>
          <a:xfrm>
            <a:off x="4366238" y="3903905"/>
            <a:ext cx="47991" cy="45269"/>
          </a:xfrm>
          <a:custGeom>
            <a:rect b="b" l="l" r="r" t="t"/>
            <a:pathLst>
              <a:path extrusionOk="0" h="3027" w="3209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5"/>
          <p:cNvSpPr/>
          <p:nvPr/>
        </p:nvSpPr>
        <p:spPr>
          <a:xfrm>
            <a:off x="3368145" y="3521411"/>
            <a:ext cx="182346" cy="182361"/>
          </a:xfrm>
          <a:custGeom>
            <a:rect b="b" l="l" r="r" t="t"/>
            <a:pathLst>
              <a:path extrusionOk="0" h="12194" w="12193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5"/>
          <p:cNvSpPr/>
          <p:nvPr/>
        </p:nvSpPr>
        <p:spPr>
          <a:xfrm>
            <a:off x="3368145" y="3738036"/>
            <a:ext cx="182346" cy="52103"/>
          </a:xfrm>
          <a:custGeom>
            <a:rect b="b" l="l" r="r" t="t"/>
            <a:pathLst>
              <a:path extrusionOk="0" h="3484" w="12193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5"/>
          <p:cNvSpPr/>
          <p:nvPr/>
        </p:nvSpPr>
        <p:spPr>
          <a:xfrm>
            <a:off x="3368145" y="3816176"/>
            <a:ext cx="182346" cy="19202"/>
          </a:xfrm>
          <a:custGeom>
            <a:rect b="b" l="l" r="r" t="t"/>
            <a:pathLst>
              <a:path extrusionOk="0" h="1284" w="12193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5"/>
          <p:cNvSpPr/>
          <p:nvPr/>
        </p:nvSpPr>
        <p:spPr>
          <a:xfrm>
            <a:off x="3368145" y="3860054"/>
            <a:ext cx="182346" cy="19202"/>
          </a:xfrm>
          <a:custGeom>
            <a:rect b="b" l="l" r="r" t="t"/>
            <a:pathLst>
              <a:path extrusionOk="0" h="1284" w="12193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5"/>
          <p:cNvSpPr/>
          <p:nvPr/>
        </p:nvSpPr>
        <p:spPr>
          <a:xfrm>
            <a:off x="3368145" y="3903918"/>
            <a:ext cx="182346" cy="19217"/>
          </a:xfrm>
          <a:custGeom>
            <a:rect b="b" l="l" r="r" t="t"/>
            <a:pathLst>
              <a:path extrusionOk="0" h="1285" w="12193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5"/>
          <p:cNvSpPr/>
          <p:nvPr/>
        </p:nvSpPr>
        <p:spPr>
          <a:xfrm>
            <a:off x="3368145" y="3946420"/>
            <a:ext cx="182346" cy="20578"/>
          </a:xfrm>
          <a:custGeom>
            <a:rect b="b" l="l" r="r" t="t"/>
            <a:pathLst>
              <a:path extrusionOk="0" h="1376" w="12193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5"/>
          <p:cNvSpPr/>
          <p:nvPr/>
        </p:nvSpPr>
        <p:spPr>
          <a:xfrm>
            <a:off x="3599846" y="3521411"/>
            <a:ext cx="296139" cy="182361"/>
          </a:xfrm>
          <a:custGeom>
            <a:rect b="b" l="l" r="r" t="t"/>
            <a:pathLst>
              <a:path extrusionOk="0" h="12194" w="19802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5"/>
          <p:cNvSpPr/>
          <p:nvPr/>
        </p:nvSpPr>
        <p:spPr>
          <a:xfrm>
            <a:off x="3599846" y="3738036"/>
            <a:ext cx="296139" cy="52103"/>
          </a:xfrm>
          <a:custGeom>
            <a:rect b="b" l="l" r="r" t="t"/>
            <a:pathLst>
              <a:path extrusionOk="0" h="3484" w="19802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5"/>
          <p:cNvSpPr/>
          <p:nvPr/>
        </p:nvSpPr>
        <p:spPr>
          <a:xfrm>
            <a:off x="3599846" y="3816176"/>
            <a:ext cx="296139" cy="19202"/>
          </a:xfrm>
          <a:custGeom>
            <a:rect b="b" l="l" r="r" t="t"/>
            <a:pathLst>
              <a:path extrusionOk="0" h="1284" w="19802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5"/>
          <p:cNvSpPr/>
          <p:nvPr/>
        </p:nvSpPr>
        <p:spPr>
          <a:xfrm>
            <a:off x="3599846" y="3860054"/>
            <a:ext cx="296139" cy="19202"/>
          </a:xfrm>
          <a:custGeom>
            <a:rect b="b" l="l" r="r" t="t"/>
            <a:pathLst>
              <a:path extrusionOk="0" h="1284" w="19802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5"/>
          <p:cNvSpPr/>
          <p:nvPr/>
        </p:nvSpPr>
        <p:spPr>
          <a:xfrm>
            <a:off x="3599846" y="3903918"/>
            <a:ext cx="296139" cy="19217"/>
          </a:xfrm>
          <a:custGeom>
            <a:rect b="b" l="l" r="r" t="t"/>
            <a:pathLst>
              <a:path extrusionOk="0" h="1285" w="19802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5"/>
          <p:cNvSpPr/>
          <p:nvPr/>
        </p:nvSpPr>
        <p:spPr>
          <a:xfrm>
            <a:off x="3599846" y="3946420"/>
            <a:ext cx="182346" cy="20578"/>
          </a:xfrm>
          <a:custGeom>
            <a:rect b="b" l="l" r="r" t="t"/>
            <a:pathLst>
              <a:path extrusionOk="0" h="1376" w="12193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Introduction</a:t>
            </a:r>
            <a:endParaRPr/>
          </a:p>
        </p:txBody>
      </p:sp>
      <p:cxnSp>
        <p:nvCxnSpPr>
          <p:cNvPr id="353" name="Google Shape;353;p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54" name="Google Shape;35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131" y="1494537"/>
            <a:ext cx="1579799" cy="1363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301" y="2582803"/>
            <a:ext cx="2466357" cy="508214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"/>
          <p:cNvSpPr txBox="1"/>
          <p:nvPr/>
        </p:nvSpPr>
        <p:spPr>
          <a:xfrm>
            <a:off x="3618882" y="4110551"/>
            <a:ext cx="12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Serveur Web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357" name="Google Shape;357;p4"/>
          <p:cNvCxnSpPr/>
          <p:nvPr/>
        </p:nvCxnSpPr>
        <p:spPr>
          <a:xfrm>
            <a:off x="2127431" y="2772459"/>
            <a:ext cx="8154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358" name="Google Shape;358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112" y="2230453"/>
            <a:ext cx="1919623" cy="1084008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"/>
          <p:cNvSpPr txBox="1"/>
          <p:nvPr/>
        </p:nvSpPr>
        <p:spPr>
          <a:xfrm>
            <a:off x="1238568" y="3314462"/>
            <a:ext cx="100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CentOS 7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0" name="Google Shape;360;p4"/>
          <p:cNvSpPr txBox="1"/>
          <p:nvPr/>
        </p:nvSpPr>
        <p:spPr>
          <a:xfrm>
            <a:off x="5517029" y="2518504"/>
            <a:ext cx="503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b="1"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1" name="Google Shape;361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58136" y="1317975"/>
            <a:ext cx="2603750" cy="719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18709" y="2037434"/>
            <a:ext cx="1378189" cy="1084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93298" y="3121442"/>
            <a:ext cx="1203614" cy="1084006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"/>
          <p:cNvSpPr txBox="1"/>
          <p:nvPr/>
        </p:nvSpPr>
        <p:spPr>
          <a:xfrm>
            <a:off x="6101000" y="4110550"/>
            <a:ext cx="201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Partie 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Sécurité / Visualisation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65" name="Google Shape;365;p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42788" y="3234975"/>
            <a:ext cx="815400" cy="8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d592527ee7_0_107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02</a:t>
            </a:r>
            <a:endParaRPr/>
          </a:p>
        </p:txBody>
      </p:sp>
      <p:cxnSp>
        <p:nvCxnSpPr>
          <p:cNvPr id="371" name="Google Shape;371;gd592527ee7_0_107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2" name="Google Shape;372;gd592527ee7_0_107"/>
          <p:cNvSpPr txBox="1"/>
          <p:nvPr>
            <p:ph idx="4294967295" type="ctrTitle"/>
          </p:nvPr>
        </p:nvSpPr>
        <p:spPr>
          <a:xfrm>
            <a:off x="4891350" y="2339550"/>
            <a:ext cx="41847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Présentation du besoin</a:t>
            </a:r>
            <a:endParaRPr/>
          </a:p>
        </p:txBody>
      </p:sp>
      <p:sp>
        <p:nvSpPr>
          <p:cNvPr id="373" name="Google Shape;373;gd592527ee7_0_107"/>
          <p:cNvSpPr/>
          <p:nvPr/>
        </p:nvSpPr>
        <p:spPr>
          <a:xfrm>
            <a:off x="2361713" y="3787024"/>
            <a:ext cx="191821" cy="183711"/>
          </a:xfrm>
          <a:custGeom>
            <a:rect b="b" l="l" r="r" t="t"/>
            <a:pathLst>
              <a:path extrusionOk="0" h="9724" w="10819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d592527ee7_0_107"/>
          <p:cNvSpPr/>
          <p:nvPr/>
        </p:nvSpPr>
        <p:spPr>
          <a:xfrm>
            <a:off x="2412179" y="3830645"/>
            <a:ext cx="90902" cy="96465"/>
          </a:xfrm>
          <a:custGeom>
            <a:rect b="b" l="l" r="r" t="t"/>
            <a:pathLst>
              <a:path extrusionOk="0" fill="none" h="5106" w="5127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cap="rnd" cmpd="sng" w="19350">
            <a:solidFill>
              <a:srgbClr val="0E2A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d592527ee7_0_107"/>
          <p:cNvSpPr/>
          <p:nvPr/>
        </p:nvSpPr>
        <p:spPr>
          <a:xfrm>
            <a:off x="2457432" y="3814039"/>
            <a:ext cx="18" cy="64839"/>
          </a:xfrm>
          <a:custGeom>
            <a:rect b="b" l="l" r="r" t="t"/>
            <a:pathLst>
              <a:path extrusionOk="0" h="3432" w="1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d592527ee7_0_107"/>
          <p:cNvSpPr/>
          <p:nvPr/>
        </p:nvSpPr>
        <p:spPr>
          <a:xfrm>
            <a:off x="2457432" y="3814039"/>
            <a:ext cx="18" cy="64839"/>
          </a:xfrm>
          <a:custGeom>
            <a:rect b="b" l="l" r="r" t="t"/>
            <a:pathLst>
              <a:path extrusionOk="0" fill="none" h="3432" w="1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cap="rnd" cmpd="sng" w="19875">
            <a:solidFill>
              <a:srgbClr val="0E2A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highlight>
                <a:srgbClr val="0E2A47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d592527ee7_0_107"/>
          <p:cNvSpPr/>
          <p:nvPr/>
        </p:nvSpPr>
        <p:spPr>
          <a:xfrm>
            <a:off x="1268665" y="2616731"/>
            <a:ext cx="1188992" cy="1149155"/>
          </a:xfrm>
          <a:custGeom>
            <a:rect b="b" l="l" r="r" t="t"/>
            <a:pathLst>
              <a:path extrusionOk="0" fill="none" h="60826" w="67061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chemeClr val="lt1"/>
          </a:solidFill>
          <a:ln cap="rnd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d592527ee7_0_107"/>
          <p:cNvSpPr/>
          <p:nvPr/>
        </p:nvSpPr>
        <p:spPr>
          <a:xfrm>
            <a:off x="1096145" y="2061358"/>
            <a:ext cx="1699828" cy="1383177"/>
          </a:xfrm>
          <a:custGeom>
            <a:rect b="b" l="l" r="r" t="t"/>
            <a:pathLst>
              <a:path extrusionOk="0" fill="none" h="73213" w="95873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chemeClr val="lt1"/>
          </a:solidFill>
          <a:ln cap="rnd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d592527ee7_0_107"/>
          <p:cNvSpPr/>
          <p:nvPr/>
        </p:nvSpPr>
        <p:spPr>
          <a:xfrm>
            <a:off x="1871037" y="2215531"/>
            <a:ext cx="1728391" cy="951105"/>
          </a:xfrm>
          <a:custGeom>
            <a:rect b="b" l="l" r="r" t="t"/>
            <a:pathLst>
              <a:path extrusionOk="0" fill="none" h="50343" w="97484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chemeClr val="lt1"/>
          </a:solidFill>
          <a:ln cap="rnd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d592527ee7_0_107"/>
          <p:cNvSpPr/>
          <p:nvPr/>
        </p:nvSpPr>
        <p:spPr>
          <a:xfrm>
            <a:off x="879455" y="1706404"/>
            <a:ext cx="741965" cy="570440"/>
          </a:xfrm>
          <a:custGeom>
            <a:rect b="b" l="l" r="r" t="t"/>
            <a:pathLst>
              <a:path extrusionOk="0" fill="none" h="30194" w="41848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chemeClr val="lt1"/>
          </a:solidFill>
          <a:ln cap="rnd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d592527ee7_0_107"/>
          <p:cNvSpPr/>
          <p:nvPr/>
        </p:nvSpPr>
        <p:spPr>
          <a:xfrm>
            <a:off x="2457804" y="3262217"/>
            <a:ext cx="1460562" cy="306380"/>
          </a:xfrm>
          <a:custGeom>
            <a:rect b="b" l="l" r="r" t="t"/>
            <a:pathLst>
              <a:path extrusionOk="0" fill="none" h="16217" w="82378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chemeClr val="lt1"/>
          </a:solidFill>
          <a:ln cap="rnd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d592527ee7_0_107"/>
          <p:cNvSpPr/>
          <p:nvPr/>
        </p:nvSpPr>
        <p:spPr>
          <a:xfrm>
            <a:off x="1722616" y="3432581"/>
            <a:ext cx="22287" cy="23748"/>
          </a:xfrm>
          <a:custGeom>
            <a:rect b="b" l="l" r="r" t="t"/>
            <a:pathLst>
              <a:path extrusionOk="0" h="1257" w="1257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d592527ee7_0_107"/>
          <p:cNvSpPr/>
          <p:nvPr/>
        </p:nvSpPr>
        <p:spPr>
          <a:xfrm>
            <a:off x="2420903" y="3432581"/>
            <a:ext cx="22269" cy="23748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d592527ee7_0_107"/>
          <p:cNvSpPr/>
          <p:nvPr/>
        </p:nvSpPr>
        <p:spPr>
          <a:xfrm>
            <a:off x="2446506" y="3569325"/>
            <a:ext cx="22269" cy="23748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d592527ee7_0_107"/>
          <p:cNvSpPr/>
          <p:nvPr/>
        </p:nvSpPr>
        <p:spPr>
          <a:xfrm>
            <a:off x="2420903" y="3154706"/>
            <a:ext cx="22269" cy="23748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gd592527ee7_0_107"/>
          <p:cNvSpPr/>
          <p:nvPr/>
        </p:nvSpPr>
        <p:spPr>
          <a:xfrm>
            <a:off x="2759647" y="3154706"/>
            <a:ext cx="22269" cy="23748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d592527ee7_0_107"/>
          <p:cNvSpPr/>
          <p:nvPr/>
        </p:nvSpPr>
        <p:spPr>
          <a:xfrm>
            <a:off x="1885311" y="2892245"/>
            <a:ext cx="22287" cy="23729"/>
          </a:xfrm>
          <a:custGeom>
            <a:rect b="b" l="l" r="r" t="t"/>
            <a:pathLst>
              <a:path extrusionOk="0" h="1256" w="1257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d592527ee7_0_107"/>
          <p:cNvSpPr/>
          <p:nvPr/>
        </p:nvSpPr>
        <p:spPr>
          <a:xfrm>
            <a:off x="1257156" y="2604867"/>
            <a:ext cx="22659" cy="23748"/>
          </a:xfrm>
          <a:custGeom>
            <a:rect b="b" l="l" r="r" t="t"/>
            <a:pathLst>
              <a:path extrusionOk="0" h="1257" w="1278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d592527ee7_0_107"/>
          <p:cNvSpPr/>
          <p:nvPr/>
        </p:nvSpPr>
        <p:spPr>
          <a:xfrm>
            <a:off x="1610387" y="1694937"/>
            <a:ext cx="22269" cy="23748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d592527ee7_0_107"/>
          <p:cNvSpPr/>
          <p:nvPr/>
        </p:nvSpPr>
        <p:spPr>
          <a:xfrm>
            <a:off x="868336" y="2037649"/>
            <a:ext cx="22269" cy="23729"/>
          </a:xfrm>
          <a:custGeom>
            <a:rect b="b" l="l" r="r" t="t"/>
            <a:pathLst>
              <a:path extrusionOk="0" h="1256" w="1256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d592527ee7_0_107"/>
          <p:cNvSpPr/>
          <p:nvPr/>
        </p:nvSpPr>
        <p:spPr>
          <a:xfrm>
            <a:off x="2785057" y="2049512"/>
            <a:ext cx="22269" cy="23729"/>
          </a:xfrm>
          <a:custGeom>
            <a:rect b="b" l="l" r="r" t="t"/>
            <a:pathLst>
              <a:path extrusionOk="0" h="1256" w="1256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d592527ee7_0_107"/>
          <p:cNvSpPr/>
          <p:nvPr/>
        </p:nvSpPr>
        <p:spPr>
          <a:xfrm>
            <a:off x="3588516" y="2205651"/>
            <a:ext cx="22287" cy="23729"/>
          </a:xfrm>
          <a:custGeom>
            <a:rect b="b" l="l" r="r" t="t"/>
            <a:pathLst>
              <a:path extrusionOk="0" h="1256" w="1257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d592527ee7_0_107"/>
          <p:cNvSpPr/>
          <p:nvPr/>
        </p:nvSpPr>
        <p:spPr>
          <a:xfrm>
            <a:off x="3907050" y="3259854"/>
            <a:ext cx="22269" cy="23729"/>
          </a:xfrm>
          <a:custGeom>
            <a:rect b="b" l="l" r="r" t="t"/>
            <a:pathLst>
              <a:path extrusionOk="0" h="1256" w="1256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gd592527ee7_0_107"/>
          <p:cNvSpPr/>
          <p:nvPr/>
        </p:nvSpPr>
        <p:spPr>
          <a:xfrm>
            <a:off x="3414135" y="3555130"/>
            <a:ext cx="22287" cy="23729"/>
          </a:xfrm>
          <a:custGeom>
            <a:rect b="b" l="l" r="r" t="t"/>
            <a:pathLst>
              <a:path extrusionOk="0" h="1256" w="1257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gd592527ee7_0_107"/>
          <p:cNvSpPr/>
          <p:nvPr/>
        </p:nvSpPr>
        <p:spPr>
          <a:xfrm>
            <a:off x="3423231" y="1920257"/>
            <a:ext cx="201448" cy="214260"/>
          </a:xfrm>
          <a:custGeom>
            <a:rect b="b" l="l" r="r" t="t"/>
            <a:pathLst>
              <a:path extrusionOk="0" h="11341" w="11362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chemeClr val="accent1">
              <a:alpha val="407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d592527ee7_0_107"/>
          <p:cNvSpPr/>
          <p:nvPr/>
        </p:nvSpPr>
        <p:spPr>
          <a:xfrm>
            <a:off x="3423586" y="1705214"/>
            <a:ext cx="201466" cy="214675"/>
          </a:xfrm>
          <a:custGeom>
            <a:rect b="b" l="l" r="r" t="t"/>
            <a:pathLst>
              <a:path extrusionOk="0" h="11363" w="11363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d592527ee7_0_107"/>
          <p:cNvSpPr/>
          <p:nvPr/>
        </p:nvSpPr>
        <p:spPr>
          <a:xfrm>
            <a:off x="3625062" y="1705611"/>
            <a:ext cx="201821" cy="215072"/>
          </a:xfrm>
          <a:custGeom>
            <a:rect b="b" l="l" r="r" t="t"/>
            <a:pathLst>
              <a:path extrusionOk="0" h="11384" w="11383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chemeClr val="accent1">
              <a:alpha val="407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d592527ee7_0_107"/>
          <p:cNvSpPr/>
          <p:nvPr/>
        </p:nvSpPr>
        <p:spPr>
          <a:xfrm>
            <a:off x="3625062" y="1920653"/>
            <a:ext cx="201094" cy="214657"/>
          </a:xfrm>
          <a:custGeom>
            <a:rect b="b" l="l" r="r" t="t"/>
            <a:pathLst>
              <a:path extrusionOk="0" h="11362" w="11342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d592527ee7_0_107"/>
          <p:cNvSpPr/>
          <p:nvPr/>
        </p:nvSpPr>
        <p:spPr>
          <a:xfrm>
            <a:off x="1634876" y="1172775"/>
            <a:ext cx="500837" cy="148268"/>
          </a:xfrm>
          <a:custGeom>
            <a:rect b="b" l="l" r="r" t="t"/>
            <a:pathLst>
              <a:path extrusionOk="0" fill="none" h="7848" w="28248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cap="rnd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d592527ee7_0_107"/>
          <p:cNvSpPr/>
          <p:nvPr/>
        </p:nvSpPr>
        <p:spPr>
          <a:xfrm>
            <a:off x="2110006" y="1300795"/>
            <a:ext cx="47463" cy="50651"/>
          </a:xfrm>
          <a:custGeom>
            <a:rect b="b" l="l" r="r" t="t"/>
            <a:pathLst>
              <a:path extrusionOk="0" h="2681" w="2677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d592527ee7_0_107"/>
          <p:cNvSpPr/>
          <p:nvPr/>
        </p:nvSpPr>
        <p:spPr>
          <a:xfrm>
            <a:off x="3114526" y="1498484"/>
            <a:ext cx="500837" cy="148268"/>
          </a:xfrm>
          <a:custGeom>
            <a:rect b="b" l="l" r="r" t="t"/>
            <a:pathLst>
              <a:path extrusionOk="0" fill="none" h="7848" w="28248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chemeClr val="lt1"/>
          </a:solidFill>
          <a:ln cap="rnd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d592527ee7_0_107"/>
          <p:cNvSpPr/>
          <p:nvPr/>
        </p:nvSpPr>
        <p:spPr>
          <a:xfrm>
            <a:off x="3097182" y="1635524"/>
            <a:ext cx="47782" cy="50745"/>
          </a:xfrm>
          <a:custGeom>
            <a:rect b="b" l="l" r="r" t="t"/>
            <a:pathLst>
              <a:path extrusionOk="0" h="2686" w="2695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d592527ee7_0_107"/>
          <p:cNvSpPr/>
          <p:nvPr/>
        </p:nvSpPr>
        <p:spPr>
          <a:xfrm>
            <a:off x="1505003" y="1385437"/>
            <a:ext cx="232990" cy="248266"/>
          </a:xfrm>
          <a:custGeom>
            <a:rect b="b" l="l" r="r" t="t"/>
            <a:pathLst>
              <a:path extrusionOk="0" h="13141" w="13141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d592527ee7_0_107"/>
          <p:cNvSpPr/>
          <p:nvPr/>
        </p:nvSpPr>
        <p:spPr>
          <a:xfrm>
            <a:off x="1512805" y="1406784"/>
            <a:ext cx="217405" cy="205626"/>
          </a:xfrm>
          <a:custGeom>
            <a:rect b="b" l="l" r="r" t="t"/>
            <a:pathLst>
              <a:path extrusionOk="0" h="10884" w="12262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d592527ee7_0_107"/>
          <p:cNvSpPr/>
          <p:nvPr/>
        </p:nvSpPr>
        <p:spPr>
          <a:xfrm>
            <a:off x="1621505" y="1427735"/>
            <a:ext cx="41577" cy="107933"/>
          </a:xfrm>
          <a:custGeom>
            <a:rect b="b" l="l" r="r" t="t"/>
            <a:pathLst>
              <a:path extrusionOk="0" fill="none" h="5713" w="2345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chemeClr val="accent1"/>
          </a:solidFill>
          <a:ln cap="rnd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d592527ee7_0_107"/>
          <p:cNvSpPr/>
          <p:nvPr/>
        </p:nvSpPr>
        <p:spPr>
          <a:xfrm>
            <a:off x="2501958" y="1489794"/>
            <a:ext cx="209249" cy="166046"/>
          </a:xfrm>
          <a:custGeom>
            <a:rect b="b" l="l" r="r" t="t"/>
            <a:pathLst>
              <a:path extrusionOk="0" h="8789" w="11802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d592527ee7_0_107"/>
          <p:cNvSpPr/>
          <p:nvPr/>
        </p:nvSpPr>
        <p:spPr>
          <a:xfrm>
            <a:off x="2133158" y="2968133"/>
            <a:ext cx="208877" cy="166046"/>
          </a:xfrm>
          <a:custGeom>
            <a:rect b="b" l="l" r="r" t="t"/>
            <a:pathLst>
              <a:path extrusionOk="0" h="8789" w="11781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d592527ee7_0_107"/>
          <p:cNvSpPr/>
          <p:nvPr/>
        </p:nvSpPr>
        <p:spPr>
          <a:xfrm>
            <a:off x="1746927" y="2553086"/>
            <a:ext cx="299016" cy="276737"/>
          </a:xfrm>
          <a:custGeom>
            <a:rect b="b" l="l" r="r" t="t"/>
            <a:pathLst>
              <a:path extrusionOk="0" h="14648" w="16865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d592527ee7_0_107"/>
          <p:cNvSpPr/>
          <p:nvPr/>
        </p:nvSpPr>
        <p:spPr>
          <a:xfrm>
            <a:off x="3812796" y="3051142"/>
            <a:ext cx="205172" cy="144698"/>
          </a:xfrm>
          <a:custGeom>
            <a:rect b="b" l="l" r="r" t="t"/>
            <a:pathLst>
              <a:path extrusionOk="0" h="7659" w="11572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chemeClr val="accent1">
              <a:alpha val="407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d592527ee7_0_107"/>
          <p:cNvSpPr/>
          <p:nvPr/>
        </p:nvSpPr>
        <p:spPr>
          <a:xfrm>
            <a:off x="3812796" y="3051142"/>
            <a:ext cx="205544" cy="117039"/>
          </a:xfrm>
          <a:custGeom>
            <a:rect b="b" l="l" r="r" t="t"/>
            <a:pathLst>
              <a:path extrusionOk="0" h="6195" w="11593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d592527ee7_0_107"/>
          <p:cNvSpPr/>
          <p:nvPr/>
        </p:nvSpPr>
        <p:spPr>
          <a:xfrm>
            <a:off x="767776" y="1867285"/>
            <a:ext cx="245241" cy="105949"/>
          </a:xfrm>
          <a:custGeom>
            <a:rect b="b" l="l" r="r" t="t"/>
            <a:pathLst>
              <a:path extrusionOk="0" h="5608" w="13832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d592527ee7_0_107"/>
          <p:cNvSpPr/>
          <p:nvPr/>
        </p:nvSpPr>
        <p:spPr>
          <a:xfrm>
            <a:off x="767776" y="1843575"/>
            <a:ext cx="171414" cy="129659"/>
          </a:xfrm>
          <a:custGeom>
            <a:rect b="b" l="l" r="r" t="t"/>
            <a:pathLst>
              <a:path extrusionOk="0" h="6863" w="9668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d592527ee7_0_107"/>
          <p:cNvSpPr/>
          <p:nvPr/>
        </p:nvSpPr>
        <p:spPr>
          <a:xfrm>
            <a:off x="3831913" y="2419478"/>
            <a:ext cx="172513" cy="208044"/>
          </a:xfrm>
          <a:custGeom>
            <a:rect b="b" l="l" r="r" t="t"/>
            <a:pathLst>
              <a:path extrusionOk="0" h="11012" w="973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d592527ee7_0_107"/>
          <p:cNvSpPr/>
          <p:nvPr/>
        </p:nvSpPr>
        <p:spPr>
          <a:xfrm>
            <a:off x="2590639" y="2456247"/>
            <a:ext cx="90902" cy="96862"/>
          </a:xfrm>
          <a:custGeom>
            <a:rect b="b" l="l" r="r" t="t"/>
            <a:pathLst>
              <a:path extrusionOk="0" h="5127" w="5127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d592527ee7_0_107"/>
          <p:cNvSpPr/>
          <p:nvPr/>
        </p:nvSpPr>
        <p:spPr>
          <a:xfrm>
            <a:off x="2571717" y="2563362"/>
            <a:ext cx="128365" cy="137197"/>
          </a:xfrm>
          <a:custGeom>
            <a:rect b="b" l="l" r="r" t="t"/>
            <a:pathLst>
              <a:path extrusionOk="0" h="7262" w="724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d592527ee7_0_107"/>
          <p:cNvSpPr/>
          <p:nvPr/>
        </p:nvSpPr>
        <p:spPr>
          <a:xfrm>
            <a:off x="2523858" y="1979538"/>
            <a:ext cx="7429" cy="11883"/>
          </a:xfrm>
          <a:custGeom>
            <a:rect b="b" l="l" r="r" t="t"/>
            <a:pathLst>
              <a:path extrusionOk="0" h="629" w="419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d592527ee7_0_107"/>
          <p:cNvSpPr/>
          <p:nvPr/>
        </p:nvSpPr>
        <p:spPr>
          <a:xfrm>
            <a:off x="2525702" y="1960175"/>
            <a:ext cx="7074" cy="11487"/>
          </a:xfrm>
          <a:custGeom>
            <a:rect b="b" l="l" r="r" t="t"/>
            <a:pathLst>
              <a:path extrusionOk="0" h="608" w="399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d592527ee7_0_107"/>
          <p:cNvSpPr/>
          <p:nvPr/>
        </p:nvSpPr>
        <p:spPr>
          <a:xfrm>
            <a:off x="2527191" y="1940811"/>
            <a:ext cx="6702" cy="11090"/>
          </a:xfrm>
          <a:custGeom>
            <a:rect b="b" l="l" r="r" t="t"/>
            <a:pathLst>
              <a:path extrusionOk="0" h="587" w="378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gd592527ee7_0_107"/>
          <p:cNvSpPr/>
          <p:nvPr/>
        </p:nvSpPr>
        <p:spPr>
          <a:xfrm>
            <a:off x="2512722" y="2037497"/>
            <a:ext cx="8918" cy="12035"/>
          </a:xfrm>
          <a:custGeom>
            <a:rect b="b" l="l" r="r" t="t"/>
            <a:pathLst>
              <a:path extrusionOk="0" h="637" w="503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d592527ee7_0_107"/>
          <p:cNvSpPr/>
          <p:nvPr/>
        </p:nvSpPr>
        <p:spPr>
          <a:xfrm>
            <a:off x="2517545" y="2017888"/>
            <a:ext cx="8174" cy="12658"/>
          </a:xfrm>
          <a:custGeom>
            <a:rect b="b" l="l" r="r" t="t"/>
            <a:pathLst>
              <a:path extrusionOk="0" h="670" w="461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gd592527ee7_0_107"/>
          <p:cNvSpPr/>
          <p:nvPr/>
        </p:nvSpPr>
        <p:spPr>
          <a:xfrm>
            <a:off x="2521251" y="1998921"/>
            <a:ext cx="7819" cy="11864"/>
          </a:xfrm>
          <a:custGeom>
            <a:rect b="b" l="l" r="r" t="t"/>
            <a:pathLst>
              <a:path extrusionOk="0" h="628" w="441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gd592527ee7_0_107"/>
          <p:cNvSpPr/>
          <p:nvPr/>
        </p:nvSpPr>
        <p:spPr>
          <a:xfrm>
            <a:off x="2494174" y="2092586"/>
            <a:ext cx="10035" cy="12280"/>
          </a:xfrm>
          <a:custGeom>
            <a:rect b="b" l="l" r="r" t="t"/>
            <a:pathLst>
              <a:path extrusionOk="0" h="650" w="566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d592527ee7_0_107"/>
          <p:cNvSpPr/>
          <p:nvPr/>
        </p:nvSpPr>
        <p:spPr>
          <a:xfrm>
            <a:off x="2501213" y="2074412"/>
            <a:ext cx="9291" cy="12280"/>
          </a:xfrm>
          <a:custGeom>
            <a:rect b="b" l="l" r="r" t="t"/>
            <a:pathLst>
              <a:path extrusionOk="0" h="650" w="524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d592527ee7_0_107"/>
          <p:cNvSpPr/>
          <p:nvPr/>
        </p:nvSpPr>
        <p:spPr>
          <a:xfrm>
            <a:off x="2507154" y="2055048"/>
            <a:ext cx="9291" cy="13055"/>
          </a:xfrm>
          <a:custGeom>
            <a:rect b="b" l="l" r="r" t="t"/>
            <a:pathLst>
              <a:path extrusionOk="0" h="691" w="524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d592527ee7_0_107"/>
          <p:cNvSpPr/>
          <p:nvPr/>
        </p:nvSpPr>
        <p:spPr>
          <a:xfrm>
            <a:off x="2468196" y="2144367"/>
            <a:ext cx="10780" cy="13074"/>
          </a:xfrm>
          <a:custGeom>
            <a:rect b="b" l="l" r="r" t="t"/>
            <a:pathLst>
              <a:path extrusionOk="0" h="692" w="608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d592527ee7_0_107"/>
          <p:cNvSpPr/>
          <p:nvPr/>
        </p:nvSpPr>
        <p:spPr>
          <a:xfrm>
            <a:off x="2478214" y="2128120"/>
            <a:ext cx="10408" cy="13111"/>
          </a:xfrm>
          <a:custGeom>
            <a:rect b="b" l="l" r="r" t="t"/>
            <a:pathLst>
              <a:path extrusionOk="0" h="694" w="587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d592527ee7_0_107"/>
          <p:cNvSpPr/>
          <p:nvPr/>
        </p:nvSpPr>
        <p:spPr>
          <a:xfrm>
            <a:off x="2486372" y="2110381"/>
            <a:ext cx="10408" cy="13055"/>
          </a:xfrm>
          <a:custGeom>
            <a:rect b="b" l="l" r="r" t="t"/>
            <a:pathLst>
              <a:path extrusionOk="0" h="691" w="587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d592527ee7_0_107"/>
          <p:cNvSpPr/>
          <p:nvPr/>
        </p:nvSpPr>
        <p:spPr>
          <a:xfrm>
            <a:off x="2436295" y="2192994"/>
            <a:ext cx="11134" cy="12280"/>
          </a:xfrm>
          <a:custGeom>
            <a:rect b="b" l="l" r="r" t="t"/>
            <a:pathLst>
              <a:path extrusionOk="0" h="650" w="628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d592527ee7_0_107"/>
          <p:cNvSpPr/>
          <p:nvPr/>
        </p:nvSpPr>
        <p:spPr>
          <a:xfrm>
            <a:off x="2447413" y="2177182"/>
            <a:ext cx="11524" cy="12677"/>
          </a:xfrm>
          <a:custGeom>
            <a:rect b="b" l="l" r="r" t="t"/>
            <a:pathLst>
              <a:path extrusionOk="0" h="671" w="65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d592527ee7_0_107"/>
          <p:cNvSpPr/>
          <p:nvPr/>
        </p:nvSpPr>
        <p:spPr>
          <a:xfrm>
            <a:off x="2458549" y="2161728"/>
            <a:ext cx="10780" cy="12318"/>
          </a:xfrm>
          <a:custGeom>
            <a:rect b="b" l="l" r="r" t="t"/>
            <a:pathLst>
              <a:path extrusionOk="0" h="652" w="608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d592527ee7_0_107"/>
          <p:cNvSpPr/>
          <p:nvPr/>
        </p:nvSpPr>
        <p:spPr>
          <a:xfrm>
            <a:off x="2397709" y="2235292"/>
            <a:ext cx="11879" cy="12658"/>
          </a:xfrm>
          <a:custGeom>
            <a:rect b="b" l="l" r="r" t="t"/>
            <a:pathLst>
              <a:path extrusionOk="0" h="670" w="67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d592527ee7_0_107"/>
          <p:cNvSpPr/>
          <p:nvPr/>
        </p:nvSpPr>
        <p:spPr>
          <a:xfrm>
            <a:off x="2411434" y="2222597"/>
            <a:ext cx="11507" cy="12318"/>
          </a:xfrm>
          <a:custGeom>
            <a:rect b="b" l="l" r="r" t="t"/>
            <a:pathLst>
              <a:path extrusionOk="0" h="652" w="649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d592527ee7_0_107"/>
          <p:cNvSpPr/>
          <p:nvPr/>
        </p:nvSpPr>
        <p:spPr>
          <a:xfrm>
            <a:off x="2423670" y="2207616"/>
            <a:ext cx="11897" cy="12677"/>
          </a:xfrm>
          <a:custGeom>
            <a:rect b="b" l="l" r="r" t="t"/>
            <a:pathLst>
              <a:path extrusionOk="0" h="671" w="671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d592527ee7_0_107"/>
          <p:cNvSpPr/>
          <p:nvPr/>
        </p:nvSpPr>
        <p:spPr>
          <a:xfrm>
            <a:off x="2354300" y="2272452"/>
            <a:ext cx="11507" cy="11468"/>
          </a:xfrm>
          <a:custGeom>
            <a:rect b="b" l="l" r="r" t="t"/>
            <a:pathLst>
              <a:path extrusionOk="0" h="607" w="649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d592527ee7_0_107"/>
          <p:cNvSpPr/>
          <p:nvPr/>
        </p:nvSpPr>
        <p:spPr>
          <a:xfrm>
            <a:off x="2369142" y="2260191"/>
            <a:ext cx="11879" cy="12280"/>
          </a:xfrm>
          <a:custGeom>
            <a:rect b="b" l="l" r="r" t="t"/>
            <a:pathLst>
              <a:path extrusionOk="0" h="650" w="67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d592527ee7_0_107"/>
          <p:cNvSpPr/>
          <p:nvPr/>
        </p:nvSpPr>
        <p:spPr>
          <a:xfrm>
            <a:off x="2383612" y="2248724"/>
            <a:ext cx="11507" cy="11883"/>
          </a:xfrm>
          <a:custGeom>
            <a:rect b="b" l="l" r="r" t="t"/>
            <a:pathLst>
              <a:path extrusionOk="0" h="629" w="649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d592527ee7_0_107"/>
          <p:cNvSpPr/>
          <p:nvPr/>
        </p:nvSpPr>
        <p:spPr>
          <a:xfrm>
            <a:off x="2306423" y="2302092"/>
            <a:ext cx="12269" cy="11090"/>
          </a:xfrm>
          <a:custGeom>
            <a:rect b="b" l="l" r="r" t="t"/>
            <a:pathLst>
              <a:path extrusionOk="0" h="587" w="692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d592527ee7_0_107"/>
          <p:cNvSpPr/>
          <p:nvPr/>
        </p:nvSpPr>
        <p:spPr>
          <a:xfrm>
            <a:off x="2322754" y="2292609"/>
            <a:ext cx="11897" cy="11487"/>
          </a:xfrm>
          <a:custGeom>
            <a:rect b="b" l="l" r="r" t="t"/>
            <a:pathLst>
              <a:path extrusionOk="0" h="608" w="671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d592527ee7_0_107"/>
          <p:cNvSpPr/>
          <p:nvPr/>
        </p:nvSpPr>
        <p:spPr>
          <a:xfrm>
            <a:off x="2339086" y="2282729"/>
            <a:ext cx="11879" cy="11468"/>
          </a:xfrm>
          <a:custGeom>
            <a:rect b="b" l="l" r="r" t="t"/>
            <a:pathLst>
              <a:path extrusionOk="0" h="607" w="67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d592527ee7_0_107"/>
          <p:cNvSpPr/>
          <p:nvPr/>
        </p:nvSpPr>
        <p:spPr>
          <a:xfrm>
            <a:off x="2255602" y="2324234"/>
            <a:ext cx="11879" cy="9900"/>
          </a:xfrm>
          <a:custGeom>
            <a:rect b="b" l="l" r="r" t="t"/>
            <a:pathLst>
              <a:path extrusionOk="0" h="524" w="67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d592527ee7_0_107"/>
          <p:cNvSpPr/>
          <p:nvPr/>
        </p:nvSpPr>
        <p:spPr>
          <a:xfrm>
            <a:off x="2272659" y="2318226"/>
            <a:ext cx="11524" cy="9975"/>
          </a:xfrm>
          <a:custGeom>
            <a:rect b="b" l="l" r="r" t="t"/>
            <a:pathLst>
              <a:path extrusionOk="0" h="528" w="65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d592527ee7_0_107"/>
          <p:cNvSpPr/>
          <p:nvPr/>
        </p:nvSpPr>
        <p:spPr>
          <a:xfrm>
            <a:off x="2289736" y="2310386"/>
            <a:ext cx="11524" cy="10693"/>
          </a:xfrm>
          <a:custGeom>
            <a:rect b="b" l="l" r="r" t="t"/>
            <a:pathLst>
              <a:path extrusionOk="0" h="566" w="65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d592527ee7_0_107"/>
          <p:cNvSpPr/>
          <p:nvPr/>
        </p:nvSpPr>
        <p:spPr>
          <a:xfrm>
            <a:off x="2201801" y="2339252"/>
            <a:ext cx="11152" cy="8313"/>
          </a:xfrm>
          <a:custGeom>
            <a:rect b="b" l="l" r="r" t="t"/>
            <a:pathLst>
              <a:path extrusionOk="0" h="440" w="629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d592527ee7_0_107"/>
          <p:cNvSpPr/>
          <p:nvPr/>
        </p:nvSpPr>
        <p:spPr>
          <a:xfrm>
            <a:off x="2219604" y="2334511"/>
            <a:ext cx="11897" cy="9106"/>
          </a:xfrm>
          <a:custGeom>
            <a:rect b="b" l="l" r="r" t="t"/>
            <a:pathLst>
              <a:path extrusionOk="0" h="482" w="671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d592527ee7_0_107"/>
          <p:cNvSpPr/>
          <p:nvPr/>
        </p:nvSpPr>
        <p:spPr>
          <a:xfrm>
            <a:off x="2237798" y="2330165"/>
            <a:ext cx="11134" cy="9503"/>
          </a:xfrm>
          <a:custGeom>
            <a:rect b="b" l="l" r="r" t="t"/>
            <a:pathLst>
              <a:path extrusionOk="0" h="503" w="628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gd592527ee7_0_107"/>
          <p:cNvSpPr/>
          <p:nvPr/>
        </p:nvSpPr>
        <p:spPr>
          <a:xfrm>
            <a:off x="2146883" y="2345581"/>
            <a:ext cx="10780" cy="6329"/>
          </a:xfrm>
          <a:custGeom>
            <a:rect b="b" l="l" r="r" t="t"/>
            <a:pathLst>
              <a:path extrusionOk="0" h="335" w="608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gd592527ee7_0_107"/>
          <p:cNvSpPr/>
          <p:nvPr/>
        </p:nvSpPr>
        <p:spPr>
          <a:xfrm>
            <a:off x="2165431" y="2343994"/>
            <a:ext cx="10780" cy="7519"/>
          </a:xfrm>
          <a:custGeom>
            <a:rect b="b" l="l" r="r" t="t"/>
            <a:pathLst>
              <a:path extrusionOk="0" h="398" w="608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d592527ee7_0_107"/>
          <p:cNvSpPr/>
          <p:nvPr/>
        </p:nvSpPr>
        <p:spPr>
          <a:xfrm>
            <a:off x="2183625" y="2342010"/>
            <a:ext cx="11134" cy="7935"/>
          </a:xfrm>
          <a:custGeom>
            <a:rect b="b" l="l" r="r" t="t"/>
            <a:pathLst>
              <a:path extrusionOk="0" h="420" w="628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gd592527ee7_0_107"/>
          <p:cNvSpPr/>
          <p:nvPr/>
        </p:nvSpPr>
        <p:spPr>
          <a:xfrm>
            <a:off x="2091611" y="2342010"/>
            <a:ext cx="10762" cy="7935"/>
          </a:xfrm>
          <a:custGeom>
            <a:rect b="b" l="l" r="r" t="t"/>
            <a:pathLst>
              <a:path extrusionOk="0" h="420" w="607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d592527ee7_0_107"/>
          <p:cNvSpPr/>
          <p:nvPr/>
        </p:nvSpPr>
        <p:spPr>
          <a:xfrm>
            <a:off x="2109787" y="2343994"/>
            <a:ext cx="11152" cy="7519"/>
          </a:xfrm>
          <a:custGeom>
            <a:rect b="b" l="l" r="r" t="t"/>
            <a:pathLst>
              <a:path extrusionOk="0" h="398" w="629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d592527ee7_0_107"/>
          <p:cNvSpPr/>
          <p:nvPr/>
        </p:nvSpPr>
        <p:spPr>
          <a:xfrm>
            <a:off x="2128335" y="2345184"/>
            <a:ext cx="10780" cy="6726"/>
          </a:xfrm>
          <a:custGeom>
            <a:rect b="b" l="l" r="r" t="t"/>
            <a:pathLst>
              <a:path extrusionOk="0" h="356" w="608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d592527ee7_0_107"/>
          <p:cNvSpPr/>
          <p:nvPr/>
        </p:nvSpPr>
        <p:spPr>
          <a:xfrm>
            <a:off x="2036694" y="2330165"/>
            <a:ext cx="11152" cy="9503"/>
          </a:xfrm>
          <a:custGeom>
            <a:rect b="b" l="l" r="r" t="t"/>
            <a:pathLst>
              <a:path extrusionOk="0" h="503" w="629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d592527ee7_0_107"/>
          <p:cNvSpPr/>
          <p:nvPr/>
        </p:nvSpPr>
        <p:spPr>
          <a:xfrm>
            <a:off x="2054869" y="2335304"/>
            <a:ext cx="11897" cy="8709"/>
          </a:xfrm>
          <a:custGeom>
            <a:rect b="b" l="l" r="r" t="t"/>
            <a:pathLst>
              <a:path extrusionOk="0" h="461" w="671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gd592527ee7_0_107"/>
          <p:cNvSpPr/>
          <p:nvPr/>
        </p:nvSpPr>
        <p:spPr>
          <a:xfrm>
            <a:off x="2073063" y="2339252"/>
            <a:ext cx="11134" cy="8313"/>
          </a:xfrm>
          <a:custGeom>
            <a:rect b="b" l="l" r="r" t="t"/>
            <a:pathLst>
              <a:path extrusionOk="0" h="440" w="628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gd592527ee7_0_107"/>
          <p:cNvSpPr/>
          <p:nvPr/>
        </p:nvSpPr>
        <p:spPr>
          <a:xfrm>
            <a:off x="1984382" y="2309989"/>
            <a:ext cx="11879" cy="10296"/>
          </a:xfrm>
          <a:custGeom>
            <a:rect b="b" l="l" r="r" t="t"/>
            <a:pathLst>
              <a:path extrusionOk="0" h="545" w="67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d592527ee7_0_107"/>
          <p:cNvSpPr/>
          <p:nvPr/>
        </p:nvSpPr>
        <p:spPr>
          <a:xfrm>
            <a:off x="2001814" y="2317904"/>
            <a:ext cx="11524" cy="9900"/>
          </a:xfrm>
          <a:custGeom>
            <a:rect b="b" l="l" r="r" t="t"/>
            <a:pathLst>
              <a:path extrusionOk="0" h="524" w="65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gd592527ee7_0_107"/>
          <p:cNvSpPr/>
          <p:nvPr/>
        </p:nvSpPr>
        <p:spPr>
          <a:xfrm>
            <a:off x="2019262" y="2324234"/>
            <a:ext cx="12251" cy="9900"/>
          </a:xfrm>
          <a:custGeom>
            <a:rect b="b" l="l" r="r" t="t"/>
            <a:pathLst>
              <a:path extrusionOk="0" h="524" w="691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d592527ee7_0_107"/>
          <p:cNvSpPr/>
          <p:nvPr/>
        </p:nvSpPr>
        <p:spPr>
          <a:xfrm>
            <a:off x="1935406" y="2282729"/>
            <a:ext cx="11879" cy="11468"/>
          </a:xfrm>
          <a:custGeom>
            <a:rect b="b" l="l" r="r" t="t"/>
            <a:pathLst>
              <a:path extrusionOk="0" h="607" w="67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gd592527ee7_0_107"/>
          <p:cNvSpPr/>
          <p:nvPr/>
        </p:nvSpPr>
        <p:spPr>
          <a:xfrm>
            <a:off x="1951365" y="2293403"/>
            <a:ext cx="11879" cy="11071"/>
          </a:xfrm>
          <a:custGeom>
            <a:rect b="b" l="l" r="r" t="t"/>
            <a:pathLst>
              <a:path extrusionOk="0" h="586" w="67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d592527ee7_0_107"/>
          <p:cNvSpPr/>
          <p:nvPr/>
        </p:nvSpPr>
        <p:spPr>
          <a:xfrm>
            <a:off x="1967679" y="2302092"/>
            <a:ext cx="12269" cy="11090"/>
          </a:xfrm>
          <a:custGeom>
            <a:rect b="b" l="l" r="r" t="t"/>
            <a:pathLst>
              <a:path extrusionOk="0" h="587" w="692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d592527ee7_0_107"/>
          <p:cNvSpPr/>
          <p:nvPr/>
        </p:nvSpPr>
        <p:spPr>
          <a:xfrm>
            <a:off x="1890507" y="2248327"/>
            <a:ext cx="11524" cy="11883"/>
          </a:xfrm>
          <a:custGeom>
            <a:rect b="b" l="l" r="r" t="t"/>
            <a:pathLst>
              <a:path extrusionOk="0" h="629" w="65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d592527ee7_0_107"/>
          <p:cNvSpPr/>
          <p:nvPr/>
        </p:nvSpPr>
        <p:spPr>
          <a:xfrm>
            <a:off x="1904977" y="2260587"/>
            <a:ext cx="11897" cy="12280"/>
          </a:xfrm>
          <a:custGeom>
            <a:rect b="b" l="l" r="r" t="t"/>
            <a:pathLst>
              <a:path extrusionOk="0" h="650" w="671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gd592527ee7_0_107"/>
          <p:cNvSpPr/>
          <p:nvPr/>
        </p:nvSpPr>
        <p:spPr>
          <a:xfrm>
            <a:off x="1919446" y="2272055"/>
            <a:ext cx="11897" cy="11487"/>
          </a:xfrm>
          <a:custGeom>
            <a:rect b="b" l="l" r="r" t="t"/>
            <a:pathLst>
              <a:path extrusionOk="0" h="608" w="671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gd592527ee7_0_107"/>
          <p:cNvSpPr/>
          <p:nvPr/>
        </p:nvSpPr>
        <p:spPr>
          <a:xfrm>
            <a:off x="1850432" y="2207616"/>
            <a:ext cx="11897" cy="12677"/>
          </a:xfrm>
          <a:custGeom>
            <a:rect b="b" l="l" r="r" t="t"/>
            <a:pathLst>
              <a:path extrusionOk="0" h="671" w="671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gd592527ee7_0_107"/>
          <p:cNvSpPr/>
          <p:nvPr/>
        </p:nvSpPr>
        <p:spPr>
          <a:xfrm>
            <a:off x="1863057" y="2222238"/>
            <a:ext cx="11507" cy="12280"/>
          </a:xfrm>
          <a:custGeom>
            <a:rect b="b" l="l" r="r" t="t"/>
            <a:pathLst>
              <a:path extrusionOk="0" h="650" w="649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gd592527ee7_0_107"/>
          <p:cNvSpPr/>
          <p:nvPr/>
        </p:nvSpPr>
        <p:spPr>
          <a:xfrm>
            <a:off x="1876410" y="2235292"/>
            <a:ext cx="11897" cy="12658"/>
          </a:xfrm>
          <a:custGeom>
            <a:rect b="b" l="l" r="r" t="t"/>
            <a:pathLst>
              <a:path extrusionOk="0" h="670" w="671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d592527ee7_0_107"/>
          <p:cNvSpPr/>
          <p:nvPr/>
        </p:nvSpPr>
        <p:spPr>
          <a:xfrm>
            <a:off x="1816669" y="2161369"/>
            <a:ext cx="10886" cy="12280"/>
          </a:xfrm>
          <a:custGeom>
            <a:rect b="b" l="l" r="r" t="t"/>
            <a:pathLst>
              <a:path extrusionOk="0" h="650" w="614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d592527ee7_0_107"/>
          <p:cNvSpPr/>
          <p:nvPr/>
        </p:nvSpPr>
        <p:spPr>
          <a:xfrm>
            <a:off x="1827432" y="2177182"/>
            <a:ext cx="11524" cy="12677"/>
          </a:xfrm>
          <a:custGeom>
            <a:rect b="b" l="l" r="r" t="t"/>
            <a:pathLst>
              <a:path extrusionOk="0" h="671" w="65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d592527ee7_0_107"/>
          <p:cNvSpPr/>
          <p:nvPr/>
        </p:nvSpPr>
        <p:spPr>
          <a:xfrm>
            <a:off x="1838941" y="2192597"/>
            <a:ext cx="11134" cy="12280"/>
          </a:xfrm>
          <a:custGeom>
            <a:rect b="b" l="l" r="r" t="t"/>
            <a:pathLst>
              <a:path extrusionOk="0" h="650" w="628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d592527ee7_0_107"/>
          <p:cNvSpPr/>
          <p:nvPr/>
        </p:nvSpPr>
        <p:spPr>
          <a:xfrm>
            <a:off x="1789219" y="2110381"/>
            <a:ext cx="10408" cy="13055"/>
          </a:xfrm>
          <a:custGeom>
            <a:rect b="b" l="l" r="r" t="t"/>
            <a:pathLst>
              <a:path extrusionOk="0" h="691" w="587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gd592527ee7_0_107"/>
          <p:cNvSpPr/>
          <p:nvPr/>
        </p:nvSpPr>
        <p:spPr>
          <a:xfrm>
            <a:off x="1797748" y="2127780"/>
            <a:ext cx="10780" cy="12658"/>
          </a:xfrm>
          <a:custGeom>
            <a:rect b="b" l="l" r="r" t="t"/>
            <a:pathLst>
              <a:path extrusionOk="0" h="670" w="608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gd592527ee7_0_107"/>
          <p:cNvSpPr/>
          <p:nvPr/>
        </p:nvSpPr>
        <p:spPr>
          <a:xfrm>
            <a:off x="1807023" y="2145160"/>
            <a:ext cx="10780" cy="12677"/>
          </a:xfrm>
          <a:custGeom>
            <a:rect b="b" l="l" r="r" t="t"/>
            <a:pathLst>
              <a:path extrusionOk="0" h="671" w="608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gd592527ee7_0_107"/>
          <p:cNvSpPr/>
          <p:nvPr/>
        </p:nvSpPr>
        <p:spPr>
          <a:xfrm>
            <a:off x="1769554" y="2056219"/>
            <a:ext cx="9291" cy="12677"/>
          </a:xfrm>
          <a:custGeom>
            <a:rect b="b" l="l" r="r" t="t"/>
            <a:pathLst>
              <a:path extrusionOk="0" h="671" w="524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gd592527ee7_0_107"/>
          <p:cNvSpPr/>
          <p:nvPr/>
        </p:nvSpPr>
        <p:spPr>
          <a:xfrm>
            <a:off x="1775122" y="2074412"/>
            <a:ext cx="9663" cy="12280"/>
          </a:xfrm>
          <a:custGeom>
            <a:rect b="b" l="l" r="r" t="t"/>
            <a:pathLst>
              <a:path extrusionOk="0" h="650" w="545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gd592527ee7_0_107"/>
          <p:cNvSpPr/>
          <p:nvPr/>
        </p:nvSpPr>
        <p:spPr>
          <a:xfrm>
            <a:off x="1782162" y="2092586"/>
            <a:ext cx="10035" cy="12280"/>
          </a:xfrm>
          <a:custGeom>
            <a:rect b="b" l="l" r="r" t="t"/>
            <a:pathLst>
              <a:path extrusionOk="0" h="650" w="566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d592527ee7_0_107"/>
          <p:cNvSpPr/>
          <p:nvPr/>
        </p:nvSpPr>
        <p:spPr>
          <a:xfrm>
            <a:off x="1756946" y="1998921"/>
            <a:ext cx="8174" cy="11864"/>
          </a:xfrm>
          <a:custGeom>
            <a:rect b="b" l="l" r="r" t="t"/>
            <a:pathLst>
              <a:path extrusionOk="0" h="628" w="461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d592527ee7_0_107"/>
          <p:cNvSpPr/>
          <p:nvPr/>
        </p:nvSpPr>
        <p:spPr>
          <a:xfrm>
            <a:off x="1760652" y="2017888"/>
            <a:ext cx="8174" cy="12658"/>
          </a:xfrm>
          <a:custGeom>
            <a:rect b="b" l="l" r="r" t="t"/>
            <a:pathLst>
              <a:path extrusionOk="0" h="670" w="461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gd592527ee7_0_107"/>
          <p:cNvSpPr/>
          <p:nvPr/>
        </p:nvSpPr>
        <p:spPr>
          <a:xfrm>
            <a:off x="1764358" y="2037252"/>
            <a:ext cx="8918" cy="11883"/>
          </a:xfrm>
          <a:custGeom>
            <a:rect b="b" l="l" r="r" t="t"/>
            <a:pathLst>
              <a:path extrusionOk="0" h="629" w="503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gd592527ee7_0_107"/>
          <p:cNvSpPr/>
          <p:nvPr/>
        </p:nvSpPr>
        <p:spPr>
          <a:xfrm>
            <a:off x="1752850" y="1940413"/>
            <a:ext cx="6331" cy="11487"/>
          </a:xfrm>
          <a:custGeom>
            <a:rect b="b" l="l" r="r" t="t"/>
            <a:pathLst>
              <a:path extrusionOk="0" h="608" w="357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gd592527ee7_0_107"/>
          <p:cNvSpPr/>
          <p:nvPr/>
        </p:nvSpPr>
        <p:spPr>
          <a:xfrm>
            <a:off x="1753222" y="1960175"/>
            <a:ext cx="7074" cy="11487"/>
          </a:xfrm>
          <a:custGeom>
            <a:rect b="b" l="l" r="r" t="t"/>
            <a:pathLst>
              <a:path extrusionOk="0" h="608" w="399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gd592527ee7_0_107"/>
          <p:cNvSpPr/>
          <p:nvPr/>
        </p:nvSpPr>
        <p:spPr>
          <a:xfrm>
            <a:off x="1754711" y="1979538"/>
            <a:ext cx="7447" cy="11487"/>
          </a:xfrm>
          <a:custGeom>
            <a:rect b="b" l="l" r="r" t="t"/>
            <a:pathLst>
              <a:path extrusionOk="0" h="608" w="42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d592527ee7_0_107"/>
          <p:cNvSpPr/>
          <p:nvPr/>
        </p:nvSpPr>
        <p:spPr>
          <a:xfrm>
            <a:off x="1754711" y="1522986"/>
            <a:ext cx="776095" cy="413519"/>
          </a:xfrm>
          <a:custGeom>
            <a:rect b="b" l="l" r="r" t="t"/>
            <a:pathLst>
              <a:path extrusionOk="0" fill="none" h="21888" w="43773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miter lim="209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gd592527ee7_0_107"/>
          <p:cNvSpPr/>
          <p:nvPr/>
        </p:nvSpPr>
        <p:spPr>
          <a:xfrm>
            <a:off x="1736909" y="1925792"/>
            <a:ext cx="38226" cy="40335"/>
          </a:xfrm>
          <a:custGeom>
            <a:rect b="b" l="l" r="r" t="t"/>
            <a:pathLst>
              <a:path extrusionOk="0" h="2135" w="2156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d592527ee7_0_107"/>
          <p:cNvSpPr/>
          <p:nvPr/>
        </p:nvSpPr>
        <p:spPr>
          <a:xfrm>
            <a:off x="2127963" y="2327785"/>
            <a:ext cx="37854" cy="40732"/>
          </a:xfrm>
          <a:custGeom>
            <a:rect b="b" l="l" r="r" t="t"/>
            <a:pathLst>
              <a:path extrusionOk="0" h="2156" w="2135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gd592527ee7_0_107"/>
          <p:cNvSpPr/>
          <p:nvPr/>
        </p:nvSpPr>
        <p:spPr>
          <a:xfrm>
            <a:off x="2510133" y="1925792"/>
            <a:ext cx="37854" cy="40335"/>
          </a:xfrm>
          <a:custGeom>
            <a:rect b="b" l="l" r="r" t="t"/>
            <a:pathLst>
              <a:path extrusionOk="0" h="2135" w="2135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d592527ee7_0_107"/>
          <p:cNvSpPr/>
          <p:nvPr/>
        </p:nvSpPr>
        <p:spPr>
          <a:xfrm>
            <a:off x="1820393" y="1598099"/>
            <a:ext cx="652925" cy="696132"/>
          </a:xfrm>
          <a:custGeom>
            <a:rect b="b" l="l" r="r" t="t"/>
            <a:pathLst>
              <a:path extrusionOk="0" fill="none" h="36847" w="36826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cap="flat" cmpd="sng" w="28575">
            <a:solidFill>
              <a:schemeClr val="lt1"/>
            </a:solidFill>
            <a:prstDash val="solid"/>
            <a:miter lim="209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gd592527ee7_0_107"/>
          <p:cNvSpPr/>
          <p:nvPr/>
        </p:nvSpPr>
        <p:spPr>
          <a:xfrm>
            <a:off x="2672265" y="1806550"/>
            <a:ext cx="244479" cy="258298"/>
          </a:xfrm>
          <a:custGeom>
            <a:rect b="b" l="l" r="r" t="t"/>
            <a:pathLst>
              <a:path extrusionOk="0" h="13672" w="13789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d592527ee7_0_107"/>
          <p:cNvSpPr/>
          <p:nvPr/>
        </p:nvSpPr>
        <p:spPr>
          <a:xfrm>
            <a:off x="2684128" y="1818130"/>
            <a:ext cx="138773" cy="133532"/>
          </a:xfrm>
          <a:custGeom>
            <a:rect b="b" l="l" r="r" t="t"/>
            <a:pathLst>
              <a:path extrusionOk="0" h="7068" w="7827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d592527ee7_0_107"/>
          <p:cNvSpPr/>
          <p:nvPr/>
        </p:nvSpPr>
        <p:spPr>
          <a:xfrm>
            <a:off x="1145123" y="2406053"/>
            <a:ext cx="253752" cy="168408"/>
          </a:xfrm>
          <a:custGeom>
            <a:rect b="b" l="l" r="r" t="t"/>
            <a:pathLst>
              <a:path extrusionOk="0" h="8914" w="14312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gd592527ee7_0_107"/>
          <p:cNvSpPr/>
          <p:nvPr/>
        </p:nvSpPr>
        <p:spPr>
          <a:xfrm>
            <a:off x="1167004" y="2428571"/>
            <a:ext cx="76062" cy="30870"/>
          </a:xfrm>
          <a:custGeom>
            <a:rect b="b" l="l" r="r" t="t"/>
            <a:pathLst>
              <a:path extrusionOk="0" h="1634" w="429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d592527ee7_0_107"/>
          <p:cNvSpPr/>
          <p:nvPr/>
        </p:nvSpPr>
        <p:spPr>
          <a:xfrm>
            <a:off x="1167004" y="2475215"/>
            <a:ext cx="76062" cy="76326"/>
          </a:xfrm>
          <a:custGeom>
            <a:rect b="b" l="l" r="r" t="t"/>
            <a:pathLst>
              <a:path extrusionOk="0" h="4040" w="429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d592527ee7_0_107"/>
          <p:cNvSpPr/>
          <p:nvPr/>
        </p:nvSpPr>
        <p:spPr>
          <a:xfrm>
            <a:off x="1261625" y="2432935"/>
            <a:ext cx="119092" cy="19"/>
          </a:xfrm>
          <a:custGeom>
            <a:rect b="b" l="l" r="r" t="t"/>
            <a:pathLst>
              <a:path extrusionOk="0" fill="none" h="1" w="6717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gd592527ee7_0_107"/>
          <p:cNvSpPr/>
          <p:nvPr/>
        </p:nvSpPr>
        <p:spPr>
          <a:xfrm>
            <a:off x="1261625" y="2449522"/>
            <a:ext cx="119092" cy="19"/>
          </a:xfrm>
          <a:custGeom>
            <a:rect b="b" l="l" r="r" t="t"/>
            <a:pathLst>
              <a:path extrusionOk="0" fill="none" h="1" w="6717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gd592527ee7_0_107"/>
          <p:cNvSpPr/>
          <p:nvPr/>
        </p:nvSpPr>
        <p:spPr>
          <a:xfrm>
            <a:off x="1261625" y="2465731"/>
            <a:ext cx="119092" cy="19"/>
          </a:xfrm>
          <a:custGeom>
            <a:rect b="b" l="l" r="r" t="t"/>
            <a:pathLst>
              <a:path extrusionOk="0" fill="none" h="1" w="6717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d592527ee7_0_107"/>
          <p:cNvSpPr/>
          <p:nvPr/>
        </p:nvSpPr>
        <p:spPr>
          <a:xfrm>
            <a:off x="1261625" y="2481940"/>
            <a:ext cx="119092" cy="19"/>
          </a:xfrm>
          <a:custGeom>
            <a:rect b="b" l="l" r="r" t="t"/>
            <a:pathLst>
              <a:path extrusionOk="0" fill="none" h="1" w="6717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gd592527ee7_0_107"/>
          <p:cNvSpPr/>
          <p:nvPr/>
        </p:nvSpPr>
        <p:spPr>
          <a:xfrm>
            <a:off x="1261625" y="2498149"/>
            <a:ext cx="119092" cy="19"/>
          </a:xfrm>
          <a:custGeom>
            <a:rect b="b" l="l" r="r" t="t"/>
            <a:pathLst>
              <a:path extrusionOk="0" fill="none" h="1" w="6717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gd592527ee7_0_107"/>
          <p:cNvSpPr/>
          <p:nvPr/>
        </p:nvSpPr>
        <p:spPr>
          <a:xfrm>
            <a:off x="1261625" y="2514358"/>
            <a:ext cx="119092" cy="19"/>
          </a:xfrm>
          <a:custGeom>
            <a:rect b="b" l="l" r="r" t="t"/>
            <a:pathLst>
              <a:path extrusionOk="0" fill="none" h="1" w="6717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gd592527ee7_0_107"/>
          <p:cNvSpPr/>
          <p:nvPr/>
        </p:nvSpPr>
        <p:spPr>
          <a:xfrm>
            <a:off x="1261625" y="2530963"/>
            <a:ext cx="119092" cy="19"/>
          </a:xfrm>
          <a:custGeom>
            <a:rect b="b" l="l" r="r" t="t"/>
            <a:pathLst>
              <a:path extrusionOk="0" fill="none" h="1" w="6717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gd592527ee7_0_107"/>
          <p:cNvSpPr/>
          <p:nvPr/>
        </p:nvSpPr>
        <p:spPr>
          <a:xfrm>
            <a:off x="1261625" y="2547172"/>
            <a:ext cx="119092" cy="19"/>
          </a:xfrm>
          <a:custGeom>
            <a:rect b="b" l="l" r="r" t="t"/>
            <a:pathLst>
              <a:path extrusionOk="0" fill="none" h="1" w="6717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gd592527ee7_0_107"/>
          <p:cNvSpPr/>
          <p:nvPr/>
        </p:nvSpPr>
        <p:spPr>
          <a:xfrm>
            <a:off x="1270899" y="2336475"/>
            <a:ext cx="3723" cy="6746"/>
          </a:xfrm>
          <a:custGeom>
            <a:rect b="b" l="l" r="r" t="t"/>
            <a:pathLst>
              <a:path extrusionOk="0" h="357" w="21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d592527ee7_0_107"/>
          <p:cNvSpPr/>
          <p:nvPr/>
        </p:nvSpPr>
        <p:spPr>
          <a:xfrm>
            <a:off x="1270899" y="2347942"/>
            <a:ext cx="3723" cy="6746"/>
          </a:xfrm>
          <a:custGeom>
            <a:rect b="b" l="l" r="r" t="t"/>
            <a:pathLst>
              <a:path extrusionOk="0" h="357" w="21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d592527ee7_0_107"/>
          <p:cNvSpPr/>
          <p:nvPr/>
        </p:nvSpPr>
        <p:spPr>
          <a:xfrm>
            <a:off x="1270899" y="2359013"/>
            <a:ext cx="3723" cy="6348"/>
          </a:xfrm>
          <a:custGeom>
            <a:rect b="b" l="l" r="r" t="t"/>
            <a:pathLst>
              <a:path extrusionOk="0" h="336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gd592527ee7_0_107"/>
          <p:cNvSpPr/>
          <p:nvPr/>
        </p:nvSpPr>
        <p:spPr>
          <a:xfrm>
            <a:off x="1270899" y="2303680"/>
            <a:ext cx="3723" cy="6329"/>
          </a:xfrm>
          <a:custGeom>
            <a:rect b="b" l="l" r="r" t="t"/>
            <a:pathLst>
              <a:path extrusionOk="0" h="335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d592527ee7_0_107"/>
          <p:cNvSpPr/>
          <p:nvPr/>
        </p:nvSpPr>
        <p:spPr>
          <a:xfrm>
            <a:off x="1270899" y="2314353"/>
            <a:ext cx="3723" cy="6329"/>
          </a:xfrm>
          <a:custGeom>
            <a:rect b="b" l="l" r="r" t="t"/>
            <a:pathLst>
              <a:path extrusionOk="0" h="335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d592527ee7_0_107"/>
          <p:cNvSpPr/>
          <p:nvPr/>
        </p:nvSpPr>
        <p:spPr>
          <a:xfrm>
            <a:off x="1270899" y="2325405"/>
            <a:ext cx="3723" cy="6348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gd592527ee7_0_107"/>
          <p:cNvSpPr/>
          <p:nvPr/>
        </p:nvSpPr>
        <p:spPr>
          <a:xfrm>
            <a:off x="1270899" y="2270071"/>
            <a:ext cx="3723" cy="6348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d592527ee7_0_107"/>
          <p:cNvSpPr/>
          <p:nvPr/>
        </p:nvSpPr>
        <p:spPr>
          <a:xfrm>
            <a:off x="1270899" y="2280745"/>
            <a:ext cx="3723" cy="6348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d592527ee7_0_107"/>
          <p:cNvSpPr/>
          <p:nvPr/>
        </p:nvSpPr>
        <p:spPr>
          <a:xfrm>
            <a:off x="1270899" y="2292212"/>
            <a:ext cx="3723" cy="6348"/>
          </a:xfrm>
          <a:custGeom>
            <a:rect b="b" l="l" r="r" t="t"/>
            <a:pathLst>
              <a:path extrusionOk="0" h="336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d592527ee7_0_107"/>
          <p:cNvSpPr/>
          <p:nvPr/>
        </p:nvSpPr>
        <p:spPr>
          <a:xfrm>
            <a:off x="1270899" y="2236482"/>
            <a:ext cx="3723" cy="6329"/>
          </a:xfrm>
          <a:custGeom>
            <a:rect b="b" l="l" r="r" t="t"/>
            <a:pathLst>
              <a:path extrusionOk="0" h="335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gd592527ee7_0_107"/>
          <p:cNvSpPr/>
          <p:nvPr/>
        </p:nvSpPr>
        <p:spPr>
          <a:xfrm>
            <a:off x="1270899" y="2247533"/>
            <a:ext cx="3723" cy="6746"/>
          </a:xfrm>
          <a:custGeom>
            <a:rect b="b" l="l" r="r" t="t"/>
            <a:pathLst>
              <a:path extrusionOk="0" h="357" w="21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gd592527ee7_0_107"/>
          <p:cNvSpPr/>
          <p:nvPr/>
        </p:nvSpPr>
        <p:spPr>
          <a:xfrm>
            <a:off x="1270899" y="2258604"/>
            <a:ext cx="3723" cy="6348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gd592527ee7_0_107"/>
          <p:cNvSpPr/>
          <p:nvPr/>
        </p:nvSpPr>
        <p:spPr>
          <a:xfrm>
            <a:off x="1270899" y="2202874"/>
            <a:ext cx="3723" cy="6348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gd592527ee7_0_107"/>
          <p:cNvSpPr/>
          <p:nvPr/>
        </p:nvSpPr>
        <p:spPr>
          <a:xfrm>
            <a:off x="1270899" y="2214341"/>
            <a:ext cx="3723" cy="6348"/>
          </a:xfrm>
          <a:custGeom>
            <a:rect b="b" l="l" r="r" t="t"/>
            <a:pathLst>
              <a:path extrusionOk="0" h="336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gd592527ee7_0_107"/>
          <p:cNvSpPr/>
          <p:nvPr/>
        </p:nvSpPr>
        <p:spPr>
          <a:xfrm>
            <a:off x="1270899" y="2225016"/>
            <a:ext cx="3723" cy="6348"/>
          </a:xfrm>
          <a:custGeom>
            <a:rect b="b" l="l" r="r" t="t"/>
            <a:pathLst>
              <a:path extrusionOk="0" h="336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gd592527ee7_0_107"/>
          <p:cNvSpPr/>
          <p:nvPr/>
        </p:nvSpPr>
        <p:spPr>
          <a:xfrm>
            <a:off x="1270899" y="2169681"/>
            <a:ext cx="3723" cy="6329"/>
          </a:xfrm>
          <a:custGeom>
            <a:rect b="b" l="l" r="r" t="t"/>
            <a:pathLst>
              <a:path extrusionOk="0" h="335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gd592527ee7_0_107"/>
          <p:cNvSpPr/>
          <p:nvPr/>
        </p:nvSpPr>
        <p:spPr>
          <a:xfrm>
            <a:off x="1270899" y="2180733"/>
            <a:ext cx="3723" cy="6348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gd592527ee7_0_107"/>
          <p:cNvSpPr/>
          <p:nvPr/>
        </p:nvSpPr>
        <p:spPr>
          <a:xfrm>
            <a:off x="1270899" y="2191804"/>
            <a:ext cx="3723" cy="6348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gd592527ee7_0_107"/>
          <p:cNvSpPr/>
          <p:nvPr/>
        </p:nvSpPr>
        <p:spPr>
          <a:xfrm>
            <a:off x="1269782" y="2136073"/>
            <a:ext cx="4097" cy="6348"/>
          </a:xfrm>
          <a:custGeom>
            <a:rect b="b" l="l" r="r" t="t"/>
            <a:pathLst>
              <a:path extrusionOk="0" h="336" w="231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gd592527ee7_0_107"/>
          <p:cNvSpPr/>
          <p:nvPr/>
        </p:nvSpPr>
        <p:spPr>
          <a:xfrm>
            <a:off x="1270899" y="2147541"/>
            <a:ext cx="2979" cy="5951"/>
          </a:xfrm>
          <a:custGeom>
            <a:rect b="b" l="l" r="r" t="t"/>
            <a:pathLst>
              <a:path extrusionOk="0" h="315" w="168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gd592527ee7_0_107"/>
          <p:cNvSpPr/>
          <p:nvPr/>
        </p:nvSpPr>
        <p:spPr>
          <a:xfrm>
            <a:off x="1270899" y="2158215"/>
            <a:ext cx="3723" cy="6726"/>
          </a:xfrm>
          <a:custGeom>
            <a:rect b="b" l="l" r="r" t="t"/>
            <a:pathLst>
              <a:path extrusionOk="0" h="356" w="21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gd592527ee7_0_107"/>
          <p:cNvSpPr/>
          <p:nvPr/>
        </p:nvSpPr>
        <p:spPr>
          <a:xfrm>
            <a:off x="1267175" y="2102484"/>
            <a:ext cx="4113" cy="7122"/>
          </a:xfrm>
          <a:custGeom>
            <a:rect b="b" l="l" r="r" t="t"/>
            <a:pathLst>
              <a:path extrusionOk="0" h="377" w="232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gd592527ee7_0_107"/>
          <p:cNvSpPr/>
          <p:nvPr/>
        </p:nvSpPr>
        <p:spPr>
          <a:xfrm>
            <a:off x="1268665" y="2113933"/>
            <a:ext cx="4097" cy="6348"/>
          </a:xfrm>
          <a:custGeom>
            <a:rect b="b" l="l" r="r" t="t"/>
            <a:pathLst>
              <a:path extrusionOk="0" h="336" w="231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gd592527ee7_0_107"/>
          <p:cNvSpPr/>
          <p:nvPr/>
        </p:nvSpPr>
        <p:spPr>
          <a:xfrm>
            <a:off x="1269409" y="2124606"/>
            <a:ext cx="3723" cy="6746"/>
          </a:xfrm>
          <a:custGeom>
            <a:rect b="b" l="l" r="r" t="t"/>
            <a:pathLst>
              <a:path extrusionOk="0" h="357" w="21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gd592527ee7_0_107"/>
          <p:cNvSpPr/>
          <p:nvPr/>
        </p:nvSpPr>
        <p:spPr>
          <a:xfrm>
            <a:off x="1259762" y="2070067"/>
            <a:ext cx="4840" cy="6726"/>
          </a:xfrm>
          <a:custGeom>
            <a:rect b="b" l="l" r="r" t="t"/>
            <a:pathLst>
              <a:path extrusionOk="0" h="356" w="273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gd592527ee7_0_107"/>
          <p:cNvSpPr/>
          <p:nvPr/>
        </p:nvSpPr>
        <p:spPr>
          <a:xfrm>
            <a:off x="1262352" y="2080740"/>
            <a:ext cx="4840" cy="7122"/>
          </a:xfrm>
          <a:custGeom>
            <a:rect b="b" l="l" r="r" t="t"/>
            <a:pathLst>
              <a:path extrusionOk="0" h="377" w="273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gd592527ee7_0_107"/>
          <p:cNvSpPr/>
          <p:nvPr/>
        </p:nvSpPr>
        <p:spPr>
          <a:xfrm>
            <a:off x="1265331" y="2091811"/>
            <a:ext cx="4097" cy="6329"/>
          </a:xfrm>
          <a:custGeom>
            <a:rect b="b" l="l" r="r" t="t"/>
            <a:pathLst>
              <a:path extrusionOk="0" h="335" w="231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gd592527ee7_0_107"/>
          <p:cNvSpPr/>
          <p:nvPr/>
        </p:nvSpPr>
        <p:spPr>
          <a:xfrm>
            <a:off x="1248999" y="2038442"/>
            <a:ext cx="5585" cy="6746"/>
          </a:xfrm>
          <a:custGeom>
            <a:rect b="b" l="l" r="r" t="t"/>
            <a:pathLst>
              <a:path extrusionOk="0" h="357" w="315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gd592527ee7_0_107"/>
          <p:cNvSpPr/>
          <p:nvPr/>
        </p:nvSpPr>
        <p:spPr>
          <a:xfrm>
            <a:off x="1252705" y="2048719"/>
            <a:ext cx="5585" cy="6746"/>
          </a:xfrm>
          <a:custGeom>
            <a:rect b="b" l="l" r="r" t="t"/>
            <a:pathLst>
              <a:path extrusionOk="0" h="357" w="315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gd592527ee7_0_107"/>
          <p:cNvSpPr/>
          <p:nvPr/>
        </p:nvSpPr>
        <p:spPr>
          <a:xfrm>
            <a:off x="1256429" y="2058996"/>
            <a:ext cx="5214" cy="7141"/>
          </a:xfrm>
          <a:custGeom>
            <a:rect b="b" l="l" r="r" t="t"/>
            <a:pathLst>
              <a:path extrusionOk="0" h="378" w="294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gd592527ee7_0_107"/>
          <p:cNvSpPr/>
          <p:nvPr/>
        </p:nvSpPr>
        <p:spPr>
          <a:xfrm>
            <a:off x="1234157" y="2008802"/>
            <a:ext cx="5957" cy="6726"/>
          </a:xfrm>
          <a:custGeom>
            <a:rect b="b" l="l" r="r" t="t"/>
            <a:pathLst>
              <a:path extrusionOk="0" h="356" w="336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gd592527ee7_0_107"/>
          <p:cNvSpPr/>
          <p:nvPr/>
        </p:nvSpPr>
        <p:spPr>
          <a:xfrm>
            <a:off x="1239353" y="2018681"/>
            <a:ext cx="5957" cy="6726"/>
          </a:xfrm>
          <a:custGeom>
            <a:rect b="b" l="l" r="r" t="t"/>
            <a:pathLst>
              <a:path extrusionOk="0" h="356" w="336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gd592527ee7_0_107"/>
          <p:cNvSpPr/>
          <p:nvPr/>
        </p:nvSpPr>
        <p:spPr>
          <a:xfrm>
            <a:off x="1244548" y="2027768"/>
            <a:ext cx="5585" cy="7519"/>
          </a:xfrm>
          <a:custGeom>
            <a:rect b="b" l="l" r="r" t="t"/>
            <a:pathLst>
              <a:path extrusionOk="0" h="398" w="315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gd592527ee7_0_107"/>
          <p:cNvSpPr/>
          <p:nvPr/>
        </p:nvSpPr>
        <p:spPr>
          <a:xfrm>
            <a:off x="1215981" y="1981125"/>
            <a:ext cx="6702" cy="6746"/>
          </a:xfrm>
          <a:custGeom>
            <a:rect b="b" l="l" r="r" t="t"/>
            <a:pathLst>
              <a:path extrusionOk="0" h="357" w="378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gd592527ee7_0_107"/>
          <p:cNvSpPr/>
          <p:nvPr/>
        </p:nvSpPr>
        <p:spPr>
          <a:xfrm>
            <a:off x="1222666" y="1989815"/>
            <a:ext cx="5940" cy="7141"/>
          </a:xfrm>
          <a:custGeom>
            <a:rect b="b" l="l" r="r" t="t"/>
            <a:pathLst>
              <a:path extrusionOk="0" h="378" w="335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gd592527ee7_0_107"/>
          <p:cNvSpPr/>
          <p:nvPr/>
        </p:nvSpPr>
        <p:spPr>
          <a:xfrm>
            <a:off x="1228589" y="1998921"/>
            <a:ext cx="5957" cy="7122"/>
          </a:xfrm>
          <a:custGeom>
            <a:rect b="b" l="l" r="r" t="t"/>
            <a:pathLst>
              <a:path extrusionOk="0" h="377" w="336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gd592527ee7_0_107"/>
          <p:cNvSpPr/>
          <p:nvPr/>
        </p:nvSpPr>
        <p:spPr>
          <a:xfrm>
            <a:off x="1195199" y="1955830"/>
            <a:ext cx="6702" cy="6746"/>
          </a:xfrm>
          <a:custGeom>
            <a:rect b="b" l="l" r="r" t="t"/>
            <a:pathLst>
              <a:path extrusionOk="0" h="357" w="378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gd592527ee7_0_107"/>
          <p:cNvSpPr/>
          <p:nvPr/>
        </p:nvSpPr>
        <p:spPr>
          <a:xfrm>
            <a:off x="1202629" y="1964123"/>
            <a:ext cx="6312" cy="7141"/>
          </a:xfrm>
          <a:custGeom>
            <a:rect b="b" l="l" r="r" t="t"/>
            <a:pathLst>
              <a:path extrusionOk="0" h="378" w="356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gd592527ee7_0_107"/>
          <p:cNvSpPr/>
          <p:nvPr/>
        </p:nvSpPr>
        <p:spPr>
          <a:xfrm>
            <a:off x="1209668" y="1972038"/>
            <a:ext cx="6331" cy="7519"/>
          </a:xfrm>
          <a:custGeom>
            <a:rect b="b" l="l" r="r" t="t"/>
            <a:pathLst>
              <a:path extrusionOk="0" h="398" w="357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gd592527ee7_0_107"/>
          <p:cNvSpPr/>
          <p:nvPr/>
        </p:nvSpPr>
        <p:spPr>
          <a:xfrm>
            <a:off x="1171455" y="1934085"/>
            <a:ext cx="6702" cy="6746"/>
          </a:xfrm>
          <a:custGeom>
            <a:rect b="b" l="l" r="r" t="t"/>
            <a:pathLst>
              <a:path extrusionOk="0" h="357" w="378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gd592527ee7_0_107"/>
          <p:cNvSpPr/>
          <p:nvPr/>
        </p:nvSpPr>
        <p:spPr>
          <a:xfrm>
            <a:off x="1179612" y="1940811"/>
            <a:ext cx="6702" cy="7122"/>
          </a:xfrm>
          <a:custGeom>
            <a:rect b="b" l="l" r="r" t="t"/>
            <a:pathLst>
              <a:path extrusionOk="0" h="377" w="378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gd592527ee7_0_107"/>
          <p:cNvSpPr/>
          <p:nvPr/>
        </p:nvSpPr>
        <p:spPr>
          <a:xfrm>
            <a:off x="1187415" y="1948310"/>
            <a:ext cx="7057" cy="7141"/>
          </a:xfrm>
          <a:custGeom>
            <a:rect b="b" l="l" r="r" t="t"/>
            <a:pathLst>
              <a:path extrusionOk="0" h="378" w="398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gd592527ee7_0_107"/>
          <p:cNvSpPr/>
          <p:nvPr/>
        </p:nvSpPr>
        <p:spPr>
          <a:xfrm>
            <a:off x="1145477" y="1915912"/>
            <a:ext cx="6702" cy="6329"/>
          </a:xfrm>
          <a:custGeom>
            <a:rect b="b" l="l" r="r" t="t"/>
            <a:pathLst>
              <a:path extrusionOk="0" h="335" w="378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gd592527ee7_0_107"/>
          <p:cNvSpPr/>
          <p:nvPr/>
        </p:nvSpPr>
        <p:spPr>
          <a:xfrm>
            <a:off x="1154396" y="1921824"/>
            <a:ext cx="7057" cy="5951"/>
          </a:xfrm>
          <a:custGeom>
            <a:rect b="b" l="l" r="r" t="t"/>
            <a:pathLst>
              <a:path extrusionOk="0" h="315" w="398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gd592527ee7_0_107"/>
          <p:cNvSpPr/>
          <p:nvPr/>
        </p:nvSpPr>
        <p:spPr>
          <a:xfrm>
            <a:off x="1163298" y="1927757"/>
            <a:ext cx="6312" cy="6348"/>
          </a:xfrm>
          <a:custGeom>
            <a:rect b="b" l="l" r="r" t="t"/>
            <a:pathLst>
              <a:path extrusionOk="0" h="336" w="356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gd592527ee7_0_107"/>
          <p:cNvSpPr/>
          <p:nvPr/>
        </p:nvSpPr>
        <p:spPr>
          <a:xfrm>
            <a:off x="1117282" y="1900874"/>
            <a:ext cx="7074" cy="5951"/>
          </a:xfrm>
          <a:custGeom>
            <a:rect b="b" l="l" r="r" t="t"/>
            <a:pathLst>
              <a:path extrusionOk="0" h="315" w="399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gd592527ee7_0_107"/>
          <p:cNvSpPr/>
          <p:nvPr/>
        </p:nvSpPr>
        <p:spPr>
          <a:xfrm>
            <a:off x="1126929" y="1905238"/>
            <a:ext cx="6702" cy="5932"/>
          </a:xfrm>
          <a:custGeom>
            <a:rect b="b" l="l" r="r" t="t"/>
            <a:pathLst>
              <a:path extrusionOk="0" h="314" w="378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d592527ee7_0_107"/>
          <p:cNvSpPr/>
          <p:nvPr/>
        </p:nvSpPr>
        <p:spPr>
          <a:xfrm>
            <a:off x="1136203" y="1910376"/>
            <a:ext cx="7074" cy="5932"/>
          </a:xfrm>
          <a:custGeom>
            <a:rect b="b" l="l" r="r" t="t"/>
            <a:pathLst>
              <a:path extrusionOk="0" h="314" w="399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gd592527ee7_0_107"/>
          <p:cNvSpPr/>
          <p:nvPr/>
        </p:nvSpPr>
        <p:spPr>
          <a:xfrm>
            <a:off x="1087599" y="1890219"/>
            <a:ext cx="6702" cy="5158"/>
          </a:xfrm>
          <a:custGeom>
            <a:rect b="b" l="l" r="r" t="t"/>
            <a:pathLst>
              <a:path extrusionOk="0" h="273" w="378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gd592527ee7_0_107"/>
          <p:cNvSpPr/>
          <p:nvPr/>
        </p:nvSpPr>
        <p:spPr>
          <a:xfrm>
            <a:off x="1097989" y="1892977"/>
            <a:ext cx="6331" cy="5951"/>
          </a:xfrm>
          <a:custGeom>
            <a:rect b="b" l="l" r="r" t="t"/>
            <a:pathLst>
              <a:path extrusionOk="0" h="315" w="357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gd592527ee7_0_107"/>
          <p:cNvSpPr/>
          <p:nvPr/>
        </p:nvSpPr>
        <p:spPr>
          <a:xfrm>
            <a:off x="1107636" y="1896926"/>
            <a:ext cx="6331" cy="5555"/>
          </a:xfrm>
          <a:custGeom>
            <a:rect b="b" l="l" r="r" t="t"/>
            <a:pathLst>
              <a:path extrusionOk="0" h="294" w="357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gd592527ee7_0_107"/>
          <p:cNvSpPr/>
          <p:nvPr/>
        </p:nvSpPr>
        <p:spPr>
          <a:xfrm>
            <a:off x="1057186" y="1883494"/>
            <a:ext cx="6312" cy="4761"/>
          </a:xfrm>
          <a:custGeom>
            <a:rect b="b" l="l" r="r" t="t"/>
            <a:pathLst>
              <a:path extrusionOk="0" h="252" w="356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gd592527ee7_0_107"/>
          <p:cNvSpPr/>
          <p:nvPr/>
        </p:nvSpPr>
        <p:spPr>
          <a:xfrm>
            <a:off x="1067578" y="1885080"/>
            <a:ext cx="6312" cy="5158"/>
          </a:xfrm>
          <a:custGeom>
            <a:rect b="b" l="l" r="r" t="t"/>
            <a:pathLst>
              <a:path extrusionOk="0" h="273" w="356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gd592527ee7_0_107"/>
          <p:cNvSpPr/>
          <p:nvPr/>
        </p:nvSpPr>
        <p:spPr>
          <a:xfrm>
            <a:off x="1077579" y="1887442"/>
            <a:ext cx="6331" cy="5158"/>
          </a:xfrm>
          <a:custGeom>
            <a:rect b="b" l="l" r="r" t="t"/>
            <a:pathLst>
              <a:path extrusionOk="0" h="273" w="357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gd592527ee7_0_107"/>
          <p:cNvSpPr/>
          <p:nvPr/>
        </p:nvSpPr>
        <p:spPr>
          <a:xfrm>
            <a:off x="1026013" y="1881113"/>
            <a:ext cx="5957" cy="3986"/>
          </a:xfrm>
          <a:custGeom>
            <a:rect b="b" l="l" r="r" t="t"/>
            <a:pathLst>
              <a:path extrusionOk="0" h="211" w="336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gd592527ee7_0_107"/>
          <p:cNvSpPr/>
          <p:nvPr/>
        </p:nvSpPr>
        <p:spPr>
          <a:xfrm>
            <a:off x="1036777" y="1881510"/>
            <a:ext cx="5957" cy="3967"/>
          </a:xfrm>
          <a:custGeom>
            <a:rect b="b" l="l" r="r" t="t"/>
            <a:pathLst>
              <a:path extrusionOk="0" h="210" w="336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gd592527ee7_0_107"/>
          <p:cNvSpPr/>
          <p:nvPr/>
        </p:nvSpPr>
        <p:spPr>
          <a:xfrm>
            <a:off x="1046424" y="1882700"/>
            <a:ext cx="6331" cy="3967"/>
          </a:xfrm>
          <a:custGeom>
            <a:rect b="b" l="l" r="r" t="t"/>
            <a:pathLst>
              <a:path extrusionOk="0" h="210" w="357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gd592527ee7_0_107"/>
          <p:cNvSpPr/>
          <p:nvPr/>
        </p:nvSpPr>
        <p:spPr>
          <a:xfrm>
            <a:off x="3614188" y="1964054"/>
            <a:ext cx="32362" cy="34532"/>
          </a:xfrm>
          <a:custGeom>
            <a:rect b="b" l="l" r="r" t="t"/>
            <a:pathLst>
              <a:path extrusionOk="0" h="629" w="628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gd592527ee7_0_107"/>
          <p:cNvSpPr/>
          <p:nvPr/>
        </p:nvSpPr>
        <p:spPr>
          <a:xfrm>
            <a:off x="3571053" y="1892850"/>
            <a:ext cx="118628" cy="25309"/>
          </a:xfrm>
          <a:custGeom>
            <a:rect b="b" l="l" r="r" t="t"/>
            <a:pathLst>
              <a:path extrusionOk="0" fill="none" h="461" w="2302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gd592527ee7_0_107"/>
          <p:cNvSpPr/>
          <p:nvPr/>
        </p:nvSpPr>
        <p:spPr>
          <a:xfrm>
            <a:off x="3596924" y="1930785"/>
            <a:ext cx="66889" cy="14988"/>
          </a:xfrm>
          <a:custGeom>
            <a:rect b="b" l="l" r="r" t="t"/>
            <a:pathLst>
              <a:path extrusionOk="0" fill="none" h="273" w="1298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gd592527ee7_0_107"/>
          <p:cNvSpPr/>
          <p:nvPr/>
        </p:nvSpPr>
        <p:spPr>
          <a:xfrm>
            <a:off x="3596924" y="1930785"/>
            <a:ext cx="66889" cy="14988"/>
          </a:xfrm>
          <a:custGeom>
            <a:rect b="b" l="l" r="r" t="t"/>
            <a:pathLst>
              <a:path extrusionOk="0" fill="none" h="273" w="1298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gd592527ee7_0_107"/>
          <p:cNvSpPr/>
          <p:nvPr/>
        </p:nvSpPr>
        <p:spPr>
          <a:xfrm>
            <a:off x="3543018" y="1853817"/>
            <a:ext cx="172531" cy="36783"/>
          </a:xfrm>
          <a:custGeom>
            <a:rect b="b" l="l" r="r" t="t"/>
            <a:pathLst>
              <a:path extrusionOk="0" fill="none" h="670" w="3348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gd592527ee7_0_107"/>
          <p:cNvSpPr/>
          <p:nvPr/>
        </p:nvSpPr>
        <p:spPr>
          <a:xfrm>
            <a:off x="3571053" y="1892850"/>
            <a:ext cx="118628" cy="25309"/>
          </a:xfrm>
          <a:custGeom>
            <a:rect b="b" l="l" r="r" t="t"/>
            <a:pathLst>
              <a:path extrusionOk="0" fill="none" h="461" w="2302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gd592527ee7_0_107"/>
          <p:cNvSpPr/>
          <p:nvPr/>
        </p:nvSpPr>
        <p:spPr>
          <a:xfrm>
            <a:off x="3916318" y="2694999"/>
            <a:ext cx="3723" cy="6348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gd592527ee7_0_107"/>
          <p:cNvSpPr/>
          <p:nvPr/>
        </p:nvSpPr>
        <p:spPr>
          <a:xfrm>
            <a:off x="3916318" y="2683135"/>
            <a:ext cx="3723" cy="6348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gd592527ee7_0_107"/>
          <p:cNvSpPr/>
          <p:nvPr/>
        </p:nvSpPr>
        <p:spPr>
          <a:xfrm>
            <a:off x="3916318" y="2671290"/>
            <a:ext cx="3723" cy="6329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gd592527ee7_0_107"/>
          <p:cNvSpPr/>
          <p:nvPr/>
        </p:nvSpPr>
        <p:spPr>
          <a:xfrm>
            <a:off x="3916318" y="2730572"/>
            <a:ext cx="3723" cy="6348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d592527ee7_0_107"/>
          <p:cNvSpPr/>
          <p:nvPr/>
        </p:nvSpPr>
        <p:spPr>
          <a:xfrm>
            <a:off x="3916318" y="2718707"/>
            <a:ext cx="3723" cy="6348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gd592527ee7_0_107"/>
          <p:cNvSpPr/>
          <p:nvPr/>
        </p:nvSpPr>
        <p:spPr>
          <a:xfrm>
            <a:off x="3916318" y="2706863"/>
            <a:ext cx="3723" cy="6329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gd592527ee7_0_107"/>
          <p:cNvSpPr/>
          <p:nvPr/>
        </p:nvSpPr>
        <p:spPr>
          <a:xfrm>
            <a:off x="3916318" y="2766541"/>
            <a:ext cx="3723" cy="6348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gd592527ee7_0_107"/>
          <p:cNvSpPr/>
          <p:nvPr/>
        </p:nvSpPr>
        <p:spPr>
          <a:xfrm>
            <a:off x="3916318" y="2754678"/>
            <a:ext cx="3723" cy="6348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gd592527ee7_0_107"/>
          <p:cNvSpPr/>
          <p:nvPr/>
        </p:nvSpPr>
        <p:spPr>
          <a:xfrm>
            <a:off x="3916318" y="2742832"/>
            <a:ext cx="3723" cy="6348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gd592527ee7_0_107"/>
          <p:cNvSpPr/>
          <p:nvPr/>
        </p:nvSpPr>
        <p:spPr>
          <a:xfrm>
            <a:off x="3916318" y="2802114"/>
            <a:ext cx="3723" cy="6348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gd592527ee7_0_107"/>
          <p:cNvSpPr/>
          <p:nvPr/>
        </p:nvSpPr>
        <p:spPr>
          <a:xfrm>
            <a:off x="3916318" y="2790268"/>
            <a:ext cx="3723" cy="6329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gd592527ee7_0_107"/>
          <p:cNvSpPr/>
          <p:nvPr/>
        </p:nvSpPr>
        <p:spPr>
          <a:xfrm>
            <a:off x="3916318" y="2778405"/>
            <a:ext cx="3723" cy="6348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gd592527ee7_0_107"/>
          <p:cNvSpPr/>
          <p:nvPr/>
        </p:nvSpPr>
        <p:spPr>
          <a:xfrm>
            <a:off x="3916318" y="2837687"/>
            <a:ext cx="3723" cy="6348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gd592527ee7_0_107"/>
          <p:cNvSpPr/>
          <p:nvPr/>
        </p:nvSpPr>
        <p:spPr>
          <a:xfrm>
            <a:off x="3916318" y="2825841"/>
            <a:ext cx="3723" cy="6329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gd592527ee7_0_107"/>
          <p:cNvSpPr/>
          <p:nvPr/>
        </p:nvSpPr>
        <p:spPr>
          <a:xfrm>
            <a:off x="3916318" y="2813978"/>
            <a:ext cx="3723" cy="6348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gd592527ee7_0_107"/>
          <p:cNvSpPr/>
          <p:nvPr/>
        </p:nvSpPr>
        <p:spPr>
          <a:xfrm>
            <a:off x="3916318" y="2873278"/>
            <a:ext cx="3723" cy="6329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gd592527ee7_0_107"/>
          <p:cNvSpPr/>
          <p:nvPr/>
        </p:nvSpPr>
        <p:spPr>
          <a:xfrm>
            <a:off x="3916318" y="2861414"/>
            <a:ext cx="3723" cy="6348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gd592527ee7_0_107"/>
          <p:cNvSpPr/>
          <p:nvPr/>
        </p:nvSpPr>
        <p:spPr>
          <a:xfrm>
            <a:off x="3916318" y="2849551"/>
            <a:ext cx="3723" cy="6348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gd592527ee7_0_107"/>
          <p:cNvSpPr/>
          <p:nvPr/>
        </p:nvSpPr>
        <p:spPr>
          <a:xfrm>
            <a:off x="3916318" y="2909248"/>
            <a:ext cx="3723" cy="6726"/>
          </a:xfrm>
          <a:custGeom>
            <a:rect b="b" l="l" r="r" t="t"/>
            <a:pathLst>
              <a:path extrusionOk="0" h="356" w="21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gd592527ee7_0_107"/>
          <p:cNvSpPr/>
          <p:nvPr/>
        </p:nvSpPr>
        <p:spPr>
          <a:xfrm>
            <a:off x="3916318" y="2897383"/>
            <a:ext cx="3723" cy="6348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gd592527ee7_0_107"/>
          <p:cNvSpPr/>
          <p:nvPr/>
        </p:nvSpPr>
        <p:spPr>
          <a:xfrm>
            <a:off x="3916318" y="2885520"/>
            <a:ext cx="3723" cy="6348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gd592527ee7_0_107"/>
          <p:cNvSpPr/>
          <p:nvPr/>
        </p:nvSpPr>
        <p:spPr>
          <a:xfrm>
            <a:off x="3916318" y="2944821"/>
            <a:ext cx="3723" cy="6348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gd592527ee7_0_107"/>
          <p:cNvSpPr/>
          <p:nvPr/>
        </p:nvSpPr>
        <p:spPr>
          <a:xfrm>
            <a:off x="3916318" y="2932956"/>
            <a:ext cx="3723" cy="6348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gd592527ee7_0_107"/>
          <p:cNvSpPr/>
          <p:nvPr/>
        </p:nvSpPr>
        <p:spPr>
          <a:xfrm>
            <a:off x="3916318" y="2921093"/>
            <a:ext cx="3723" cy="6746"/>
          </a:xfrm>
          <a:custGeom>
            <a:rect b="b" l="l" r="r" t="t"/>
            <a:pathLst>
              <a:path extrusionOk="0" h="357" w="21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gd592527ee7_0_107"/>
          <p:cNvSpPr/>
          <p:nvPr/>
        </p:nvSpPr>
        <p:spPr>
          <a:xfrm>
            <a:off x="3916318" y="2980393"/>
            <a:ext cx="3723" cy="6746"/>
          </a:xfrm>
          <a:custGeom>
            <a:rect b="b" l="l" r="r" t="t"/>
            <a:pathLst>
              <a:path extrusionOk="0" h="357" w="21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gd592527ee7_0_107"/>
          <p:cNvSpPr/>
          <p:nvPr/>
        </p:nvSpPr>
        <p:spPr>
          <a:xfrm>
            <a:off x="3916318" y="2968529"/>
            <a:ext cx="3723" cy="6746"/>
          </a:xfrm>
          <a:custGeom>
            <a:rect b="b" l="l" r="r" t="t"/>
            <a:pathLst>
              <a:path extrusionOk="0" h="357" w="21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gd592527ee7_0_107"/>
          <p:cNvSpPr/>
          <p:nvPr/>
        </p:nvSpPr>
        <p:spPr>
          <a:xfrm>
            <a:off x="3916318" y="2956666"/>
            <a:ext cx="3723" cy="6348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gd592527ee7_0_107"/>
          <p:cNvSpPr/>
          <p:nvPr/>
        </p:nvSpPr>
        <p:spPr>
          <a:xfrm>
            <a:off x="3039589" y="3140480"/>
            <a:ext cx="105369" cy="431297"/>
          </a:xfrm>
          <a:custGeom>
            <a:rect b="b" l="l" r="r" t="t"/>
            <a:pathLst>
              <a:path extrusionOk="0" h="22829" w="5943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gd592527ee7_0_107"/>
          <p:cNvSpPr/>
          <p:nvPr/>
        </p:nvSpPr>
        <p:spPr>
          <a:xfrm>
            <a:off x="2883384" y="2425813"/>
            <a:ext cx="417364" cy="654247"/>
          </a:xfrm>
          <a:custGeom>
            <a:rect b="b" l="l" r="r" t="t"/>
            <a:pathLst>
              <a:path extrusionOk="0" h="34630" w="2354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gd592527ee7_0_107"/>
          <p:cNvSpPr/>
          <p:nvPr/>
        </p:nvSpPr>
        <p:spPr>
          <a:xfrm>
            <a:off x="2911207" y="2455454"/>
            <a:ext cx="361710" cy="594944"/>
          </a:xfrm>
          <a:custGeom>
            <a:rect b="b" l="l" r="r" t="t"/>
            <a:pathLst>
              <a:path extrusionOk="0" h="31491" w="20401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gd592527ee7_0_107"/>
          <p:cNvSpPr/>
          <p:nvPr/>
        </p:nvSpPr>
        <p:spPr>
          <a:xfrm>
            <a:off x="2962772" y="2622939"/>
            <a:ext cx="249319" cy="4761"/>
          </a:xfrm>
          <a:custGeom>
            <a:rect b="b" l="l" r="r" t="t"/>
            <a:pathLst>
              <a:path extrusionOk="0" h="252" w="14062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gd592527ee7_0_107"/>
          <p:cNvSpPr/>
          <p:nvPr/>
        </p:nvSpPr>
        <p:spPr>
          <a:xfrm>
            <a:off x="2962772" y="2574037"/>
            <a:ext cx="249319" cy="4761"/>
          </a:xfrm>
          <a:custGeom>
            <a:rect b="b" l="l" r="r" t="t"/>
            <a:pathLst>
              <a:path extrusionOk="0" h="252" w="14062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gd592527ee7_0_107"/>
          <p:cNvSpPr/>
          <p:nvPr/>
        </p:nvSpPr>
        <p:spPr>
          <a:xfrm>
            <a:off x="2962772" y="2669582"/>
            <a:ext cx="249319" cy="5158"/>
          </a:xfrm>
          <a:custGeom>
            <a:rect b="b" l="l" r="r" t="t"/>
            <a:pathLst>
              <a:path extrusionOk="0" h="273" w="14062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gd592527ee7_0_107"/>
          <p:cNvSpPr/>
          <p:nvPr/>
        </p:nvSpPr>
        <p:spPr>
          <a:xfrm>
            <a:off x="2962772" y="2765902"/>
            <a:ext cx="249319" cy="5158"/>
          </a:xfrm>
          <a:custGeom>
            <a:rect b="b" l="l" r="r" t="t"/>
            <a:pathLst>
              <a:path extrusionOk="0" h="273" w="14062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gd592527ee7_0_107"/>
          <p:cNvSpPr/>
          <p:nvPr/>
        </p:nvSpPr>
        <p:spPr>
          <a:xfrm>
            <a:off x="2962772" y="2815961"/>
            <a:ext cx="249319" cy="5158"/>
          </a:xfrm>
          <a:custGeom>
            <a:rect b="b" l="l" r="r" t="t"/>
            <a:pathLst>
              <a:path extrusionOk="0" h="273" w="14062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gd592527ee7_0_107"/>
          <p:cNvSpPr/>
          <p:nvPr/>
        </p:nvSpPr>
        <p:spPr>
          <a:xfrm>
            <a:off x="2962772" y="2863057"/>
            <a:ext cx="249319" cy="5158"/>
          </a:xfrm>
          <a:custGeom>
            <a:rect b="b" l="l" r="r" t="t"/>
            <a:pathLst>
              <a:path extrusionOk="0" h="273" w="14062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gd592527ee7_0_107"/>
          <p:cNvSpPr/>
          <p:nvPr/>
        </p:nvSpPr>
        <p:spPr>
          <a:xfrm>
            <a:off x="3410606" y="3395044"/>
            <a:ext cx="80884" cy="129281"/>
          </a:xfrm>
          <a:custGeom>
            <a:rect b="b" l="l" r="r" t="t"/>
            <a:pathLst>
              <a:path extrusionOk="0" h="6843" w="4562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gd592527ee7_0_107"/>
          <p:cNvSpPr/>
          <p:nvPr/>
        </p:nvSpPr>
        <p:spPr>
          <a:xfrm>
            <a:off x="3425448" y="3472121"/>
            <a:ext cx="50105" cy="52200"/>
          </a:xfrm>
          <a:custGeom>
            <a:rect b="b" l="l" r="r" t="t"/>
            <a:pathLst>
              <a:path extrusionOk="0" h="2763" w="2826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gd592527ee7_0_107"/>
          <p:cNvSpPr/>
          <p:nvPr/>
        </p:nvSpPr>
        <p:spPr>
          <a:xfrm>
            <a:off x="3392803" y="3380024"/>
            <a:ext cx="21897" cy="22935"/>
          </a:xfrm>
          <a:custGeom>
            <a:rect b="b" l="l" r="r" t="t"/>
            <a:pathLst>
              <a:path extrusionOk="0" h="1214" w="1235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gd592527ee7_0_107"/>
          <p:cNvSpPr/>
          <p:nvPr/>
        </p:nvSpPr>
        <p:spPr>
          <a:xfrm>
            <a:off x="3446975" y="3356694"/>
            <a:ext cx="7429" cy="29661"/>
          </a:xfrm>
          <a:custGeom>
            <a:rect b="b" l="l" r="r" t="t"/>
            <a:pathLst>
              <a:path extrusionOk="0" h="1570" w="419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gd592527ee7_0_107"/>
          <p:cNvSpPr/>
          <p:nvPr/>
        </p:nvSpPr>
        <p:spPr>
          <a:xfrm>
            <a:off x="3486306" y="3380024"/>
            <a:ext cx="22269" cy="22935"/>
          </a:xfrm>
          <a:custGeom>
            <a:rect b="b" l="l" r="r" t="t"/>
            <a:pathLst>
              <a:path extrusionOk="0" h="1214" w="1256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gd592527ee7_0_107"/>
          <p:cNvSpPr/>
          <p:nvPr/>
        </p:nvSpPr>
        <p:spPr>
          <a:xfrm>
            <a:off x="2073224" y="1900839"/>
            <a:ext cx="139089" cy="136224"/>
          </a:xfrm>
          <a:custGeom>
            <a:rect b="b" l="l" r="r" t="t"/>
            <a:pathLst>
              <a:path extrusionOk="0" h="84743" w="92112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526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d5ff773a01_0_16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2800"/>
              <a:t>Présentation du besoin</a:t>
            </a:r>
            <a:endParaRPr/>
          </a:p>
        </p:txBody>
      </p:sp>
      <p:cxnSp>
        <p:nvCxnSpPr>
          <p:cNvPr id="610" name="Google Shape;610;gd5ff773a01_0_1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11" name="Google Shape;611;gd5ff773a01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5925" y="1799054"/>
            <a:ext cx="2039775" cy="196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gd5ff773a01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2113" y="1799054"/>
            <a:ext cx="2039775" cy="196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gd5ff773a01_0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300" y="1799051"/>
            <a:ext cx="2039775" cy="196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d592527ee7_0_700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03</a:t>
            </a:r>
            <a:endParaRPr/>
          </a:p>
        </p:txBody>
      </p:sp>
      <p:cxnSp>
        <p:nvCxnSpPr>
          <p:cNvPr id="619" name="Google Shape;619;gd592527ee7_0_700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0" name="Google Shape;620;gd592527ee7_0_700"/>
          <p:cNvSpPr txBox="1"/>
          <p:nvPr>
            <p:ph idx="4294967295" type="ctrTitle"/>
          </p:nvPr>
        </p:nvSpPr>
        <p:spPr>
          <a:xfrm>
            <a:off x="4891350" y="2339550"/>
            <a:ext cx="41847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2200"/>
              <a:t>Présentation de nos solutions</a:t>
            </a:r>
            <a:endParaRPr sz="2200"/>
          </a:p>
        </p:txBody>
      </p:sp>
      <p:sp>
        <p:nvSpPr>
          <p:cNvPr id="621" name="Google Shape;621;gd592527ee7_0_700"/>
          <p:cNvSpPr/>
          <p:nvPr/>
        </p:nvSpPr>
        <p:spPr>
          <a:xfrm>
            <a:off x="1468165" y="1591904"/>
            <a:ext cx="1476741" cy="1959677"/>
          </a:xfrm>
          <a:custGeom>
            <a:rect b="b" l="l" r="r" t="t"/>
            <a:pathLst>
              <a:path extrusionOk="0" h="129096" w="97282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gd592527ee7_0_700"/>
          <p:cNvSpPr/>
          <p:nvPr/>
        </p:nvSpPr>
        <p:spPr>
          <a:xfrm>
            <a:off x="1586357" y="1735507"/>
            <a:ext cx="1241633" cy="1500907"/>
          </a:xfrm>
          <a:custGeom>
            <a:rect b="b" l="l" r="r" t="t"/>
            <a:pathLst>
              <a:path extrusionOk="0" h="98874" w="81794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gd592527ee7_0_700"/>
          <p:cNvSpPr/>
          <p:nvPr/>
        </p:nvSpPr>
        <p:spPr>
          <a:xfrm>
            <a:off x="2123926" y="3311372"/>
            <a:ext cx="185560" cy="159086"/>
          </a:xfrm>
          <a:custGeom>
            <a:rect b="b" l="l" r="r" t="t"/>
            <a:pathLst>
              <a:path extrusionOk="0" h="10480" w="12224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gd592527ee7_0_700"/>
          <p:cNvSpPr/>
          <p:nvPr/>
        </p:nvSpPr>
        <p:spPr>
          <a:xfrm>
            <a:off x="2187469" y="1955359"/>
            <a:ext cx="584612" cy="583352"/>
          </a:xfrm>
          <a:custGeom>
            <a:rect b="b" l="l" r="r" t="t"/>
            <a:pathLst>
              <a:path extrusionOk="0" h="38429" w="38512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gd592527ee7_0_700"/>
          <p:cNvSpPr/>
          <p:nvPr/>
        </p:nvSpPr>
        <p:spPr>
          <a:xfrm>
            <a:off x="1717254" y="2057035"/>
            <a:ext cx="432099" cy="430839"/>
          </a:xfrm>
          <a:custGeom>
            <a:rect b="b" l="l" r="r" t="t"/>
            <a:pathLst>
              <a:path extrusionOk="0" h="28382" w="28465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gd592527ee7_0_700"/>
          <p:cNvSpPr/>
          <p:nvPr/>
        </p:nvSpPr>
        <p:spPr>
          <a:xfrm>
            <a:off x="1835445" y="2464981"/>
            <a:ext cx="636710" cy="635450"/>
          </a:xfrm>
          <a:custGeom>
            <a:rect b="b" l="l" r="r" t="t"/>
            <a:pathLst>
              <a:path extrusionOk="0" h="41861" w="41944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d5ff773a01_0_34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2200"/>
              <a:t>Présentation de nos solutions</a:t>
            </a:r>
            <a:endParaRPr/>
          </a:p>
        </p:txBody>
      </p:sp>
      <p:cxnSp>
        <p:nvCxnSpPr>
          <p:cNvPr id="632" name="Google Shape;632;gd5ff773a01_0_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3" name="Google Shape;633;gd5ff773a01_0_34"/>
          <p:cNvSpPr txBox="1"/>
          <p:nvPr/>
        </p:nvSpPr>
        <p:spPr>
          <a:xfrm>
            <a:off x="563738" y="2582600"/>
            <a:ext cx="160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Partie Web :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4" name="Google Shape;634;gd5ff773a01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3337" y="1341088"/>
            <a:ext cx="2141850" cy="155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gd5ff773a01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6750" y="2622813"/>
            <a:ext cx="3994974" cy="69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gd5ff773a01_0_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1563" y="3522762"/>
            <a:ext cx="815400" cy="8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d5ff773a01_0_4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2200"/>
              <a:t>Présentation de nos solutions</a:t>
            </a:r>
            <a:endParaRPr/>
          </a:p>
        </p:txBody>
      </p:sp>
      <p:cxnSp>
        <p:nvCxnSpPr>
          <p:cNvPr id="642" name="Google Shape;642;gd5ff773a01_0_4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3" name="Google Shape;643;gd5ff773a01_0_45"/>
          <p:cNvSpPr txBox="1"/>
          <p:nvPr/>
        </p:nvSpPr>
        <p:spPr>
          <a:xfrm>
            <a:off x="716175" y="1706225"/>
            <a:ext cx="55158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Partie Sécurité : 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Fail2Ban 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RKhunter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4" name="Google Shape;644;gd5ff773a01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7011" y="1706225"/>
            <a:ext cx="2025899" cy="1603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gd5ff773a01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6025" y="3310075"/>
            <a:ext cx="1547825" cy="1070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