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450836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716175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266340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9748606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00715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02652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414022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87613"/>
      </p:ext>
    </p:extLst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554451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61526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930038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398003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091735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95407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83289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18056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119652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229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80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ArduinoBoy</a:t>
            </a:r>
            <a:endParaRPr lang="bg-BG" sz="80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A ‘modern’ retro game console</a:t>
            </a:r>
            <a:endParaRPr lang="bg-BG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0731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3381" y="198640"/>
            <a:ext cx="9467492" cy="949025"/>
          </a:xfrm>
        </p:spPr>
        <p:txBody>
          <a:bodyPr>
            <a:normAutofit/>
          </a:bodyPr>
          <a:lstStyle/>
          <a:p>
            <a:pPr algn="ctr"/>
            <a:r>
              <a:rPr lang="bg-BG" sz="4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Екип</a:t>
            </a:r>
            <a:endParaRPr lang="bg-BG" sz="48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49" b="18212"/>
          <a:stretch/>
        </p:blipFill>
        <p:spPr>
          <a:xfrm>
            <a:off x="6495629" y="1399592"/>
            <a:ext cx="3857625" cy="44270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2" t="8692" r="11572" b="-19"/>
          <a:stretch/>
        </p:blipFill>
        <p:spPr>
          <a:xfrm>
            <a:off x="1826346" y="1399592"/>
            <a:ext cx="3813716" cy="44270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406351" y="6078553"/>
            <a:ext cx="2653705" cy="400110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bg-BG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Божидар Андонов</a:t>
            </a: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97588" y="6078553"/>
            <a:ext cx="2653705" cy="400110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bg-BG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Петко Люцканов</a:t>
            </a: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901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43000" y="198640"/>
            <a:ext cx="10203023" cy="949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4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Какво представлява нашият проект</a:t>
            </a:r>
            <a:endParaRPr lang="bg-BG" sz="48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637" y="3373808"/>
            <a:ext cx="4949890" cy="2508848"/>
          </a:xfrm>
          <a:prstGeom prst="rect">
            <a:avLst/>
          </a:prstGeom>
        </p:spPr>
      </p:pic>
      <p:pic>
        <p:nvPicPr>
          <p:cNvPr id="2050" name="Picture 2" descr="tetrisNotEdi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80687"/>
            <a:ext cx="1986819" cy="309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345" y="3080686"/>
            <a:ext cx="1953333" cy="30950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1049" y="1144679"/>
            <a:ext cx="101910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ArduinoBoy</a:t>
            </a:r>
            <a:r>
              <a:rPr lang="bg-BG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представлява 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мини игрова конзола с някои класически игри, а именно - Змията, Тетрис и Понг</a:t>
            </a:r>
            <a:r>
              <a:rPr lang="bg-BG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Специалното на тази конзола е, че няма никакви физически бутони, а комуникацията между потребителя и вградената система се извършва </a:t>
            </a:r>
            <a:r>
              <a:rPr lang="bg-BG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от специално 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разработено(с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MitAppInventor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приложение, наречено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ArduinoBoyController</a:t>
            </a:r>
            <a:r>
              <a:rPr lang="bg-BG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2095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152107" y="2854009"/>
            <a:ext cx="3887786" cy="949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4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КОМПОНЕНТИ</a:t>
            </a:r>
            <a:endParaRPr lang="bg-BG" sz="48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ArduinoU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5" t="22934" r="11501" b="22533"/>
          <a:stretch>
            <a:fillRect/>
          </a:stretch>
        </p:blipFill>
        <p:spPr bwMode="auto">
          <a:xfrm rot="21132000">
            <a:off x="1291319" y="782851"/>
            <a:ext cx="3309049" cy="222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bluetoothHC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1" r="19218"/>
          <a:stretch>
            <a:fillRect/>
          </a:stretch>
        </p:blipFill>
        <p:spPr bwMode="auto">
          <a:xfrm rot="379900">
            <a:off x="1953474" y="3512075"/>
            <a:ext cx="1927388" cy="218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trix8by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9" t="17934" r="12933" b="21001"/>
          <a:stretch>
            <a:fillRect/>
          </a:stretch>
        </p:blipFill>
        <p:spPr bwMode="auto">
          <a:xfrm rot="21250421">
            <a:off x="7494949" y="3912923"/>
            <a:ext cx="2419338" cy="204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max72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3944">
            <a:off x="6495280" y="749455"/>
            <a:ext cx="2715526" cy="240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21179431">
            <a:off x="1397624" y="312878"/>
            <a:ext cx="2945779" cy="461665"/>
          </a:xfrm>
          <a:prstGeom prst="rect">
            <a:avLst/>
          </a:prstGeom>
          <a:noFill/>
          <a:ln w="28575">
            <a:noFill/>
            <a:prstDash val="sys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fontAlgn="base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 </a:t>
            </a:r>
            <a:r>
              <a:rPr lang="bg-BG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Arduino Uno</a:t>
            </a:r>
          </a:p>
        </p:txBody>
      </p:sp>
      <p:sp>
        <p:nvSpPr>
          <p:cNvPr id="11" name="TextBox 10"/>
          <p:cNvSpPr txBox="1"/>
          <p:nvPr/>
        </p:nvSpPr>
        <p:spPr>
          <a:xfrm rot="335727">
            <a:off x="790609" y="5859322"/>
            <a:ext cx="4661963" cy="461665"/>
          </a:xfrm>
          <a:prstGeom prst="rect">
            <a:avLst/>
          </a:prstGeom>
          <a:noFill/>
          <a:ln w="28575">
            <a:noFill/>
            <a:prstDash val="sys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fontAlgn="base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 Bluetooth HC-05 </a:t>
            </a:r>
            <a:r>
              <a:rPr lang="bg-BG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модул</a:t>
            </a:r>
            <a:endParaRPr lang="bg-BG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21119308">
            <a:off x="6610083" y="5849525"/>
            <a:ext cx="4496134" cy="461665"/>
          </a:xfrm>
          <a:prstGeom prst="rect">
            <a:avLst/>
          </a:prstGeom>
          <a:noFill/>
          <a:ln w="28575">
            <a:noFill/>
            <a:prstDash val="sys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fontAlgn="base"/>
            <a:r>
              <a:rPr lang="bg-BG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LED</a:t>
            </a:r>
            <a:r>
              <a:rPr lang="bg-BG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матрици 8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x8</a:t>
            </a:r>
            <a:r>
              <a:rPr lang="bg-BG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x2</a:t>
            </a:r>
            <a:r>
              <a:rPr lang="bg-BG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bg-BG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4" descr="matrix8by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9" t="17934" r="12933" b="21001"/>
          <a:stretch>
            <a:fillRect/>
          </a:stretch>
        </p:blipFill>
        <p:spPr bwMode="auto">
          <a:xfrm rot="21250421">
            <a:off x="6286163" y="3827400"/>
            <a:ext cx="2419338" cy="204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max72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3944">
            <a:off x="7853043" y="741389"/>
            <a:ext cx="2665369" cy="23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259376" y="286003"/>
            <a:ext cx="4206596" cy="461665"/>
          </a:xfrm>
          <a:prstGeom prst="rect">
            <a:avLst/>
          </a:prstGeom>
          <a:noFill/>
          <a:ln w="28575">
            <a:noFill/>
            <a:prstDash val="sys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fontAlgn="base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4. MAX7219 </a:t>
            </a:r>
            <a:r>
              <a:rPr lang="bg-BG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модули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(x2)</a:t>
            </a:r>
            <a:endParaRPr lang="bg-BG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5418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48500" y="327367"/>
            <a:ext cx="9905998" cy="790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4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Схеми</a:t>
            </a:r>
            <a:endParaRPr lang="bg-BG" sz="48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4" r="10060"/>
          <a:stretch/>
        </p:blipFill>
        <p:spPr bwMode="auto">
          <a:xfrm rot="10800000">
            <a:off x="671912" y="1502227"/>
            <a:ext cx="5859407" cy="4057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782" y="327367"/>
            <a:ext cx="4140250" cy="5787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382920" y="5759122"/>
            <a:ext cx="2653705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Електрическа схема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57498" y="6299146"/>
            <a:ext cx="1620417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Блок схема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0740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127" y="2008012"/>
            <a:ext cx="5020817" cy="3541714"/>
          </a:xfrm>
        </p:spPr>
        <p:txBody>
          <a:bodyPr/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Arduino Studio</a:t>
            </a:r>
          </a:p>
          <a:p>
            <a:pPr algn="r"/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Библиотеки за контролиране на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LED 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матриците</a:t>
            </a:r>
          </a:p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Inventor</a:t>
            </a:r>
            <a:endParaRPr lang="en-US" dirty="0"/>
          </a:p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Fritzing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53381" y="198640"/>
            <a:ext cx="9905998" cy="949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4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ИЗПОлзвани технологии</a:t>
            </a:r>
            <a:endParaRPr lang="bg-BG" sz="48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816" y="3616521"/>
            <a:ext cx="2895064" cy="2868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980" b="1183"/>
          <a:stretch/>
        </p:blipFill>
        <p:spPr>
          <a:xfrm>
            <a:off x="1904816" y="1147665"/>
            <a:ext cx="4077629" cy="25410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083" y="3013877"/>
            <a:ext cx="3000211" cy="2955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97209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53381" y="198640"/>
            <a:ext cx="9905998" cy="949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LIVE DEMO</a:t>
            </a:r>
            <a:endParaRPr lang="bg-BG" sz="48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84191" y="77045"/>
            <a:ext cx="5573316" cy="743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073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312</TotalTime>
  <Words>64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Courier New</vt:lpstr>
      <vt:lpstr>Trebuchet MS</vt:lpstr>
      <vt:lpstr>Tw Cen MT</vt:lpstr>
      <vt:lpstr>Circuit</vt:lpstr>
      <vt:lpstr>ArduinoBoy</vt:lpstr>
      <vt:lpstr>Екип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ArduinoBoy</dc:title>
  <dc:creator>Божидар Андонов</dc:creator>
  <cp:lastModifiedBy>Божидар Андонов</cp:lastModifiedBy>
  <cp:revision>15</cp:revision>
  <dcterms:created xsi:type="dcterms:W3CDTF">2019-07-06T14:16:57Z</dcterms:created>
  <dcterms:modified xsi:type="dcterms:W3CDTF">2019-07-06T21:18:54Z</dcterms:modified>
</cp:coreProperties>
</file>