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b8c7240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b8c7240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b8c7240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b8c7240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8c7240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8c7240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b8c7240e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b8c7240e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b8c7240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b8c7240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 571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Fishing Activities in the Pacific Ocean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471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Keiko Nomura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816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Visualize fishing distributions across the Pacific Ocean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Allow users to explore which areas of the Pacific: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(1) have high fishing activity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(2) have diverse international fishing presence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Takeaways: fishing effort is widespread, across jurisdictions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/ Tools Used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Basemap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Stadia map through Leaflet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on-hand data: fishing diversity, fishing effort (rasters)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Acquired data: Exclusive Economic Zone boundaries (shp → json)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Interactivity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Toggle bars: fade the raster layers in and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Mouseover on EEZs: highlights and provides info about country jurisdictions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raster cells: retrieve values for diversity and fishing effort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projections and extents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Basemap in Web Mercator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Rasters in Mercator, because of difficulties reprojecting and getting correct </a:t>
            </a:r>
            <a:r>
              <a:rPr lang="en"/>
              <a:t>coordinates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Something to do with coordinate extent values, or 0 to 360 versus -180 to 180 longitudes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Hosting on Github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Stadia basemap not happy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raster in ocean → network of arrows point to which countries fish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EEZ highlighting to capture full EEZ boundaries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projection of rasters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in more info outside of the map (bar charts, networks,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basemap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