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89" d="100"/>
          <a:sy n="89" d="100"/>
        </p:scale>
        <p:origin x="34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7AF7-1B18-954A-B93A-D63144216378}" type="datetimeFigureOut">
              <a:rPr lang="ru-RU" smtClean="0"/>
              <a:t>20.07.2023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10AC-E902-0A45-A1ED-34CF7227D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792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7AF7-1B18-954A-B93A-D63144216378}" type="datetimeFigureOut">
              <a:rPr lang="ru-RU" smtClean="0"/>
              <a:t>20.07.2023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10AC-E902-0A45-A1ED-34CF7227D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384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7AF7-1B18-954A-B93A-D63144216378}" type="datetimeFigureOut">
              <a:rPr lang="ru-RU" smtClean="0"/>
              <a:t>20.07.2023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10AC-E902-0A45-A1ED-34CF7227D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054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7AF7-1B18-954A-B93A-D63144216378}" type="datetimeFigureOut">
              <a:rPr lang="ru-RU" smtClean="0"/>
              <a:t>20.07.2023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10AC-E902-0A45-A1ED-34CF7227D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1716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7AF7-1B18-954A-B93A-D63144216378}" type="datetimeFigureOut">
              <a:rPr lang="ru-RU" smtClean="0"/>
              <a:t>20.07.2023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10AC-E902-0A45-A1ED-34CF7227D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6789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7AF7-1B18-954A-B93A-D63144216378}" type="datetimeFigureOut">
              <a:rPr lang="ru-RU" smtClean="0"/>
              <a:t>20.07.2023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10AC-E902-0A45-A1ED-34CF7227D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082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7AF7-1B18-954A-B93A-D63144216378}" type="datetimeFigureOut">
              <a:rPr lang="ru-RU" smtClean="0"/>
              <a:t>20.07.2023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10AC-E902-0A45-A1ED-34CF7227D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71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7AF7-1B18-954A-B93A-D63144216378}" type="datetimeFigureOut">
              <a:rPr lang="ru-RU" smtClean="0"/>
              <a:t>20.07.2023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10AC-E902-0A45-A1ED-34CF7227D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15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7AF7-1B18-954A-B93A-D63144216378}" type="datetimeFigureOut">
              <a:rPr lang="ru-RU" smtClean="0"/>
              <a:t>20.07.2023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10AC-E902-0A45-A1ED-34CF7227D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658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7AF7-1B18-954A-B93A-D63144216378}" type="datetimeFigureOut">
              <a:rPr lang="ru-RU" smtClean="0"/>
              <a:t>20.07.2023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10AC-E902-0A45-A1ED-34CF7227D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654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7AF7-1B18-954A-B93A-D63144216378}" type="datetimeFigureOut">
              <a:rPr lang="ru-RU" smtClean="0"/>
              <a:t>20.07.2023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10AC-E902-0A45-A1ED-34CF7227D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773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27AF7-1B18-954A-B93A-D63144216378}" type="datetimeFigureOut">
              <a:rPr lang="ru-RU" smtClean="0"/>
              <a:t>20.07.2023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510AC-E902-0A45-A1ED-34CF7227D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3963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90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7164" y="3431895"/>
            <a:ext cx="3385594" cy="601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2" b="1" dirty="0">
                <a:latin typeface="Montserrat ExtraLight" panose="00000300000000000000" pitchFamily="50" charset="-52"/>
              </a:rPr>
              <a:t>ФИО</a:t>
            </a:r>
            <a:endParaRPr lang="en-US" sz="1102" b="1" dirty="0">
              <a:latin typeface="Montserrat ExtraLight" panose="00000300000000000000" pitchFamily="50" charset="-52"/>
            </a:endParaRPr>
          </a:p>
          <a:p>
            <a:endParaRPr lang="en-US" sz="1102" b="1" dirty="0">
              <a:latin typeface="Montserrat ExtraLight" panose="00000300000000000000" pitchFamily="50" charset="-52"/>
            </a:endParaRPr>
          </a:p>
          <a:p>
            <a:r>
              <a:rPr lang="en-US" sz="1102" b="1" dirty="0" err="1">
                <a:latin typeface="Montserrat ExtraLight" panose="00000300000000000000" pitchFamily="50" charset="-52"/>
              </a:rPr>
              <a:t>т</a:t>
            </a:r>
            <a:r>
              <a:rPr lang="ru-RU" sz="1102" b="1" dirty="0" err="1">
                <a:latin typeface="Montserrat ExtraLight" panose="00000300000000000000" pitchFamily="50" charset="-52"/>
              </a:rPr>
              <a:t>екст</a:t>
            </a:r>
            <a:endParaRPr lang="en-US" sz="1102" b="1" dirty="0">
              <a:latin typeface="Montserrat ExtraLight" panose="00000300000000000000" pitchFamily="50" charset="-5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7164" y="2114311"/>
            <a:ext cx="3385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Montserrat ExtraLight" panose="00000300000000000000" pitchFamily="50" charset="-52"/>
              </a:rPr>
              <a:t>Студенческая научная конференция</a:t>
            </a:r>
          </a:p>
        </p:txBody>
      </p:sp>
    </p:spTree>
    <p:extLst>
      <p:ext uri="{BB962C8B-B14F-4D97-AF65-F5344CB8AC3E}">
        <p14:creationId xmlns:p14="http://schemas.microsoft.com/office/powerpoint/2010/main" val="18342268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6</Words>
  <Application>Microsoft Macintosh PowerPoint</Application>
  <PresentationFormat>Лист A4 (210x297 мм)</PresentationFormat>
  <Paragraphs>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Montserrat ExtraLight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Герасимов Константин Сергеевич</dc:creator>
  <cp:lastModifiedBy>Герасимов Константин Сергеевич</cp:lastModifiedBy>
  <cp:revision>4</cp:revision>
  <dcterms:created xsi:type="dcterms:W3CDTF">2023-07-20T07:37:17Z</dcterms:created>
  <dcterms:modified xsi:type="dcterms:W3CDTF">2023-07-20T09:05:18Z</dcterms:modified>
</cp:coreProperties>
</file>