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3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9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4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7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13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3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8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6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68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14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5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BA78-C632-594F-AB04-73691183A8B0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B4F4-9D5E-EB4C-AF2A-6100CCB06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67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161" y="3431893"/>
            <a:ext cx="3385594" cy="76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1" b="1" dirty="0">
                <a:latin typeface="Montserrat ExtraLight" panose="00000300000000000000" pitchFamily="50" charset="-52"/>
              </a:rPr>
              <a:t>ФИО</a:t>
            </a:r>
          </a:p>
          <a:p>
            <a:endParaRPr lang="ru-RU" sz="1101" b="1" dirty="0">
              <a:latin typeface="Montserrat ExtraLight" panose="00000300000000000000" pitchFamily="50" charset="-52"/>
            </a:endParaRPr>
          </a:p>
          <a:p>
            <a:r>
              <a:rPr lang="ru-RU" sz="1101" b="1" dirty="0">
                <a:latin typeface="Montserrat ExtraLight" panose="00000300000000000000" pitchFamily="50" charset="-52"/>
              </a:rPr>
              <a:t>текст</a:t>
            </a:r>
          </a:p>
          <a:p>
            <a:endParaRPr lang="ru-RU" sz="1101" b="1" dirty="0">
              <a:latin typeface="Montserrat ExtraLight" panose="00000300000000000000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161" y="2114309"/>
            <a:ext cx="3385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Montserrat ExtraLight" panose="00000300000000000000" pitchFamily="50" charset="-52"/>
              </a:rPr>
              <a:t>Студенческая научная конференция</a:t>
            </a:r>
          </a:p>
        </p:txBody>
      </p:sp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Лист A4 (210x297 мм)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ExtraLight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Герасимов Константин Сергеевич</dc:creator>
  <cp:lastModifiedBy>Герасимов Константин Сергеевич</cp:lastModifiedBy>
  <cp:revision>2</cp:revision>
  <dcterms:created xsi:type="dcterms:W3CDTF">2023-07-20T07:41:54Z</dcterms:created>
  <dcterms:modified xsi:type="dcterms:W3CDTF">2023-07-20T09:22:19Z</dcterms:modified>
</cp:coreProperties>
</file>