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3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79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38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1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8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8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71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1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6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773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7AF7-1B18-954A-B93A-D63144216378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10AC-E902-0A45-A1ED-34CF7227D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164" y="3431895"/>
            <a:ext cx="3385594" cy="60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100">
                <a:latin typeface="Montserrat"/>
              </a:defRPr>
            </a:pPr>
            <a:r>
              <a:t>Герасимов Константин</a:t>
            </a:r>
            <a:endParaRPr lang="en-US" sz="1102" b="1" dirty="0">
              <a:latin typeface="Montserrat ExtraLight" panose="00000300000000000000" pitchFamily="50" charset="-52"/>
            </a:endParaRPr>
          </a:p>
          <a:p>
            <a:endParaRPr lang="en-US" sz="1102" b="1" dirty="0">
              <a:latin typeface="Montserrat ExtraLight" panose="00000300000000000000" pitchFamily="50" charset="-52"/>
            </a:endParaRPr>
          </a:p>
          <a:p>
            <a:pPr>
              <a:defRPr sz="1100">
                <a:latin typeface="Montserrat"/>
              </a:defRPr>
            </a:pPr>
            <a:r>
              <a:t>за участие в секции "Компьютерные науки"</a:t>
            </a:r>
            <a:br/>
            <a:r>
              <a:t>с докладом "Робот пылесос"</a:t>
            </a:r>
            <a:br/>
            <a:br/>
            <a:r>
              <a:t>Научный руководитель: Евгений Петрович</a:t>
            </a:r>
            <a:endParaRPr lang="en-US" sz="1102" b="1" dirty="0">
              <a:latin typeface="Montserrat ExtraLight" panose="00000300000000000000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164" y="2114311"/>
            <a:ext cx="3385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2000">
                <a:latin typeface="Montserrat"/>
              </a:defRPr>
            </a:pPr>
            <a:r>
              <a:t>Студенческая научная конференция</a:t>
            </a:r>
          </a:p>
        </p:txBody>
      </p:sp>
    </p:spTree>
    <p:extLst>
      <p:ext uri="{BB962C8B-B14F-4D97-AF65-F5344CB8AC3E}">
        <p14:creationId xmlns:p14="http://schemas.microsoft.com/office/powerpoint/2010/main" val="1834226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</Words>
  <Application>Microsoft Macintosh PowerPoint</Application>
  <PresentationFormat>Лист A4 (210x297 мм)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ExtraLight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Герасимов Константин Сергеевич</dc:creator>
  <cp:lastModifiedBy>Герасимов Константин Сергеевич</cp:lastModifiedBy>
  <cp:revision>4</cp:revision>
  <dcterms:created xsi:type="dcterms:W3CDTF">2023-07-20T07:37:17Z</dcterms:created>
  <dcterms:modified xsi:type="dcterms:W3CDTF">2023-07-20T09:05:18Z</dcterms:modified>
</cp:coreProperties>
</file>