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19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0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118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99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64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634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529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866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33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16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8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56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94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01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8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69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91C9-2F05-4F82-B951-FBB07CD65F9D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DCEED-3A26-4985-8E0D-333FB5576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43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C03D1-6A1D-8942-169D-F2BA27BBB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Blog de Saúde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AAD655-48D8-8C82-2427-126047EB2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Ana Carvalho</a:t>
            </a:r>
          </a:p>
        </p:txBody>
      </p:sp>
    </p:spTree>
    <p:extLst>
      <p:ext uri="{BB962C8B-B14F-4D97-AF65-F5344CB8AC3E}">
        <p14:creationId xmlns:p14="http://schemas.microsoft.com/office/powerpoint/2010/main" val="179468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2693F-4349-0D62-D4D4-7ED8353A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0880E-6F18-7376-C0F3-5364A520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429356" cy="333099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Conteúdo superficial e carente de profundidade.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Estigma em torno da saúde mental.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Falta de centralidade no conteúdo, resultando em falta de foco e relevância.</a:t>
            </a:r>
          </a:p>
          <a:p>
            <a:endParaRPr lang="pt-BR" dirty="0"/>
          </a:p>
          <a:p>
            <a:r>
              <a:rPr lang="pt-BR" dirty="0"/>
              <a:t>Necessidade de apoio contínuo</a:t>
            </a:r>
          </a:p>
        </p:txBody>
      </p:sp>
    </p:spTree>
    <p:extLst>
      <p:ext uri="{BB962C8B-B14F-4D97-AF65-F5344CB8AC3E}">
        <p14:creationId xmlns:p14="http://schemas.microsoft.com/office/powerpoint/2010/main" val="179758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C84EA-1448-CA00-7905-F4EC02D2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34" y="589978"/>
            <a:ext cx="6027295" cy="1238823"/>
          </a:xfrm>
        </p:spPr>
        <p:txBody>
          <a:bodyPr>
            <a:normAutofit/>
          </a:bodyPr>
          <a:lstStyle/>
          <a:p>
            <a:r>
              <a:rPr lang="pt-BR" dirty="0"/>
              <a:t>ODS 3 – Saúde e Bem-Estar</a:t>
            </a:r>
          </a:p>
        </p:txBody>
      </p:sp>
      <p:pic>
        <p:nvPicPr>
          <p:cNvPr id="5" name="Espaço Reservado para Conteúdo 4" descr="Uma imagem contendo Aplicativo&#10;&#10;Descrição gerada automaticamente">
            <a:extLst>
              <a:ext uri="{FF2B5EF4-FFF2-40B4-BE49-F238E27FC236}">
                <a16:creationId xmlns:a16="http://schemas.microsoft.com/office/drawing/2014/main" id="{8C113851-63DC-B9AE-1F58-3E0F7EE47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75" y="854303"/>
            <a:ext cx="4965191" cy="2338736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590FED-B81F-DFC2-5411-AE0F9F9F612A}"/>
              </a:ext>
            </a:extLst>
          </p:cNvPr>
          <p:cNvSpPr txBox="1"/>
          <p:nvPr/>
        </p:nvSpPr>
        <p:spPr>
          <a:xfrm>
            <a:off x="602405" y="2458385"/>
            <a:ext cx="54935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projeto tem como principal objetivo suprir a demanda por informações confiáveis sobre saúde mental. Buscamos oferecer um espaço acessível e informativo onde indivíduos possam encontrar recursos de qualidade para promover seu bem-estar emocional e mental.</a:t>
            </a:r>
          </a:p>
        </p:txBody>
      </p:sp>
    </p:spTree>
    <p:extLst>
      <p:ext uri="{BB962C8B-B14F-4D97-AF65-F5344CB8AC3E}">
        <p14:creationId xmlns:p14="http://schemas.microsoft.com/office/powerpoint/2010/main" val="343937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717AFAD0-118D-27C3-AE50-B3413B477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69" y="1739843"/>
            <a:ext cx="4916795" cy="3869582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C48A95-1AAA-E7DF-43FD-D6925D477CA6}"/>
              </a:ext>
            </a:extLst>
          </p:cNvPr>
          <p:cNvSpPr txBox="1"/>
          <p:nvPr/>
        </p:nvSpPr>
        <p:spPr>
          <a:xfrm>
            <a:off x="1094283" y="970402"/>
            <a:ext cx="3177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SOLUÇÃO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01A729-C26E-5C2E-A33E-C1D0E919ADFB}"/>
              </a:ext>
            </a:extLst>
          </p:cNvPr>
          <p:cNvSpPr txBox="1"/>
          <p:nvPr/>
        </p:nvSpPr>
        <p:spPr>
          <a:xfrm>
            <a:off x="604602" y="2371237"/>
            <a:ext cx="53664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blog oferece apoio e recursos para promover a saúde mental e o bem-estar emocional. Por meio de artigos informativos e dicas práticas, nosso objetivo é reduzir o estigma em torno da saúde mental e fortalecer a resiliência das comunidades.</a:t>
            </a:r>
          </a:p>
        </p:txBody>
      </p:sp>
    </p:spTree>
    <p:extLst>
      <p:ext uri="{BB962C8B-B14F-4D97-AF65-F5344CB8AC3E}">
        <p14:creationId xmlns:p14="http://schemas.microsoft.com/office/powerpoint/2010/main" val="269397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2AEF445-0941-B247-F15F-8CFBEA79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74"/>
          <a:stretch/>
        </p:blipFill>
        <p:spPr>
          <a:xfrm>
            <a:off x="552503" y="1806315"/>
            <a:ext cx="11086994" cy="432466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F53060F-FBE2-10E1-FB04-37C2709010F3}"/>
              </a:ext>
            </a:extLst>
          </p:cNvPr>
          <p:cNvSpPr txBox="1"/>
          <p:nvPr/>
        </p:nvSpPr>
        <p:spPr>
          <a:xfrm>
            <a:off x="1244183" y="727023"/>
            <a:ext cx="153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INICIO TELA</a:t>
            </a:r>
          </a:p>
        </p:txBody>
      </p:sp>
    </p:spTree>
    <p:extLst>
      <p:ext uri="{BB962C8B-B14F-4D97-AF65-F5344CB8AC3E}">
        <p14:creationId xmlns:p14="http://schemas.microsoft.com/office/powerpoint/2010/main" val="193711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54CCCF24-2F88-BFB4-2604-FAF32666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6" y="1319135"/>
            <a:ext cx="11397164" cy="46694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19CA0AA-DFC9-94B7-0639-5FD7318710B2}"/>
              </a:ext>
            </a:extLst>
          </p:cNvPr>
          <p:cNvSpPr txBox="1"/>
          <p:nvPr/>
        </p:nvSpPr>
        <p:spPr>
          <a:xfrm>
            <a:off x="764498" y="599606"/>
            <a:ext cx="331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SEGUNDO CONTAINER TELA</a:t>
            </a:r>
          </a:p>
        </p:txBody>
      </p:sp>
    </p:spTree>
    <p:extLst>
      <p:ext uri="{BB962C8B-B14F-4D97-AF65-F5344CB8AC3E}">
        <p14:creationId xmlns:p14="http://schemas.microsoft.com/office/powerpoint/2010/main" val="4253236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35</TotalTime>
  <Words>131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Blog de Saúde</vt:lpstr>
      <vt:lpstr>PROBLEMA</vt:lpstr>
      <vt:lpstr>ODS 3 – Saúde e Bem-Estar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de Saúde</dc:title>
  <dc:creator>ANA BEATRIZ DE CARVALHO</dc:creator>
  <cp:lastModifiedBy>ANA BEATRIZ DE CARVALHO</cp:lastModifiedBy>
  <cp:revision>1</cp:revision>
  <dcterms:created xsi:type="dcterms:W3CDTF">2024-04-12T22:29:10Z</dcterms:created>
  <dcterms:modified xsi:type="dcterms:W3CDTF">2024-04-12T23:04:26Z</dcterms:modified>
</cp:coreProperties>
</file>