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300" r:id="rId2"/>
    <p:sldId id="302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hLSTzl6vhPnfSShJu6VddyBXcs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2" Type="http://schemas.openxmlformats.org/officeDocument/2006/relationships/slide" Target="slides/slide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40" Type="http://customschemas.google.com/relationships/presentationmetadata" Target="metadata"/><Relationship Id="rId44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129dd9cdf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9" name="Google Shape;409;g7129dd9cd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1108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405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129dd9cdf_0_61"/>
          <p:cNvSpPr txBox="1"/>
          <p:nvPr/>
        </p:nvSpPr>
        <p:spPr>
          <a:xfrm>
            <a:off x="152399" y="492584"/>
            <a:ext cx="11185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 dirty="0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IMPORTANT! – How to Submit</a:t>
            </a:r>
            <a:endParaRPr sz="4000" b="1" i="0" u="none" strike="noStrike" cap="none" dirty="0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g7129dd9cdf_0_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13" name="Google Shape;413;g7129dd9cdf_0_61"/>
          <p:cNvSpPr txBox="1"/>
          <p:nvPr/>
        </p:nvSpPr>
        <p:spPr>
          <a:xfrm>
            <a:off x="481263" y="1592542"/>
            <a:ext cx="11414700" cy="476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 can change </a:t>
            </a:r>
            <a:r>
              <a:rPr lang="en-US" sz="2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CMake</a:t>
            </a:r>
            <a:r>
              <a:rPr lang="en-US" sz="2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file, but make sure that final executable file locates at build (or bin) folder.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 not remove executable file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! (main.exe or main) </a:t>
            </a:r>
          </a:p>
          <a:p>
            <a:pPr marL="285750" lvl="2" indent="-285750">
              <a:lnSpc>
                <a:spcPct val="150000"/>
              </a:lnSpc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 will first run your executable file and </a:t>
            </a:r>
            <a:r>
              <a:rPr lang="en-US" sz="2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then compile if it does not work.</a:t>
            </a:r>
          </a:p>
          <a:p>
            <a:pPr marL="285750" lvl="2" indent="-285750">
              <a:lnSpc>
                <a:spcPct val="150000"/>
              </a:lnSpc>
              <a:buClr>
                <a:schemeClr val="dk1"/>
              </a:buClr>
              <a:buSzPts val="2500"/>
              <a:buFont typeface="Arial"/>
              <a:buChar char="•"/>
            </a:pPr>
            <a:endParaRPr lang="en-US" sz="2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Please remove unnecessary files to reduce a size of the submission!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</a:pPr>
            <a:r>
              <a:rPr lang="en-US" sz="2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2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(especially ‘.vs’, ‘out’ folder and .ilk and.pdb file for Visual Studio users)</a:t>
            </a:r>
            <a:endParaRPr sz="25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7503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2</a:t>
            </a:fld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E4D99-16E6-48BC-B8C0-38DE6AC8A142}"/>
              </a:ext>
            </a:extLst>
          </p:cNvPr>
          <p:cNvSpPr txBox="1"/>
          <p:nvPr/>
        </p:nvSpPr>
        <p:spPr>
          <a:xfrm>
            <a:off x="2782433" y="2764377"/>
            <a:ext cx="3114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└ </a:t>
            </a:r>
            <a:r>
              <a:rPr lang="en-US" altLang="ko-KR" sz="2000" dirty="0"/>
              <a:t>assignments</a:t>
            </a:r>
          </a:p>
          <a:p>
            <a:pPr lvl="8"/>
            <a:r>
              <a:rPr lang="en-US" altLang="ko-KR" sz="2000" dirty="0"/>
              <a:t>    </a:t>
            </a:r>
            <a:r>
              <a:rPr lang="ko-KR" altLang="en-US" sz="2000" dirty="0"/>
              <a:t>└ </a:t>
            </a:r>
            <a:r>
              <a:rPr lang="en-US" altLang="ko-KR" sz="2000" dirty="0"/>
              <a:t>lab1</a:t>
            </a:r>
          </a:p>
          <a:p>
            <a:pPr lvl="8"/>
            <a:r>
              <a:rPr lang="en-US" altLang="ko-KR" sz="2000" dirty="0"/>
              <a:t>    </a:t>
            </a:r>
            <a:r>
              <a:rPr lang="ko-KR" altLang="en-US" sz="2000" dirty="0"/>
              <a:t>└ </a:t>
            </a:r>
            <a:r>
              <a:rPr lang="en-US" altLang="ko-KR" sz="2000" dirty="0"/>
              <a:t>lab2</a:t>
            </a:r>
          </a:p>
          <a:p>
            <a:pPr lvl="8"/>
            <a:r>
              <a:rPr lang="ko-KR" altLang="en-US" sz="2000" dirty="0"/>
              <a:t>    └ </a:t>
            </a:r>
            <a:r>
              <a:rPr lang="en-US" altLang="ko-KR" sz="2000" dirty="0"/>
              <a:t>hw1</a:t>
            </a:r>
          </a:p>
          <a:p>
            <a:pPr lvl="8"/>
            <a:r>
              <a:rPr lang="en-US" altLang="ko-KR" sz="2000" dirty="0"/>
              <a:t>    </a:t>
            </a:r>
            <a:r>
              <a:rPr lang="ko-KR" altLang="en-US" sz="2000" dirty="0"/>
              <a:t>└ </a:t>
            </a:r>
            <a:r>
              <a:rPr lang="en-US" altLang="ko-KR" sz="2000" dirty="0"/>
              <a:t>hw2</a:t>
            </a:r>
          </a:p>
          <a:p>
            <a:pPr lvl="8"/>
            <a:r>
              <a:rPr lang="en-US" altLang="ko-KR" sz="2000" dirty="0"/>
              <a:t>    </a:t>
            </a:r>
            <a:r>
              <a:rPr lang="ko-KR" altLang="en-US" sz="2000" dirty="0"/>
              <a:t>└ </a:t>
            </a:r>
            <a:r>
              <a:rPr lang="en-US" altLang="ko-KR" sz="2000" dirty="0" err="1"/>
              <a:t>glad.c</a:t>
            </a:r>
            <a:endParaRPr lang="en-US" altLang="ko-KR" sz="2000" dirty="0"/>
          </a:p>
          <a:p>
            <a:pPr lvl="8"/>
            <a:r>
              <a:rPr lang="ko-KR" altLang="en-US" sz="2000" dirty="0"/>
              <a:t> └ </a:t>
            </a:r>
            <a:r>
              <a:rPr lang="en-US" altLang="ko-KR" sz="2000" dirty="0" err="1"/>
              <a:t>dlls</a:t>
            </a:r>
            <a:endParaRPr lang="en-US" altLang="ko-KR" sz="2000" dirty="0"/>
          </a:p>
          <a:p>
            <a:r>
              <a:rPr lang="ko-KR" altLang="en-US" sz="2000" dirty="0"/>
              <a:t> └ </a:t>
            </a:r>
            <a:r>
              <a:rPr lang="en-US" altLang="ko-KR" sz="2000" dirty="0"/>
              <a:t>includes</a:t>
            </a:r>
          </a:p>
          <a:p>
            <a:r>
              <a:rPr lang="ko-KR" altLang="en-US" sz="2000" dirty="0"/>
              <a:t> └ </a:t>
            </a:r>
            <a:r>
              <a:rPr lang="en-US" altLang="ko-KR" sz="2000" dirty="0"/>
              <a:t>lib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CB6C9F-BE98-4157-B715-CFF44F5AD6E8}"/>
              </a:ext>
            </a:extLst>
          </p:cNvPr>
          <p:cNvSpPr/>
          <p:nvPr/>
        </p:nvSpPr>
        <p:spPr>
          <a:xfrm>
            <a:off x="2679701" y="2364267"/>
            <a:ext cx="33201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graphicsprogramming2022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096751-F55A-43B0-9495-2814BB7C9F58}"/>
              </a:ext>
            </a:extLst>
          </p:cNvPr>
          <p:cNvSpPr/>
          <p:nvPr/>
        </p:nvSpPr>
        <p:spPr>
          <a:xfrm>
            <a:off x="3384219" y="2007034"/>
            <a:ext cx="1911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&lt;folder structure&gt;</a:t>
            </a:r>
            <a:endParaRPr lang="ko-KR" altLang="en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0B0815-D53E-4A8C-873C-EC3C6996402E}"/>
              </a:ext>
            </a:extLst>
          </p:cNvPr>
          <p:cNvSpPr/>
          <p:nvPr/>
        </p:nvSpPr>
        <p:spPr>
          <a:xfrm>
            <a:off x="3010261" y="3697371"/>
            <a:ext cx="1244600" cy="327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96643D0-F5CC-427A-9638-8BCB2CEBDBAD}"/>
              </a:ext>
            </a:extLst>
          </p:cNvPr>
          <p:cNvCxnSpPr>
            <a:cxnSpLocks/>
          </p:cNvCxnSpPr>
          <p:nvPr/>
        </p:nvCxnSpPr>
        <p:spPr>
          <a:xfrm>
            <a:off x="2448332" y="3857471"/>
            <a:ext cx="387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A1F14A-97A0-4C72-AE39-4E0E5CBDE700}"/>
              </a:ext>
            </a:extLst>
          </p:cNvPr>
          <p:cNvSpPr/>
          <p:nvPr/>
        </p:nvSpPr>
        <p:spPr>
          <a:xfrm>
            <a:off x="243882" y="3697371"/>
            <a:ext cx="25122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Submit this folder only!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Google Shape;411;g7129dd9cdf_0_61">
            <a:extLst>
              <a:ext uri="{FF2B5EF4-FFF2-40B4-BE49-F238E27FC236}">
                <a16:creationId xmlns:a16="http://schemas.microsoft.com/office/drawing/2014/main" id="{FFDA9609-AD42-4769-BCE4-047F88A0F247}"/>
              </a:ext>
            </a:extLst>
          </p:cNvPr>
          <p:cNvSpPr txBox="1"/>
          <p:nvPr/>
        </p:nvSpPr>
        <p:spPr>
          <a:xfrm>
            <a:off x="152399" y="492584"/>
            <a:ext cx="11185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 dirty="0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IMPORTANT! – How to Submit</a:t>
            </a:r>
            <a:endParaRPr sz="4000" b="1" i="0" u="none" strike="noStrike" cap="none" dirty="0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E5F661F-94F4-4E62-99E8-89CD1D3AB3C0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254861" y="3846915"/>
            <a:ext cx="2871333" cy="14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918DE915-BEE3-4CCC-91CF-7DDC98B43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194" y="2094315"/>
            <a:ext cx="2581275" cy="35052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6B3B33-E0C6-4169-AA78-5A65870901CF}"/>
              </a:ext>
            </a:extLst>
          </p:cNvPr>
          <p:cNvSpPr/>
          <p:nvPr/>
        </p:nvSpPr>
        <p:spPr>
          <a:xfrm>
            <a:off x="7442561" y="3427815"/>
            <a:ext cx="939439" cy="191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5EEDCC-1A52-4976-8618-1C62103D8596}"/>
              </a:ext>
            </a:extLst>
          </p:cNvPr>
          <p:cNvSpPr/>
          <p:nvPr/>
        </p:nvSpPr>
        <p:spPr>
          <a:xfrm>
            <a:off x="7442561" y="3697371"/>
            <a:ext cx="939439" cy="191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4A0910-EF9C-457E-BE6E-293190002A45}"/>
              </a:ext>
            </a:extLst>
          </p:cNvPr>
          <p:cNvSpPr/>
          <p:nvPr/>
        </p:nvSpPr>
        <p:spPr>
          <a:xfrm>
            <a:off x="7330166" y="3966927"/>
            <a:ext cx="939439" cy="191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24DF3B8-FD2C-4901-BD3A-CA2DE00B5C6F}"/>
              </a:ext>
            </a:extLst>
          </p:cNvPr>
          <p:cNvSpPr/>
          <p:nvPr/>
        </p:nvSpPr>
        <p:spPr>
          <a:xfrm>
            <a:off x="7330165" y="2665223"/>
            <a:ext cx="939439" cy="191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8F14B3-30E3-4A87-A7A7-ADD18BEF419B}"/>
              </a:ext>
            </a:extLst>
          </p:cNvPr>
          <p:cNvSpPr/>
          <p:nvPr/>
        </p:nvSpPr>
        <p:spPr>
          <a:xfrm>
            <a:off x="9911441" y="3754992"/>
            <a:ext cx="2073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Remove red boxes!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511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143</Words>
  <Application>Microsoft Office PowerPoint</Application>
  <PresentationFormat>와이드스크린</PresentationFormat>
  <Paragraphs>23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Malgun Gothic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손현태</dc:creator>
  <cp:lastModifiedBy>김주현</cp:lastModifiedBy>
  <cp:revision>28</cp:revision>
  <dcterms:created xsi:type="dcterms:W3CDTF">2020-01-01T12:37:02Z</dcterms:created>
  <dcterms:modified xsi:type="dcterms:W3CDTF">2022-03-07T06:09:37Z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0x01010070E13A2B6AEC7A479430FF474190713E</vt:lpwstr>
  </property>
</Properties>
</file>