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5" r:id="rId2"/>
    <p:sldId id="256" r:id="rId3"/>
    <p:sldId id="311" r:id="rId4"/>
    <p:sldId id="312" r:id="rId5"/>
    <p:sldId id="313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0" r:id="rId17"/>
    <p:sldId id="301" r:id="rId18"/>
    <p:sldId id="274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7" r:id="rId30"/>
    <p:sldId id="302" r:id="rId31"/>
    <p:sldId id="292" r:id="rId32"/>
    <p:sldId id="298" r:id="rId33"/>
    <p:sldId id="293" r:id="rId34"/>
    <p:sldId id="294" r:id="rId35"/>
    <p:sldId id="299" r:id="rId36"/>
    <p:sldId id="270" r:id="rId37"/>
    <p:sldId id="303" r:id="rId38"/>
    <p:sldId id="295" r:id="rId39"/>
    <p:sldId id="304" r:id="rId40"/>
    <p:sldId id="305" r:id="rId41"/>
    <p:sldId id="306" r:id="rId42"/>
    <p:sldId id="307" r:id="rId43"/>
    <p:sldId id="309" r:id="rId44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CC4D0F-9316-4696-9A44-BFB8413820D7}">
          <p14:sldIdLst>
            <p14:sldId id="315"/>
            <p14:sldId id="256"/>
          </p14:sldIdLst>
        </p14:section>
        <p14:section name="Setup" id="{FBBF83D5-C1F7-45B6-B06F-D3816A65D1F2}">
          <p14:sldIdLst>
            <p14:sldId id="311"/>
            <p14:sldId id="312"/>
            <p14:sldId id="313"/>
            <p14:sldId id="257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ploy" id="{7B13FCEF-B6E7-42A5-94F5-518D3953DA1D}">
          <p14:sldIdLst>
            <p14:sldId id="300"/>
            <p14:sldId id="301"/>
            <p14:sldId id="274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7"/>
            <p14:sldId id="302"/>
            <p14:sldId id="292"/>
            <p14:sldId id="298"/>
            <p14:sldId id="293"/>
            <p14:sldId id="294"/>
            <p14:sldId id="299"/>
            <p14:sldId id="270"/>
            <p14:sldId id="303"/>
            <p14:sldId id="295"/>
            <p14:sldId id="304"/>
            <p14:sldId id="305"/>
            <p14:sldId id="306"/>
            <p14:sldId id="307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C000"/>
    <a:srgbClr val="DDB1D8"/>
    <a:srgbClr val="EBDBE6"/>
    <a:srgbClr val="7030A0"/>
    <a:srgbClr val="385723"/>
    <a:srgbClr val="FD7031"/>
    <a:srgbClr val="FC9804"/>
    <a:srgbClr val="E99C35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4" autoAdjust="0"/>
    <p:restoredTop sz="86343" autoAdjust="0"/>
  </p:normalViewPr>
  <p:slideViewPr>
    <p:cSldViewPr snapToGrid="0">
      <p:cViewPr varScale="1">
        <p:scale>
          <a:sx n="116" d="100"/>
          <a:sy n="116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lie Bracken" userId="a2c2a502-8030-4d91-bb0e-21a8ab9551bf" providerId="ADAL" clId="{41D2C0EA-5BA0-40C8-AA9B-CC6A6B3FBBE1}"/>
    <pc:docChg chg="delSld modSld modSection">
      <pc:chgData name="Kallie Bracken" userId="a2c2a502-8030-4d91-bb0e-21a8ab9551bf" providerId="ADAL" clId="{41D2C0EA-5BA0-40C8-AA9B-CC6A6B3FBBE1}" dt="2017-05-16T18:59:47.491" v="3" actId="0"/>
      <pc:docMkLst>
        <pc:docMk/>
      </pc:docMkLst>
      <pc:sldChg chg="modTransition">
        <pc:chgData name="Kallie Bracken" userId="a2c2a502-8030-4d91-bb0e-21a8ab9551bf" providerId="ADAL" clId="{41D2C0EA-5BA0-40C8-AA9B-CC6A6B3FBBE1}" dt="2017-05-16T18:59:28.816" v="1" actId="0"/>
        <pc:sldMkLst>
          <pc:docMk/>
          <pc:sldMk cId="4257996429" sldId="257"/>
        </pc:sldMkLst>
      </pc:sldChg>
      <pc:sldChg chg="modTransition">
        <pc:chgData name="Kallie Bracken" userId="a2c2a502-8030-4d91-bb0e-21a8ab9551bf" providerId="ADAL" clId="{41D2C0EA-5BA0-40C8-AA9B-CC6A6B3FBBE1}" dt="2017-05-16T18:59:28.816" v="1" actId="0"/>
        <pc:sldMkLst>
          <pc:docMk/>
          <pc:sldMk cId="3908226929" sldId="261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1953900256" sldId="262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230023740" sldId="263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78918416" sldId="264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569364257" sldId="265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700198529" sldId="266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703949632" sldId="267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7400415" sldId="268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666575009" sldId="269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435814422" sldId="270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553900941" sldId="274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258839388" sldId="281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865949633" sldId="283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219929972" sldId="284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689017726" sldId="285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797924967" sldId="286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113763211" sldId="287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197247169" sldId="288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021133586" sldId="289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508145160" sldId="290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118117227" sldId="291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566728928" sldId="292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782521670" sldId="293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532260990" sldId="294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1143969470" sldId="295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1568303650" sldId="297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1402293712" sldId="298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449294711" sldId="299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485053153" sldId="300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463109025" sldId="301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919429008" sldId="302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581414912" sldId="303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1334332076" sldId="304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981516080" sldId="305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2366183098" sldId="306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749773430" sldId="307"/>
        </pc:sldMkLst>
      </pc:sldChg>
      <pc:sldChg chg="modTransition">
        <pc:chgData name="Kallie Bracken" userId="a2c2a502-8030-4d91-bb0e-21a8ab9551bf" providerId="ADAL" clId="{41D2C0EA-5BA0-40C8-AA9B-CC6A6B3FBBE1}" dt="2017-05-16T18:59:47.491" v="3" actId="0"/>
        <pc:sldMkLst>
          <pc:docMk/>
          <pc:sldMk cId="3372512837" sldId="309"/>
        </pc:sldMkLst>
      </pc:sldChg>
      <pc:sldChg chg="modTransition">
        <pc:chgData name="Kallie Bracken" userId="a2c2a502-8030-4d91-bb0e-21a8ab9551bf" providerId="ADAL" clId="{41D2C0EA-5BA0-40C8-AA9B-CC6A6B3FBBE1}" dt="2017-05-16T18:59:28.816" v="1" actId="0"/>
        <pc:sldMkLst>
          <pc:docMk/>
          <pc:sldMk cId="4087470904" sldId="311"/>
        </pc:sldMkLst>
      </pc:sldChg>
      <pc:sldChg chg="modTransition">
        <pc:chgData name="Kallie Bracken" userId="a2c2a502-8030-4d91-bb0e-21a8ab9551bf" providerId="ADAL" clId="{41D2C0EA-5BA0-40C8-AA9B-CC6A6B3FBBE1}" dt="2017-05-16T18:59:28.816" v="1" actId="0"/>
        <pc:sldMkLst>
          <pc:docMk/>
          <pc:sldMk cId="1361403750" sldId="312"/>
        </pc:sldMkLst>
      </pc:sldChg>
      <pc:sldChg chg="modTransition">
        <pc:chgData name="Kallie Bracken" userId="a2c2a502-8030-4d91-bb0e-21a8ab9551bf" providerId="ADAL" clId="{41D2C0EA-5BA0-40C8-AA9B-CC6A6B3FBBE1}" dt="2017-05-16T18:59:28.816" v="1" actId="0"/>
        <pc:sldMkLst>
          <pc:docMk/>
          <pc:sldMk cId="2055729190" sldId="313"/>
        </pc:sldMkLst>
      </pc:sldChg>
      <pc:sldChg chg="del">
        <pc:chgData name="Kallie Bracken" userId="a2c2a502-8030-4d91-bb0e-21a8ab9551bf" providerId="ADAL" clId="{41D2C0EA-5BA0-40C8-AA9B-CC6A6B3FBBE1}" dt="2017-05-16T18:59:23.475" v="0" actId="2696"/>
        <pc:sldMkLst>
          <pc:docMk/>
          <pc:sldMk cId="1258271186" sldId="316"/>
        </pc:sldMkLst>
      </pc:sldChg>
    </pc:docChg>
  </pc:docChgLst>
  <pc:docChgLst>
    <pc:chgData name="Kallie Bracken" userId="a2c2a502-8030-4d91-bb0e-21a8ab9551bf" providerId="ADAL" clId="{B55BEDE0-8E60-488F-83FD-CD120CF5D830}"/>
    <pc:docChg chg="undo redo custSel addSld modSld sldOrd">
      <pc:chgData name="Kallie Bracken" userId="a2c2a502-8030-4d91-bb0e-21a8ab9551bf" providerId="ADAL" clId="{B55BEDE0-8E60-488F-83FD-CD120CF5D830}" dt="2017-05-04T23:53:36.418" v="726" actId="0"/>
      <pc:docMkLst>
        <pc:docMk/>
      </pc:docMkLst>
      <pc:sldChg chg="addSp delSp modSp">
        <pc:chgData name="Kallie Bracken" userId="a2c2a502-8030-4d91-bb0e-21a8ab9551bf" providerId="ADAL" clId="{B55BEDE0-8E60-488F-83FD-CD120CF5D830}" dt="2017-05-04T21:47:09.696" v="579" actId="1076"/>
        <pc:sldMkLst>
          <pc:docMk/>
          <pc:sldMk cId="3114395416" sldId="256"/>
        </pc:sldMkLst>
        <pc:spChg chg="mod">
          <ac:chgData name="Kallie Bracken" userId="a2c2a502-8030-4d91-bb0e-21a8ab9551bf" providerId="ADAL" clId="{B55BEDE0-8E60-488F-83FD-CD120CF5D830}" dt="2017-05-04T21:47:09.696" v="579" actId="1076"/>
          <ac:spMkLst>
            <pc:docMk/>
            <pc:sldMk cId="3114395416" sldId="256"/>
            <ac:spMk id="5" creationId="{58C31A40-255C-4C8A-9B16-8B1FC901FA04}"/>
          </ac:spMkLst>
        </pc:spChg>
        <pc:spChg chg="add del mod">
          <ac:chgData name="Kallie Bracken" userId="a2c2a502-8030-4d91-bb0e-21a8ab9551bf" providerId="ADAL" clId="{B55BEDE0-8E60-488F-83FD-CD120CF5D830}" dt="2017-05-04T21:46:26.601" v="473" actId="478"/>
          <ac:spMkLst>
            <pc:docMk/>
            <pc:sldMk cId="3114395416" sldId="256"/>
            <ac:spMk id="4" creationId="{4A2F015B-B78F-4850-886F-48A08ACCEC2D}"/>
          </ac:spMkLst>
        </pc:spChg>
        <pc:spChg chg="del">
          <ac:chgData name="Kallie Bracken" userId="a2c2a502-8030-4d91-bb0e-21a8ab9551bf" providerId="ADAL" clId="{B55BEDE0-8E60-488F-83FD-CD120CF5D830}" dt="2017-05-04T21:46:24.328" v="472" actId="478"/>
          <ac:spMkLst>
            <pc:docMk/>
            <pc:sldMk cId="3114395416" sldId="256"/>
            <ac:spMk id="2" creationId="{CCF9C7F1-E51C-4C4E-90C2-3FD0CDF52814}"/>
          </ac:spMkLst>
        </pc:spChg>
      </pc:sldChg>
      <pc:sldChg chg="delSp modSp ord">
        <pc:chgData name="Kallie Bracken" userId="a2c2a502-8030-4d91-bb0e-21a8ab9551bf" providerId="ADAL" clId="{B55BEDE0-8E60-488F-83FD-CD120CF5D830}" dt="2017-05-04T23:48:39.988" v="608" actId="0"/>
        <pc:sldMkLst>
          <pc:docMk/>
          <pc:sldMk cId="4257996429" sldId="257"/>
        </pc:sldMkLst>
        <pc:spChg chg="del mod">
          <ac:chgData name="Kallie Bracken" userId="a2c2a502-8030-4d91-bb0e-21a8ab9551bf" providerId="ADAL" clId="{B55BEDE0-8E60-488F-83FD-CD120CF5D830}" dt="2017-05-04T23:46:37.519" v="597" actId="478"/>
          <ac:spMkLst>
            <pc:docMk/>
            <pc:sldMk cId="4257996429" sldId="257"/>
            <ac:spMk id="14" creationId="{DF0BDEDB-6A23-4AEA-9DE5-FE26F87B711E}"/>
          </ac:spMkLst>
        </pc:spChg>
        <pc:spChg chg="mod">
          <ac:chgData name="Kallie Bracken" userId="a2c2a502-8030-4d91-bb0e-21a8ab9551bf" providerId="ADAL" clId="{B55BEDE0-8E60-488F-83FD-CD120CF5D830}" dt="2017-05-04T23:46:47.016" v="600" actId="1076"/>
          <ac:spMkLst>
            <pc:docMk/>
            <pc:sldMk cId="4257996429" sldId="257"/>
            <ac:spMk id="11" creationId="{0D14436A-7973-4381-A541-CCC4951233B8}"/>
          </ac:spMkLst>
        </pc:spChg>
        <pc:spChg chg="mod">
          <ac:chgData name="Kallie Bracken" userId="a2c2a502-8030-4d91-bb0e-21a8ab9551bf" providerId="ADAL" clId="{B55BEDE0-8E60-488F-83FD-CD120CF5D830}" dt="2017-05-04T23:46:40.119" v="598" actId="1076"/>
          <ac:spMkLst>
            <pc:docMk/>
            <pc:sldMk cId="4257996429" sldId="257"/>
            <ac:spMk id="12" creationId="{3F2D7658-33D4-4D84-89A9-D2ED8D8AFCAF}"/>
          </ac:spMkLst>
        </pc:spChg>
        <pc:spChg chg="mod">
          <ac:chgData name="Kallie Bracken" userId="a2c2a502-8030-4d91-bb0e-21a8ab9551bf" providerId="ADAL" clId="{B55BEDE0-8E60-488F-83FD-CD120CF5D830}" dt="2017-05-04T23:46:42.206" v="599" actId="1076"/>
          <ac:spMkLst>
            <pc:docMk/>
            <pc:sldMk cId="4257996429" sldId="257"/>
            <ac:spMk id="13" creationId="{685D0BE2-A418-470D-9AD0-696220FF7DD8}"/>
          </ac:spMkLst>
        </pc:spChg>
      </pc:sldChg>
      <pc:sldChg chg="addSp delSp">
        <pc:chgData name="Kallie Bracken" userId="a2c2a502-8030-4d91-bb0e-21a8ab9551bf" providerId="ADAL" clId="{B55BEDE0-8E60-488F-83FD-CD120CF5D830}" dt="2017-05-04T23:52:14.706" v="631" actId="0"/>
        <pc:sldMkLst>
          <pc:docMk/>
          <pc:sldMk cId="3197247169" sldId="288"/>
        </pc:sldMkLst>
        <pc:spChg chg="add del">
          <ac:chgData name="Kallie Bracken" userId="a2c2a502-8030-4d91-bb0e-21a8ab9551bf" providerId="ADAL" clId="{B55BEDE0-8E60-488F-83FD-CD120CF5D830}" dt="2017-05-04T23:52:14.706" v="631" actId="0"/>
          <ac:spMkLst>
            <pc:docMk/>
            <pc:sldMk cId="3197247169" sldId="288"/>
            <ac:spMk id="6" creationId="{3F15DAFC-69D2-4836-B37E-6924760A76D2}"/>
          </ac:spMkLst>
        </pc:spChg>
      </pc:sldChg>
      <pc:sldChg chg="addSp delSp modSp add">
        <pc:chgData name="Kallie Bracken" userId="a2c2a502-8030-4d91-bb0e-21a8ab9551bf" providerId="ADAL" clId="{B55BEDE0-8E60-488F-83FD-CD120CF5D830}" dt="2017-05-04T23:51:47.454" v="628" actId="20577"/>
        <pc:sldMkLst>
          <pc:docMk/>
          <pc:sldMk cId="810788835" sldId="310"/>
        </pc:sldMkLst>
        <pc:spChg chg="add mod">
          <ac:chgData name="Kallie Bracken" userId="a2c2a502-8030-4d91-bb0e-21a8ab9551bf" providerId="ADAL" clId="{B55BEDE0-8E60-488F-83FD-CD120CF5D830}" dt="2017-05-04T23:51:47.454" v="628" actId="20577"/>
          <ac:spMkLst>
            <pc:docMk/>
            <pc:sldMk cId="810788835" sldId="310"/>
            <ac:spMk id="4" creationId="{9F97F398-0C13-4BC7-AB83-B34346B1252C}"/>
          </ac:spMkLst>
        </pc:spChg>
        <pc:spChg chg="del">
          <ac:chgData name="Kallie Bracken" userId="a2c2a502-8030-4d91-bb0e-21a8ab9551bf" providerId="ADAL" clId="{B55BEDE0-8E60-488F-83FD-CD120CF5D830}" dt="2017-05-04T21:37:18.619" v="2" actId="478"/>
          <ac:spMkLst>
            <pc:docMk/>
            <pc:sldMk cId="810788835" sldId="310"/>
            <ac:spMk id="2" creationId="{7C0D209D-AEC5-4534-B52F-9E8E9F641198}"/>
          </ac:spMkLst>
        </pc:spChg>
        <pc:spChg chg="del">
          <ac:chgData name="Kallie Bracken" userId="a2c2a502-8030-4d91-bb0e-21a8ab9551bf" providerId="ADAL" clId="{B55BEDE0-8E60-488F-83FD-CD120CF5D830}" dt="2017-05-04T21:37:17.882" v="1" actId="478"/>
          <ac:spMkLst>
            <pc:docMk/>
            <pc:sldMk cId="810788835" sldId="310"/>
            <ac:spMk id="3" creationId="{A3F79763-97CC-40F7-B06B-54EBE9BE0457}"/>
          </ac:spMkLst>
        </pc:spChg>
      </pc:sldChg>
      <pc:sldChg chg="addSp delSp modSp add">
        <pc:chgData name="Kallie Bracken" userId="a2c2a502-8030-4d91-bb0e-21a8ab9551bf" providerId="ADAL" clId="{B55BEDE0-8E60-488F-83FD-CD120CF5D830}" dt="2017-05-04T23:47:01.404" v="607" actId="0"/>
        <pc:sldMkLst>
          <pc:docMk/>
          <pc:sldMk cId="4087470904" sldId="311"/>
        </pc:sldMkLst>
        <pc:spChg chg="add">
          <ac:chgData name="Kallie Bracken" userId="a2c2a502-8030-4d91-bb0e-21a8ab9551bf" providerId="ADAL" clId="{B55BEDE0-8E60-488F-83FD-CD120CF5D830}" dt="2017-05-04T23:47:01.404" v="607" actId="0"/>
          <ac:spMkLst>
            <pc:docMk/>
            <pc:sldMk cId="4087470904" sldId="311"/>
            <ac:spMk id="28" creationId="{EE949AA9-00CE-4090-B746-EE3DCE704211}"/>
          </ac:spMkLst>
        </pc:spChg>
        <pc:spChg chg="del mod">
          <ac:chgData name="Kallie Bracken" userId="a2c2a502-8030-4d91-bb0e-21a8ab9551bf" providerId="ADAL" clId="{B55BEDE0-8E60-488F-83FD-CD120CF5D830}" dt="2017-05-04T23:46:56.766" v="603" actId="478"/>
          <ac:spMkLst>
            <pc:docMk/>
            <pc:sldMk cId="4087470904" sldId="311"/>
            <ac:spMk id="12" creationId="{3F2D7658-33D4-4D84-89A9-D2ED8D8AFCAF}"/>
          </ac:spMkLst>
        </pc:spChg>
        <pc:spChg chg="del">
          <ac:chgData name="Kallie Bracken" userId="a2c2a502-8030-4d91-bb0e-21a8ab9551bf" providerId="ADAL" clId="{B55BEDE0-8E60-488F-83FD-CD120CF5D830}" dt="2017-05-04T23:46:12.654" v="583" actId="478"/>
          <ac:spMkLst>
            <pc:docMk/>
            <pc:sldMk cId="4087470904" sldId="311"/>
            <ac:spMk id="31" creationId="{08EE95FB-0F73-490F-8A0C-C15F9B3D54DF}"/>
          </ac:spMkLst>
        </pc:spChg>
        <pc:spChg chg="del mod">
          <ac:chgData name="Kallie Bracken" userId="a2c2a502-8030-4d91-bb0e-21a8ab9551bf" providerId="ADAL" clId="{B55BEDE0-8E60-488F-83FD-CD120CF5D830}" dt="2017-05-04T23:46:58.840" v="605" actId="478"/>
          <ac:spMkLst>
            <pc:docMk/>
            <pc:sldMk cId="4087470904" sldId="311"/>
            <ac:spMk id="11" creationId="{0D14436A-7973-4381-A541-CCC4951233B8}"/>
          </ac:spMkLst>
        </pc:spChg>
        <pc:spChg chg="add">
          <ac:chgData name="Kallie Bracken" userId="a2c2a502-8030-4d91-bb0e-21a8ab9551bf" providerId="ADAL" clId="{B55BEDE0-8E60-488F-83FD-CD120CF5D830}" dt="2017-05-04T23:47:01.404" v="607" actId="0"/>
          <ac:spMkLst>
            <pc:docMk/>
            <pc:sldMk cId="4087470904" sldId="311"/>
            <ac:spMk id="26" creationId="{AE3FEBF1-E9C8-4A53-B09B-D0D3AFF0C84D}"/>
          </ac:spMkLst>
        </pc:spChg>
        <pc:spChg chg="del">
          <ac:chgData name="Kallie Bracken" userId="a2c2a502-8030-4d91-bb0e-21a8ab9551bf" providerId="ADAL" clId="{B55BEDE0-8E60-488F-83FD-CD120CF5D830}" dt="2017-05-04T23:46:59.823" v="606" actId="478"/>
          <ac:spMkLst>
            <pc:docMk/>
            <pc:sldMk cId="4087470904" sldId="311"/>
            <ac:spMk id="14" creationId="{DF0BDEDB-6A23-4AEA-9DE5-FE26F87B711E}"/>
          </ac:spMkLst>
        </pc:spChg>
        <pc:spChg chg="add">
          <ac:chgData name="Kallie Bracken" userId="a2c2a502-8030-4d91-bb0e-21a8ab9551bf" providerId="ADAL" clId="{B55BEDE0-8E60-488F-83FD-CD120CF5D830}" dt="2017-05-04T23:47:01.404" v="607" actId="0"/>
          <ac:spMkLst>
            <pc:docMk/>
            <pc:sldMk cId="4087470904" sldId="311"/>
            <ac:spMk id="25" creationId="{04CF2B5A-7E99-4BA8-A68D-569C74AE73B3}"/>
          </ac:spMkLst>
        </pc:spChg>
        <pc:spChg chg="del">
          <ac:chgData name="Kallie Bracken" userId="a2c2a502-8030-4d91-bb0e-21a8ab9551bf" providerId="ADAL" clId="{B55BEDE0-8E60-488F-83FD-CD120CF5D830}" dt="2017-05-04T23:46:54.702" v="601" actId="478"/>
          <ac:spMkLst>
            <pc:docMk/>
            <pc:sldMk cId="4087470904" sldId="311"/>
            <ac:spMk id="13" creationId="{685D0BE2-A418-470D-9AD0-696220FF7DD8}"/>
          </ac:spMkLst>
        </pc:spChg>
        <pc:spChg chg="del mod">
          <ac:chgData name="Kallie Bracken" userId="a2c2a502-8030-4d91-bb0e-21a8ab9551bf" providerId="ADAL" clId="{B55BEDE0-8E60-488F-83FD-CD120CF5D830}" dt="2017-05-04T23:46:11.575" v="582" actId="478"/>
          <ac:spMkLst>
            <pc:docMk/>
            <pc:sldMk cId="4087470904" sldId="311"/>
            <ac:spMk id="30" creationId="{D6D2D451-6EF6-47AD-8F68-B9D4ABE87746}"/>
          </ac:spMkLst>
        </pc:spChg>
      </pc:sldChg>
      <pc:sldChg chg="addSp modSp add">
        <pc:chgData name="Kallie Bracken" userId="a2c2a502-8030-4d91-bb0e-21a8ab9551bf" providerId="ADAL" clId="{B55BEDE0-8E60-488F-83FD-CD120CF5D830}" dt="2017-05-04T23:53:32.860" v="724" actId="1076"/>
        <pc:sldMkLst>
          <pc:docMk/>
          <pc:sldMk cId="1361403750" sldId="312"/>
        </pc:sldMkLst>
        <pc:spChg chg="add mod">
          <ac:chgData name="Kallie Bracken" userId="a2c2a502-8030-4d91-bb0e-21a8ab9551bf" providerId="ADAL" clId="{B55BEDE0-8E60-488F-83FD-CD120CF5D830}" dt="2017-05-04T23:53:26.501" v="723" actId="0"/>
          <ac:spMkLst>
            <pc:docMk/>
            <pc:sldMk cId="1361403750" sldId="312"/>
            <ac:spMk id="29" creationId="{97C6059A-F540-471C-9175-E085A2E48EB3}"/>
          </ac:spMkLst>
        </pc:spChg>
        <pc:spChg chg="add mod">
          <ac:chgData name="Kallie Bracken" userId="a2c2a502-8030-4d91-bb0e-21a8ab9551bf" providerId="ADAL" clId="{B55BEDE0-8E60-488F-83FD-CD120CF5D830}" dt="2017-05-04T23:53:32.860" v="724" actId="1076"/>
          <ac:spMkLst>
            <pc:docMk/>
            <pc:sldMk cId="1361403750" sldId="312"/>
            <ac:spMk id="2" creationId="{F453F518-CA8F-4A37-B775-C90101103670}"/>
          </ac:spMkLst>
        </pc:spChg>
        <pc:picChg chg="ord">
          <ac:chgData name="Kallie Bracken" userId="a2c2a502-8030-4d91-bb0e-21a8ab9551bf" providerId="ADAL" clId="{B55BEDE0-8E60-488F-83FD-CD120CF5D830}" dt="2017-05-04T23:52:26.186" v="634" actId="166"/>
          <ac:picMkLst>
            <pc:docMk/>
            <pc:sldMk cId="1361403750" sldId="312"/>
            <ac:picMk id="9" creationId="{4CEFE38C-A765-4916-94E9-F6DE25551244}"/>
          </ac:picMkLst>
        </pc:picChg>
      </pc:sldChg>
      <pc:sldChg chg="add ord">
        <pc:chgData name="Kallie Bracken" userId="a2c2a502-8030-4d91-bb0e-21a8ab9551bf" providerId="ADAL" clId="{B55BEDE0-8E60-488F-83FD-CD120CF5D830}" dt="2017-05-04T23:53:36.418" v="726" actId="0"/>
        <pc:sldMkLst>
          <pc:docMk/>
          <pc:sldMk cId="2055729190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015C7-5FFF-4352-B954-D53B5C501245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8AFE3-2AC1-46D4-B8BA-170CAA34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0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4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42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create --name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--endpoint-mode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dnsrr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--network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--constraint '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node.labels.os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endParaRPr lang="en-US" sz="105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create --name web --endpoint-mode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dnsrr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--publish mode=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host,target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=8000 --network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--constraint '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node.labels.os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==windows' hello-count-web</a:t>
            </a:r>
            <a:endParaRPr lang="en-US" sz="105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3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22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AFE3-2AC1-46D4-B8BA-170CAA3446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5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2071-29CF-4DFD-A086-DE47F3821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50C8A-0EE5-417E-AD5E-B02BCF566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1D7A-9E6B-4F5F-8B15-61705200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028E-7E65-4DAD-ADC3-FE8D21F9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EE12-FC91-4F82-A6B2-74250F47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BA51-9906-4F4C-A82B-2E724190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F5966-CF52-4226-82FC-C1A01FCC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F91A-AD85-4806-A690-D4D7D766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E14E-2A61-4F54-B7D9-5C737A90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EB77-5678-4E5F-954F-D7BA466F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F893F-5DF1-4BE9-86D0-D30E97B51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1D9D8-1B18-4032-ABDD-CBB61822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2FD5-759C-4C5C-AD50-2E5873FA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A065-D72C-4781-854C-D511334F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7231-B813-4EA4-B540-81C05292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2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80A6-D147-42AA-88D4-412C01F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4ACA-35E3-43ED-BDFA-FCE78F3B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D4FA-D68D-4E5E-8E62-8EABFA83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3368-6395-4FB2-B259-A448FD1B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D488-D456-41F5-B345-BB05922E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9025-3FDB-4B42-AA15-8FE61F4A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92922-7F4B-4CB6-8109-A406EBF5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CAAA-1793-4AB9-85B1-FA596C5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C52B-0117-49E4-A4CE-F141C8A9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1E6C-A217-4EA6-ACCD-234422AE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EB02-FF4A-46CC-B6D6-23B9261C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A8F9-64C9-4C09-96C4-6435679D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9E921-29EA-4681-AA77-35612FB6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A5117-7DC5-4440-8A14-4ED43181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172EB-A604-4F1E-BDB0-EFBFC703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92028-8B4D-4585-A874-1E2B8D79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4A51-DEE8-49EB-96BE-6D342121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87F2-BE0A-4AFA-97B9-6438FE99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0C6BA-2F98-4E8C-8E06-F5DE7CBB5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A3B0B-CB05-4288-8FCA-53D6E4C89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390C0-196E-484C-97BE-17FD31080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97029-41A9-413A-8232-D02B7D27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897D-D53F-408E-BE0A-0A43933D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29A35-1EEB-4917-8E4F-67022B44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CE89-22CB-489C-8191-FE6408EC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038BF-AFC9-4F14-8EDA-DCDCE90B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1242-6225-4971-B4CF-857701F3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EB581-4DAC-4535-AD35-233FB4B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25DBD-8878-409D-895D-39F3A688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AE19A-3C30-4274-A8CD-91B92F6B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A559E-E5AF-4F35-897D-6B095466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7BB7-5F81-4A9A-A711-3A877BAD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60C6-BF14-472E-B16E-DC598043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C45D9-510F-4197-B5A2-EF895FA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5327-2274-4E10-A115-A4E9561A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ED70-C967-41F8-B8F4-0553EBE2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8D16A-31A0-4245-A7E1-57B2F4C5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41FF-3984-4961-BDD2-CFFD344B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017CB-7067-498C-ACC8-786255129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6E3E3-F5C1-40EF-9336-515FC03C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E097-2579-4A98-8A76-F13669DD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17A1-70F2-48CE-84B7-7C1AE997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D6271-D064-4009-AF83-5E12499B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CBC44-213B-4070-8B38-2AE9C5D1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2888-DFCD-4C30-B46C-626B10A7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68C7-5C6A-40F7-9491-E9AE80E0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154C-91B7-4ED8-9B27-63881F959754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651A-780E-4652-8C00-72BFB7401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80D1-6914-4EFB-97D5-01EA3F910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4FE8-8D7C-4D95-8549-1938E806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9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31A40-255C-4C8A-9B16-8B1FC901FA04}"/>
              </a:ext>
            </a:extLst>
          </p:cNvPr>
          <p:cNvSpPr txBox="1"/>
          <p:nvPr/>
        </p:nvSpPr>
        <p:spPr>
          <a:xfrm>
            <a:off x="85745" y="6178848"/>
            <a:ext cx="1242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Demo: Using Docker Swarm to run a </a:t>
            </a:r>
            <a:r>
              <a:rPr lang="en-US" sz="1600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Windows+Linux</a:t>
            </a:r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mixed-OS ‘containerized’ application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Kallie Bracken, Program Manager, Windows Container Networking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97CFAB-1B29-42C1-8640-8F0D398DEB2C}"/>
              </a:ext>
            </a:extLst>
          </p:cNvPr>
          <p:cNvGrpSpPr/>
          <p:nvPr/>
        </p:nvGrpSpPr>
        <p:grpSpPr>
          <a:xfrm>
            <a:off x="0" y="2578319"/>
            <a:ext cx="11891838" cy="3518283"/>
            <a:chOff x="0" y="2603079"/>
            <a:chExt cx="11891838" cy="3518283"/>
          </a:xfrm>
          <a:solidFill>
            <a:srgbClr val="DEEBF7"/>
          </a:solidFill>
        </p:grpSpPr>
        <p:pic>
          <p:nvPicPr>
            <p:cNvPr id="10" name="Picture 9" descr="A picture containing thing&#10;&#10;Description generated with very high confidence">
              <a:extLst>
                <a:ext uri="{FF2B5EF4-FFF2-40B4-BE49-F238E27FC236}">
                  <a16:creationId xmlns:a16="http://schemas.microsoft.com/office/drawing/2014/main" id="{2EDBCBB7-2ED2-4F60-871B-FE861F72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755" y="2684029"/>
              <a:ext cx="2695083" cy="3176155"/>
            </a:xfrm>
            <a:prstGeom prst="rect">
              <a:avLst/>
            </a:prstGeom>
            <a:grpFill/>
          </p:spPr>
        </p:pic>
        <p:pic>
          <p:nvPicPr>
            <p:cNvPr id="12" name="Picture 11" descr="A picture containing monitor, screen, display, electronics&#10;&#10;Description generated with very high confidence">
              <a:extLst>
                <a:ext uri="{FF2B5EF4-FFF2-40B4-BE49-F238E27FC236}">
                  <a16:creationId xmlns:a16="http://schemas.microsoft.com/office/drawing/2014/main" id="{C72E69C1-ED3F-4107-A968-2FC34891A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960" y="3180944"/>
              <a:ext cx="2944098" cy="2940418"/>
            </a:xfrm>
            <a:prstGeom prst="rect">
              <a:avLst/>
            </a:prstGeom>
            <a:grpFill/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87695C-8075-45A6-8946-EF2888EF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769" y="3596692"/>
              <a:ext cx="1532179" cy="1532179"/>
            </a:xfrm>
            <a:prstGeom prst="rect">
              <a:avLst/>
            </a:prstGeom>
            <a:grpFill/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26567B8-2D92-4FBE-B6D3-96961591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424" y="3596693"/>
              <a:ext cx="1532179" cy="1532179"/>
            </a:xfrm>
            <a:prstGeom prst="rect">
              <a:avLst/>
            </a:prstGeom>
            <a:grpFill/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25E4842-1492-4A52-A2BF-474C226C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03079"/>
              <a:ext cx="3391346" cy="3338054"/>
            </a:xfrm>
            <a:prstGeom prst="rect">
              <a:avLst/>
            </a:prstGeom>
            <a:grpFill/>
          </p:spPr>
        </p:pic>
      </p:grpSp>
      <p:grpSp>
        <p:nvGrpSpPr>
          <p:cNvPr id="4" name="Group 3"/>
          <p:cNvGrpSpPr/>
          <p:nvPr/>
        </p:nvGrpSpPr>
        <p:grpSpPr>
          <a:xfrm>
            <a:off x="1847196" y="998179"/>
            <a:ext cx="7928293" cy="1619967"/>
            <a:chOff x="2168767" y="702398"/>
            <a:chExt cx="7928293" cy="1619967"/>
          </a:xfrm>
        </p:grpSpPr>
        <p:sp>
          <p:nvSpPr>
            <p:cNvPr id="3" name="Rectangle 2"/>
            <p:cNvSpPr/>
            <p:nvPr/>
          </p:nvSpPr>
          <p:spPr>
            <a:xfrm>
              <a:off x="2168767" y="1087254"/>
              <a:ext cx="176041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App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18463" y="785701"/>
              <a:ext cx="5178597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Windows </a:t>
              </a:r>
              <a:r>
                <a:rPr lang="en-US" sz="4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front-end</a:t>
              </a:r>
            </a:p>
            <a:p>
              <a:r>
                <a:rPr lang="en-US" sz="44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Linux </a:t>
              </a:r>
              <a:r>
                <a:rPr lang="en-US" sz="4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back-end</a:t>
              </a:r>
            </a:p>
          </p:txBody>
        </p:sp>
        <p:sp>
          <p:nvSpPr>
            <p:cNvPr id="15" name="Left Brace 14">
              <a:extLst/>
            </p:cNvPr>
            <p:cNvSpPr/>
            <p:nvPr/>
          </p:nvSpPr>
          <p:spPr>
            <a:xfrm>
              <a:off x="4198649" y="702398"/>
              <a:ext cx="501675" cy="1619967"/>
            </a:xfrm>
            <a:prstGeom prst="leftBrace">
              <a:avLst>
                <a:gd name="adj1" fmla="val 83843"/>
                <a:gd name="adj2" fmla="val 50000"/>
              </a:avLst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132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38976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Windows hosts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Linux host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 (Windows)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 (Windows)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 (Linux)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108574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Windows hosts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Linux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network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 (Windows)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 (Windows)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 (Linux)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90B82-B805-4CB9-B711-3AB895197D29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CE3CBB-E631-46D1-B51A-F5D8A20C989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52E40-F4BF-4067-96A6-49464D753775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D442E-75E7-445A-98CE-948EAADC0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DC7203-061A-44DE-831B-2663E912A761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10D6A3-2E2D-4C15-A04E-377392B06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D6C9EB-2ACE-46AF-A525-10684B1F9CBE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C6B484-525D-48FA-9206-2C04BD75B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36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108574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Windows hosts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Linux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network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 (Windows)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 (Windows)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 (Linux)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44CBA-FB12-4BA3-854D-37A0D4D3D3BC}"/>
              </a:ext>
            </a:extLst>
          </p:cNvPr>
          <p:cNvSpPr/>
          <p:nvPr/>
        </p:nvSpPr>
        <p:spPr>
          <a:xfrm>
            <a:off x="6391275" y="76282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  <a:p>
            <a:pPr lvl="1"/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A13685-1AA9-46AE-9E8C-390FC4D339E9}"/>
              </a:ext>
            </a:extLst>
          </p:cNvPr>
          <p:cNvSpPr/>
          <p:nvPr/>
        </p:nvSpPr>
        <p:spPr>
          <a:xfrm>
            <a:off x="2333625" y="2660867"/>
            <a:ext cx="5181599" cy="2348216"/>
          </a:xfrm>
          <a:prstGeom prst="roundRect">
            <a:avLst/>
          </a:prstGeom>
          <a:solidFill>
            <a:srgbClr val="FADCF1">
              <a:alpha val="54000"/>
            </a:srgbClr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 Service: ‘web’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F7460E7-7622-4E4F-A3C2-E874D15DC302}"/>
              </a:ext>
            </a:extLst>
          </p:cNvPr>
          <p:cNvSpPr/>
          <p:nvPr/>
        </p:nvSpPr>
        <p:spPr>
          <a:xfrm>
            <a:off x="8039323" y="2660868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90B82-B805-4CB9-B711-3AB895197D29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CE3CBB-E631-46D1-B51A-F5D8A20C989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52E40-F4BF-4067-96A6-49464D753775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D442E-75E7-445A-98CE-948EAADC0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DC7203-061A-44DE-831B-2663E912A761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10D6A3-2E2D-4C15-A04E-377392B06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D6C9EB-2ACE-46AF-A525-10684B1F9CBE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C6B484-525D-48FA-9206-2C04BD75B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019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108574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Windows hosts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Linux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network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 (Windows)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 (Windows)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 (Linux)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44CBA-FB12-4BA3-854D-37A0D4D3D3BC}"/>
              </a:ext>
            </a:extLst>
          </p:cNvPr>
          <p:cNvSpPr/>
          <p:nvPr/>
        </p:nvSpPr>
        <p:spPr>
          <a:xfrm>
            <a:off x="6391275" y="76282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‘web’ service (Windows containers)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A13685-1AA9-46AE-9E8C-390FC4D339E9}"/>
              </a:ext>
            </a:extLst>
          </p:cNvPr>
          <p:cNvSpPr/>
          <p:nvPr/>
        </p:nvSpPr>
        <p:spPr>
          <a:xfrm>
            <a:off x="2333625" y="2660867"/>
            <a:ext cx="5181599" cy="2348216"/>
          </a:xfrm>
          <a:prstGeom prst="roundRect">
            <a:avLst/>
          </a:prstGeom>
          <a:solidFill>
            <a:srgbClr val="FADCF1">
              <a:alpha val="54000"/>
            </a:srgbClr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 Service: ‘web’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EB6C98-D2E1-4351-80DA-5AAC506D65E0}"/>
              </a:ext>
            </a:extLst>
          </p:cNvPr>
          <p:cNvSpPr/>
          <p:nvPr/>
        </p:nvSpPr>
        <p:spPr>
          <a:xfrm>
            <a:off x="2586356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BF222-E186-47B2-8BF2-E300330B4C72}"/>
              </a:ext>
            </a:extLst>
          </p:cNvPr>
          <p:cNvSpPr/>
          <p:nvPr/>
        </p:nvSpPr>
        <p:spPr>
          <a:xfrm>
            <a:off x="5978662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‘web.2’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4FA103-4731-445C-B6BB-96659C11CDC0}"/>
              </a:ext>
            </a:extLst>
          </p:cNvPr>
          <p:cNvSpPr/>
          <p:nvPr/>
        </p:nvSpPr>
        <p:spPr>
          <a:xfrm>
            <a:off x="4459742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‘web.3’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F7460E7-7622-4E4F-A3C2-E874D15DC302}"/>
              </a:ext>
            </a:extLst>
          </p:cNvPr>
          <p:cNvSpPr/>
          <p:nvPr/>
        </p:nvSpPr>
        <p:spPr>
          <a:xfrm>
            <a:off x="8039323" y="2660868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pic>
        <p:nvPicPr>
          <p:cNvPr id="46" name="Picture 45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F71C8F9-BAD2-40B8-8771-079A927D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81" y="3932251"/>
            <a:ext cx="304824" cy="304443"/>
          </a:xfrm>
          <a:prstGeom prst="rect">
            <a:avLst/>
          </a:prstGeom>
        </p:spPr>
      </p:pic>
      <p:pic>
        <p:nvPicPr>
          <p:cNvPr id="47" name="Picture 46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A2DE6E44-66AF-4E19-999C-FD96BC41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95" y="3943949"/>
            <a:ext cx="304824" cy="304443"/>
          </a:xfrm>
          <a:prstGeom prst="rect">
            <a:avLst/>
          </a:prstGeom>
        </p:spPr>
      </p:pic>
      <p:pic>
        <p:nvPicPr>
          <p:cNvPr id="48" name="Picture 47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CFD7F1EA-3836-4F8A-8D14-341D4259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67" y="3946899"/>
            <a:ext cx="304824" cy="3044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90B82-B805-4CB9-B711-3AB895197D29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CE3CBB-E631-46D1-B51A-F5D8A20C989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52E40-F4BF-4067-96A6-49464D753775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D442E-75E7-445A-98CE-948EAADC0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DC7203-061A-44DE-831B-2663E912A761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10D6A3-2E2D-4C15-A04E-377392B06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D6C9EB-2ACE-46AF-A525-10684B1F9CBE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C6B484-525D-48FA-9206-2C04BD75B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94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543451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Windows hosts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Linux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network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 (Windows)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 (Windows)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 (Linux)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44CBA-FB12-4BA3-854D-37A0D4D3D3BC}"/>
              </a:ext>
            </a:extLst>
          </p:cNvPr>
          <p:cNvSpPr/>
          <p:nvPr/>
        </p:nvSpPr>
        <p:spPr>
          <a:xfrm>
            <a:off x="6391275" y="76282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‘web’ service (Windows containers)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service (Linux 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A13685-1AA9-46AE-9E8C-390FC4D339E9}"/>
              </a:ext>
            </a:extLst>
          </p:cNvPr>
          <p:cNvSpPr/>
          <p:nvPr/>
        </p:nvSpPr>
        <p:spPr>
          <a:xfrm>
            <a:off x="2333625" y="2660867"/>
            <a:ext cx="5181599" cy="2348216"/>
          </a:xfrm>
          <a:prstGeom prst="roundRect">
            <a:avLst/>
          </a:prstGeom>
          <a:solidFill>
            <a:srgbClr val="FADCF1">
              <a:alpha val="54000"/>
            </a:srgbClr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 Service: ‘web’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EB6C98-D2E1-4351-80DA-5AAC506D65E0}"/>
              </a:ext>
            </a:extLst>
          </p:cNvPr>
          <p:cNvSpPr/>
          <p:nvPr/>
        </p:nvSpPr>
        <p:spPr>
          <a:xfrm>
            <a:off x="2586356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BF222-E186-47B2-8BF2-E300330B4C72}"/>
              </a:ext>
            </a:extLst>
          </p:cNvPr>
          <p:cNvSpPr/>
          <p:nvPr/>
        </p:nvSpPr>
        <p:spPr>
          <a:xfrm>
            <a:off x="5978662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‘web.2’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4FA103-4731-445C-B6BB-96659C11CDC0}"/>
              </a:ext>
            </a:extLst>
          </p:cNvPr>
          <p:cNvSpPr/>
          <p:nvPr/>
        </p:nvSpPr>
        <p:spPr>
          <a:xfrm>
            <a:off x="4459742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‘web.3’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F7460E7-7622-4E4F-A3C2-E874D15DC302}"/>
              </a:ext>
            </a:extLst>
          </p:cNvPr>
          <p:cNvSpPr/>
          <p:nvPr/>
        </p:nvSpPr>
        <p:spPr>
          <a:xfrm>
            <a:off x="8039323" y="2660868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56E7AE-E63B-43A2-8956-22166712FA20}"/>
              </a:ext>
            </a:extLst>
          </p:cNvPr>
          <p:cNvSpPr/>
          <p:nvPr/>
        </p:nvSpPr>
        <p:spPr>
          <a:xfrm>
            <a:off x="8860314" y="3290395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pic>
        <p:nvPicPr>
          <p:cNvPr id="46" name="Picture 45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F71C8F9-BAD2-40B8-8771-079A927D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81" y="3932251"/>
            <a:ext cx="304824" cy="304443"/>
          </a:xfrm>
          <a:prstGeom prst="rect">
            <a:avLst/>
          </a:prstGeom>
        </p:spPr>
      </p:pic>
      <p:pic>
        <p:nvPicPr>
          <p:cNvPr id="47" name="Picture 46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A2DE6E44-66AF-4E19-999C-FD96BC41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95" y="3943949"/>
            <a:ext cx="304824" cy="304443"/>
          </a:xfrm>
          <a:prstGeom prst="rect">
            <a:avLst/>
          </a:prstGeom>
        </p:spPr>
      </p:pic>
      <p:pic>
        <p:nvPicPr>
          <p:cNvPr id="48" name="Picture 47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CFD7F1EA-3836-4F8A-8D14-341D4259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67" y="3946899"/>
            <a:ext cx="304824" cy="3044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90B82-B805-4CB9-B711-3AB895197D29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CE3CBB-E631-46D1-B51A-F5D8A20C989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52E40-F4BF-4067-96A6-49464D753775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D442E-75E7-445A-98CE-948EAADC0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DC7203-061A-44DE-831B-2663E912A761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10D6A3-2E2D-4C15-A04E-377392B06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D6C9EB-2ACE-46AF-A525-10684B1F9CBE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C6B484-525D-48FA-9206-2C04BD75B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F55088BC-D60F-47EC-A36E-66F728196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3665" y="3585419"/>
            <a:ext cx="1734158" cy="693663"/>
          </a:xfrm>
          <a:prstGeom prst="rect">
            <a:avLst/>
          </a:prstGeom>
        </p:spPr>
      </p:pic>
      <p:pic>
        <p:nvPicPr>
          <p:cNvPr id="50" name="Picture 49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CBDEC23E-C884-40B2-97A4-D1671123A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41" y="3823022"/>
            <a:ext cx="400692" cy="4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108574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Windows hosts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Linux host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 network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 (Windows)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 (Windows)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 (Linux)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44CBA-FB12-4BA3-854D-37A0D4D3D3BC}"/>
              </a:ext>
            </a:extLst>
          </p:cNvPr>
          <p:cNvSpPr/>
          <p:nvPr/>
        </p:nvSpPr>
        <p:spPr>
          <a:xfrm>
            <a:off x="6391275" y="76282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‘web’ service (Windows containers)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service (Linux 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overlay network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A13685-1AA9-46AE-9E8C-390FC4D339E9}"/>
              </a:ext>
            </a:extLst>
          </p:cNvPr>
          <p:cNvSpPr/>
          <p:nvPr/>
        </p:nvSpPr>
        <p:spPr>
          <a:xfrm>
            <a:off x="2333625" y="2660867"/>
            <a:ext cx="5181599" cy="2348216"/>
          </a:xfrm>
          <a:prstGeom prst="roundRect">
            <a:avLst/>
          </a:prstGeom>
          <a:solidFill>
            <a:srgbClr val="FADCF1">
              <a:alpha val="54000"/>
            </a:srgbClr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 Service: ‘web’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EB6C98-D2E1-4351-80DA-5AAC506D65E0}"/>
              </a:ext>
            </a:extLst>
          </p:cNvPr>
          <p:cNvSpPr/>
          <p:nvPr/>
        </p:nvSpPr>
        <p:spPr>
          <a:xfrm>
            <a:off x="2586356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BF222-E186-47B2-8BF2-E300330B4C72}"/>
              </a:ext>
            </a:extLst>
          </p:cNvPr>
          <p:cNvSpPr/>
          <p:nvPr/>
        </p:nvSpPr>
        <p:spPr>
          <a:xfrm>
            <a:off x="5978662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‘web.2’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4FA103-4731-445C-B6BB-96659C11CDC0}"/>
              </a:ext>
            </a:extLst>
          </p:cNvPr>
          <p:cNvSpPr/>
          <p:nvPr/>
        </p:nvSpPr>
        <p:spPr>
          <a:xfrm>
            <a:off x="4459742" y="3290395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‘web.3’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F7460E7-7622-4E4F-A3C2-E874D15DC302}"/>
              </a:ext>
            </a:extLst>
          </p:cNvPr>
          <p:cNvSpPr/>
          <p:nvPr/>
        </p:nvSpPr>
        <p:spPr>
          <a:xfrm>
            <a:off x="8039323" y="2660868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56E7AE-E63B-43A2-8956-22166712FA20}"/>
              </a:ext>
            </a:extLst>
          </p:cNvPr>
          <p:cNvSpPr/>
          <p:nvPr/>
        </p:nvSpPr>
        <p:spPr>
          <a:xfrm>
            <a:off x="8860314" y="3290395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pic>
        <p:nvPicPr>
          <p:cNvPr id="46" name="Picture 45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F71C8F9-BAD2-40B8-8771-079A927D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81" y="3932251"/>
            <a:ext cx="304824" cy="304443"/>
          </a:xfrm>
          <a:prstGeom prst="rect">
            <a:avLst/>
          </a:prstGeom>
        </p:spPr>
      </p:pic>
      <p:pic>
        <p:nvPicPr>
          <p:cNvPr id="47" name="Picture 46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A2DE6E44-66AF-4E19-999C-FD96BC41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95" y="3943949"/>
            <a:ext cx="304824" cy="304443"/>
          </a:xfrm>
          <a:prstGeom prst="rect">
            <a:avLst/>
          </a:prstGeom>
        </p:spPr>
      </p:pic>
      <p:pic>
        <p:nvPicPr>
          <p:cNvPr id="48" name="Picture 47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CFD7F1EA-3836-4F8A-8D14-341D4259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67" y="3946899"/>
            <a:ext cx="304824" cy="3044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4B90B82-B805-4CB9-B711-3AB895197D29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CE3CBB-E631-46D1-B51A-F5D8A20C989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52E40-F4BF-4067-96A6-49464D753775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6D442E-75E7-445A-98CE-948EAADC0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DC7203-061A-44DE-831B-2663E912A761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10D6A3-2E2D-4C15-A04E-377392B06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D6C9EB-2ACE-46AF-A525-10684B1F9CBE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C6B484-525D-48FA-9206-2C04BD75B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7028A5-D8CD-47A9-8A3F-033F9A0A995D}"/>
              </a:ext>
            </a:extLst>
          </p:cNvPr>
          <p:cNvGrpSpPr/>
          <p:nvPr/>
        </p:nvGrpSpPr>
        <p:grpSpPr>
          <a:xfrm>
            <a:off x="2663067" y="4093825"/>
            <a:ext cx="6485227" cy="279026"/>
            <a:chOff x="2663067" y="4030325"/>
            <a:chExt cx="6485227" cy="27902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E158B1-6315-4A81-BDE2-355A6D8E7DC0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4" y="4309351"/>
              <a:ext cx="6346781" cy="0"/>
            </a:xfrm>
            <a:prstGeom prst="line">
              <a:avLst/>
            </a:prstGeom>
            <a:ln w="76200">
              <a:solidFill>
                <a:srgbClr val="FC9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81BFB6A-2D31-4180-BBD8-14180C106FDE}"/>
                </a:ext>
              </a:extLst>
            </p:cNvPr>
            <p:cNvGrpSpPr/>
            <p:nvPr/>
          </p:nvGrpSpPr>
          <p:grpSpPr>
            <a:xfrm>
              <a:off x="2663067" y="4030325"/>
              <a:ext cx="195826" cy="266618"/>
              <a:chOff x="2689811" y="4028715"/>
              <a:chExt cx="195826" cy="26661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76BDCA9-455E-4EE7-A4B5-A21DBDFE74AF}"/>
                  </a:ext>
                </a:extLst>
              </p:cNvPr>
              <p:cNvSpPr/>
              <p:nvPr/>
            </p:nvSpPr>
            <p:spPr>
              <a:xfrm>
                <a:off x="2689811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36C603E-F662-401A-B4B9-6AF8C4DFAA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6558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CE83644-79B0-4CC4-BD12-DCCF4ADE789B}"/>
                </a:ext>
              </a:extLst>
            </p:cNvPr>
            <p:cNvGrpSpPr/>
            <p:nvPr/>
          </p:nvGrpSpPr>
          <p:grpSpPr>
            <a:xfrm>
              <a:off x="4606919" y="4030325"/>
              <a:ext cx="195826" cy="266618"/>
              <a:chOff x="2687430" y="4028715"/>
              <a:chExt cx="195826" cy="26661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70F5501-1B24-40B4-971B-86079D65CEEB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9F3F08B-DE83-4B50-8A44-7A99029E3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FBECC84-BA52-458C-A917-61BCC51A3023}"/>
                </a:ext>
              </a:extLst>
            </p:cNvPr>
            <p:cNvGrpSpPr/>
            <p:nvPr/>
          </p:nvGrpSpPr>
          <p:grpSpPr>
            <a:xfrm>
              <a:off x="6133527" y="4030325"/>
              <a:ext cx="195826" cy="266618"/>
              <a:chOff x="2687430" y="4028715"/>
              <a:chExt cx="195826" cy="266618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7EF75A-F08C-42A3-B90F-27EB0EFEB111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831470F-0B32-4921-8742-FE0A50D921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15B41D-AC4E-466E-B447-9093FC3AB432}"/>
                </a:ext>
              </a:extLst>
            </p:cNvPr>
            <p:cNvGrpSpPr/>
            <p:nvPr/>
          </p:nvGrpSpPr>
          <p:grpSpPr>
            <a:xfrm>
              <a:off x="8952468" y="4030325"/>
              <a:ext cx="195826" cy="266618"/>
              <a:chOff x="2687430" y="4028715"/>
              <a:chExt cx="195826" cy="266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48F9807-584F-4B3D-A3E6-E0131DD027E6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8ECAF46-E5EA-4390-AE82-7F1C688E3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4A970159-96B9-48F5-A8ED-BEF409CB9C63}"/>
              </a:ext>
            </a:extLst>
          </p:cNvPr>
          <p:cNvSpPr/>
          <p:nvPr/>
        </p:nvSpPr>
        <p:spPr>
          <a:xfrm>
            <a:off x="4457309" y="4425100"/>
            <a:ext cx="29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Overlay network: ‘</a:t>
            </a:r>
            <a:r>
              <a:rPr lang="en-US" dirty="0" err="1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0344512-C581-4DDD-9643-648D1B014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3665" y="3585419"/>
            <a:ext cx="1734158" cy="693663"/>
          </a:xfrm>
          <a:prstGeom prst="rect">
            <a:avLst/>
          </a:prstGeom>
        </p:spPr>
      </p:pic>
      <p:pic>
        <p:nvPicPr>
          <p:cNvPr id="54" name="Picture 53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00360412-D906-465B-BCDD-15D5B6D10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41" y="3823022"/>
            <a:ext cx="400692" cy="4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7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E1FCBEC-458B-4259-9136-88E67AC7BF71}"/>
              </a:ext>
            </a:extLst>
          </p:cNvPr>
          <p:cNvSpPr txBox="1"/>
          <p:nvPr/>
        </p:nvSpPr>
        <p:spPr>
          <a:xfrm>
            <a:off x="443536" y="1458787"/>
            <a:ext cx="7786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That’s the setup!</a:t>
            </a:r>
          </a:p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make it happen…</a:t>
            </a:r>
          </a:p>
          <a:p>
            <a:endParaRPr lang="en-US" sz="4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(i.e. The deployment steps…)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5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E1FCBEC-458B-4259-9136-88E67AC7BF71}"/>
              </a:ext>
            </a:extLst>
          </p:cNvPr>
          <p:cNvSpPr txBox="1"/>
          <p:nvPr/>
        </p:nvSpPr>
        <p:spPr>
          <a:xfrm>
            <a:off x="443537" y="1766900"/>
            <a:ext cx="92868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the swarm cluster…</a:t>
            </a:r>
          </a:p>
          <a:p>
            <a:endParaRPr lang="en-US" sz="4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Initialize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swarm manager node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swarm worker nodes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hosts</a:t>
            </a:r>
          </a:p>
        </p:txBody>
      </p:sp>
    </p:spTree>
    <p:extLst>
      <p:ext uri="{BB962C8B-B14F-4D97-AF65-F5344CB8AC3E}">
        <p14:creationId xmlns:p14="http://schemas.microsoft.com/office/powerpoint/2010/main" val="46310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 (Windows)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 (Windows)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 (Linux)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3A29AB8-9E92-4821-9D86-09EBAAE095BD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0CDB5B-C5CD-4EEE-9057-7D64DAECE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6B30D7-8091-4AEC-B031-1494753250F7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0F7324-7159-4B27-9240-1AE6DB69A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17C506-D112-4075-AD96-9739914BA545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CE9985-649F-4523-90E2-727C2166C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DC376C-53E4-45C2-88B2-69F7B3B13D56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0D545F-D979-4DF0-93C4-9B3C53017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390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EEB12A1-52EA-4137-B6F7-3C53B1326CF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96DB12-4C10-4561-B123-E071880A2F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BBA5A6-9D26-471C-B10D-03C071144C6E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B4541D-7BAA-4BCB-BB8F-1229EFEE6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10A40E-492F-443F-9DFC-753FF7E4D6E7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D190FC-D931-42C2-8CC0-E1474E46C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424FFF-AEBC-41DD-9E3B-7108E4FB15E4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0C2378-A82A-4C6B-82F0-84F9F73E2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83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31A40-255C-4C8A-9B16-8B1FC901FA04}"/>
              </a:ext>
            </a:extLst>
          </p:cNvPr>
          <p:cNvSpPr txBox="1"/>
          <p:nvPr/>
        </p:nvSpPr>
        <p:spPr>
          <a:xfrm>
            <a:off x="85745" y="6178848"/>
            <a:ext cx="1242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Demo: Using Docker Swarm to run a </a:t>
            </a:r>
            <a:r>
              <a:rPr lang="en-US" sz="1600" i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Windows+Linux</a:t>
            </a:r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mixed-OS ‘containerized’ application</a:t>
            </a: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Kallie Bracken, Program Manager, Windows Container Networking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97CFAB-1B29-42C1-8640-8F0D398DEB2C}"/>
              </a:ext>
            </a:extLst>
          </p:cNvPr>
          <p:cNvGrpSpPr/>
          <p:nvPr/>
        </p:nvGrpSpPr>
        <p:grpSpPr>
          <a:xfrm>
            <a:off x="0" y="2578319"/>
            <a:ext cx="11891838" cy="3518283"/>
            <a:chOff x="0" y="2603079"/>
            <a:chExt cx="11891838" cy="3518283"/>
          </a:xfrm>
          <a:solidFill>
            <a:srgbClr val="DEEBF7"/>
          </a:solidFill>
        </p:grpSpPr>
        <p:pic>
          <p:nvPicPr>
            <p:cNvPr id="10" name="Picture 9" descr="A picture containing thing&#10;&#10;Description generated with very high confidence">
              <a:extLst>
                <a:ext uri="{FF2B5EF4-FFF2-40B4-BE49-F238E27FC236}">
                  <a16:creationId xmlns:a16="http://schemas.microsoft.com/office/drawing/2014/main" id="{2EDBCBB7-2ED2-4F60-871B-FE861F72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755" y="2684029"/>
              <a:ext cx="2695083" cy="3176155"/>
            </a:xfrm>
            <a:prstGeom prst="rect">
              <a:avLst/>
            </a:prstGeom>
            <a:grpFill/>
          </p:spPr>
        </p:pic>
        <p:pic>
          <p:nvPicPr>
            <p:cNvPr id="12" name="Picture 11" descr="A picture containing monitor, screen, display, electronics&#10;&#10;Description generated with very high confidence">
              <a:extLst>
                <a:ext uri="{FF2B5EF4-FFF2-40B4-BE49-F238E27FC236}">
                  <a16:creationId xmlns:a16="http://schemas.microsoft.com/office/drawing/2014/main" id="{C72E69C1-ED3F-4107-A968-2FC34891A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960" y="3180944"/>
              <a:ext cx="2944098" cy="2940418"/>
            </a:xfrm>
            <a:prstGeom prst="rect">
              <a:avLst/>
            </a:prstGeom>
            <a:grpFill/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87695C-8075-45A6-8946-EF2888EF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4769" y="3596692"/>
              <a:ext cx="1532179" cy="1532179"/>
            </a:xfrm>
            <a:prstGeom prst="rect">
              <a:avLst/>
            </a:prstGeom>
            <a:grpFill/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26567B8-2D92-4FBE-B6D3-96961591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424" y="3596693"/>
              <a:ext cx="1532179" cy="1532179"/>
            </a:xfrm>
            <a:prstGeom prst="rect">
              <a:avLst/>
            </a:prstGeom>
            <a:grpFill/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25E4842-1492-4A52-A2BF-474C226C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03079"/>
              <a:ext cx="3391346" cy="3338054"/>
            </a:xfrm>
            <a:prstGeom prst="rect">
              <a:avLst/>
            </a:prstGeom>
            <a:grpFill/>
          </p:spPr>
        </p:pic>
      </p:grpSp>
      <p:sp>
        <p:nvSpPr>
          <p:cNvPr id="13" name="Rectangle 12"/>
          <p:cNvSpPr/>
          <p:nvPr/>
        </p:nvSpPr>
        <p:spPr>
          <a:xfrm>
            <a:off x="1371683" y="746184"/>
            <a:ext cx="88525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1: </a:t>
            </a: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Initializing the swarm cluster</a:t>
            </a:r>
          </a:p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2: </a:t>
            </a: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 up the “hello” application</a:t>
            </a:r>
          </a:p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3: </a:t>
            </a:r>
            <a:r>
              <a:rPr lang="en-US" sz="3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Scaling and load balancing using NGINX</a:t>
            </a:r>
          </a:p>
        </p:txBody>
      </p:sp>
    </p:spTree>
    <p:extLst>
      <p:ext uri="{BB962C8B-B14F-4D97-AF65-F5344CB8AC3E}">
        <p14:creationId xmlns:p14="http://schemas.microsoft.com/office/powerpoint/2010/main" val="311439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</p:spTree>
    <p:extLst>
      <p:ext uri="{BB962C8B-B14F-4D97-AF65-F5344CB8AC3E}">
        <p14:creationId xmlns:p14="http://schemas.microsoft.com/office/powerpoint/2010/main" val="386594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Initialize swarm manager node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swarm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--advertise-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=172.17.0.19 --listen-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=172.17.0.19:2377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03F33-32ED-4D7A-93F6-95038B390E36}"/>
              </a:ext>
            </a:extLst>
          </p:cNvPr>
          <p:cNvSpPr/>
          <p:nvPr/>
        </p:nvSpPr>
        <p:spPr>
          <a:xfrm>
            <a:off x="4230703" y="1763531"/>
            <a:ext cx="175330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Swarm Manager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09D02-C46E-4CB4-8C8D-07C6F546F448}"/>
              </a:ext>
            </a:extLst>
          </p:cNvPr>
          <p:cNvCxnSpPr>
            <a:cxnSpLocks/>
          </p:cNvCxnSpPr>
          <p:nvPr/>
        </p:nvCxnSpPr>
        <p:spPr>
          <a:xfrm flipH="1">
            <a:off x="3852333" y="2050311"/>
            <a:ext cx="409629" cy="58662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2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swarm worker nodes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swarm join --token &lt;WORKER JOIN TOKEN&gt; 172.17.0.19:2377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&lt;WORKER JOIN TOKEN&gt; = SWMTKN-1-65dci8xcj0zqhvkldrmyve80u36t9yd4bokwitwvejm5qq06mn-e9e087w3jvylt1o73y3r9r7i1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swarm worker nodes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swarm join --token &lt;WORKER JOIN TOKEN&gt; 172.17.0.19:2377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&lt;WORKER JOIN TOKEN&gt; = SWMTKN-1-65dci8xcj0zqhvkldrmyve80u36t9yd4bokwitwvejm5qq06mn-e9e087w3jvylt1o73y3r9r7i1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swarm worker nodes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swarm join --token &lt;WORKER JOIN TOKEN&gt; 172.17.0.19:2377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&lt;WORKER JOIN TOKEN&gt; = SWMTKN-1-65dci8xcj0zqhvkldrmyve80u36t9yd4bokwitwvejm5qq06mn-e9e087w3jvylt1o73y3r9r7i1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swarm worker nodes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swarm join --token &lt;WORKER JOIN TOKEN&gt; 172.17.0.19:2377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&lt;WORKER JOIN TOKEN&gt; = SWMTKN-1-65dci8xcj0zqhvkldrmyve80u36t9yd4bokwitwvejm5qq06mn-e9e087w3jvylt1o73y3r9r7i1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5DAFC-69D2-4836-B37E-6924760A76D2}"/>
              </a:ext>
            </a:extLst>
          </p:cNvPr>
          <p:cNvSpPr/>
          <p:nvPr/>
        </p:nvSpPr>
        <p:spPr>
          <a:xfrm>
            <a:off x="176249" y="-87157"/>
            <a:ext cx="12192000" cy="676486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317038-245E-4FD8-893F-F6F809588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67" y="1635337"/>
            <a:ext cx="10886548" cy="2003193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10992481" y="229428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 hosts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=windows kallie1</a:t>
            </a: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80835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3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 hosts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=windows kallie1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=windows kallie2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80835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7357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4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 hosts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=windows kallie1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=windows kallie2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kallie4ubuntu</a:t>
            </a: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80835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7357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 hosts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=windows kallie1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=windows kallie2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 update --label-add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kallie4ubuntu</a:t>
            </a:r>
          </a:p>
          <a:p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80835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7357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42725-1ED7-478F-92D1-EAA07D097080}"/>
              </a:ext>
            </a:extLst>
          </p:cNvPr>
          <p:cNvSpPr/>
          <p:nvPr/>
        </p:nvSpPr>
        <p:spPr>
          <a:xfrm>
            <a:off x="127617" y="0"/>
            <a:ext cx="12192000" cy="676486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5BABF-2E44-4A81-A5DA-9CDE3F12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167" y="953501"/>
            <a:ext cx="6438900" cy="3228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4D0746-E532-4F68-9FC1-B1D10A2FF31D}"/>
              </a:ext>
            </a:extLst>
          </p:cNvPr>
          <p:cNvSpPr/>
          <p:nvPr/>
        </p:nvSpPr>
        <p:spPr>
          <a:xfrm>
            <a:off x="4395736" y="2877267"/>
            <a:ext cx="2461312" cy="432463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BEE6326-4E71-4C0B-9DA6-4FDCB692BF56}"/>
              </a:ext>
            </a:extLst>
          </p:cNvPr>
          <p:cNvGrpSpPr/>
          <p:nvPr/>
        </p:nvGrpSpPr>
        <p:grpSpPr>
          <a:xfrm>
            <a:off x="295170" y="2638425"/>
            <a:ext cx="11258655" cy="4086397"/>
            <a:chOff x="304695" y="2590800"/>
            <a:chExt cx="11258655" cy="40863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35F803-907C-40F2-A444-35E42460D05B}"/>
                </a:ext>
              </a:extLst>
            </p:cNvPr>
            <p:cNvSpPr/>
            <p:nvPr/>
          </p:nvSpPr>
          <p:spPr>
            <a:xfrm>
              <a:off x="304695" y="2590800"/>
              <a:ext cx="11258655" cy="3632494"/>
            </a:xfrm>
            <a:prstGeom prst="roundRect">
              <a:avLst/>
            </a:prstGeom>
            <a:grpFill/>
            <a:ln w="5715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F7DE89-3F02-4A45-A433-9F69FD54A641}"/>
                </a:ext>
              </a:extLst>
            </p:cNvPr>
            <p:cNvSpPr/>
            <p:nvPr/>
          </p:nvSpPr>
          <p:spPr>
            <a:xfrm>
              <a:off x="304695" y="6307865"/>
              <a:ext cx="16305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DC3E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Application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1FA11C-0478-4109-8320-BEBEC3503B1C}"/>
              </a:ext>
            </a:extLst>
          </p:cNvPr>
          <p:cNvGrpSpPr/>
          <p:nvPr/>
        </p:nvGrpSpPr>
        <p:grpSpPr>
          <a:xfrm>
            <a:off x="7115398" y="2994881"/>
            <a:ext cx="2917760" cy="2919581"/>
            <a:chOff x="6910363" y="3167741"/>
            <a:chExt cx="2917760" cy="29195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AF003A-53D0-4E94-BB94-BBED7FF4DDC1}"/>
                </a:ext>
              </a:extLst>
            </p:cNvPr>
            <p:cNvSpPr/>
            <p:nvPr/>
          </p:nvSpPr>
          <p:spPr>
            <a:xfrm>
              <a:off x="6910363" y="3167741"/>
              <a:ext cx="2917760" cy="29195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Backend Service: ‘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db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</a:t>
              </a:r>
            </a:p>
          </p:txBody>
        </p:sp>
        <p:pic>
          <p:nvPicPr>
            <p:cNvPr id="18" name="Picture 17" descr="A picture containing thing&#10;&#10;Description generated with very high confidence">
              <a:extLst>
                <a:ext uri="{FF2B5EF4-FFF2-40B4-BE49-F238E27FC236}">
                  <a16:creationId xmlns:a16="http://schemas.microsoft.com/office/drawing/2014/main" id="{44C992C9-D7B3-421D-887E-E73415F2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224" y="4905485"/>
              <a:ext cx="906618" cy="106844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CA7A05-D485-4F2D-BF5B-0613D3B068A2}"/>
              </a:ext>
            </a:extLst>
          </p:cNvPr>
          <p:cNvGrpSpPr/>
          <p:nvPr/>
        </p:nvGrpSpPr>
        <p:grpSpPr>
          <a:xfrm>
            <a:off x="827452" y="3001296"/>
            <a:ext cx="4316634" cy="2955322"/>
            <a:chOff x="2579466" y="3263841"/>
            <a:chExt cx="4316634" cy="295532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937CE5-C9AE-49A4-BACF-08EA9B752DAE}"/>
                </a:ext>
              </a:extLst>
            </p:cNvPr>
            <p:cNvSpPr/>
            <p:nvPr/>
          </p:nvSpPr>
          <p:spPr>
            <a:xfrm>
              <a:off x="2579466" y="3263841"/>
              <a:ext cx="4316634" cy="2919581"/>
            </a:xfrm>
            <a:prstGeom prst="roundRect">
              <a:avLst/>
            </a:prstGeom>
            <a:solidFill>
              <a:srgbClr val="FADCF1"/>
            </a:solidFill>
            <a:ln w="571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Frontend</a:t>
              </a:r>
              <a:r>
                <a:rPr lang="en-US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Service: ‘web’</a:t>
              </a:r>
            </a:p>
          </p:txBody>
        </p:sp>
        <p:pic>
          <p:nvPicPr>
            <p:cNvPr id="19" name="Picture 18" descr="A picture containing monitor, screen, display, electronics&#10;&#10;Description generated with very high confidence">
              <a:extLst>
                <a:ext uri="{FF2B5EF4-FFF2-40B4-BE49-F238E27FC236}">
                  <a16:creationId xmlns:a16="http://schemas.microsoft.com/office/drawing/2014/main" id="{6C6207A3-7173-494D-929D-12252A8D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08" y="5000666"/>
              <a:ext cx="1220022" cy="121849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CEFE38C-A765-4916-94E9-F6DE25551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273" y="4615336"/>
            <a:ext cx="2084927" cy="2052164"/>
          </a:xfrm>
          <a:prstGeom prst="rect">
            <a:avLst/>
          </a:prstGeom>
        </p:spPr>
      </p:pic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A3A26FB-EA47-4972-967D-82025DC687CD}"/>
              </a:ext>
            </a:extLst>
          </p:cNvPr>
          <p:cNvSpPr/>
          <p:nvPr/>
        </p:nvSpPr>
        <p:spPr>
          <a:xfrm>
            <a:off x="5273463" y="4071053"/>
            <a:ext cx="1766878" cy="767236"/>
          </a:xfrm>
          <a:prstGeom prst="leftRightArrow">
            <a:avLst>
              <a:gd name="adj1" fmla="val 46022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ECD-6095-4B8B-8DAC-123FA21C97E8}"/>
              </a:ext>
            </a:extLst>
          </p:cNvPr>
          <p:cNvSpPr/>
          <p:nvPr/>
        </p:nvSpPr>
        <p:spPr>
          <a:xfrm>
            <a:off x="1250022" y="3716549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770CF-42C9-4109-9442-28D45437061C}"/>
              </a:ext>
            </a:extLst>
          </p:cNvPr>
          <p:cNvSpPr/>
          <p:nvPr/>
        </p:nvSpPr>
        <p:spPr>
          <a:xfrm>
            <a:off x="7910068" y="3832236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F2B5A-7E99-4BA8-A68D-569C74AE73B3}"/>
              </a:ext>
            </a:extLst>
          </p:cNvPr>
          <p:cNvSpPr txBox="1"/>
          <p:nvPr/>
        </p:nvSpPr>
        <p:spPr>
          <a:xfrm>
            <a:off x="3735630" y="1779432"/>
            <a:ext cx="10857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Defined/managed using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Swarm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FEBF1-E9C8-4A53-B09B-D0D3AFF0C84D}"/>
              </a:ext>
            </a:extLst>
          </p:cNvPr>
          <p:cNvSpPr txBox="1"/>
          <p:nvPr/>
        </p:nvSpPr>
        <p:spPr>
          <a:xfrm>
            <a:off x="3741859" y="350259"/>
            <a:ext cx="1085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Application</a:t>
            </a:r>
          </a:p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=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Services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‘web’ frontend and 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backend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‘web’ is a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Windows/IIS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service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is a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Linux/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949AA9-00CE-4090-B746-EE3DCE704211}"/>
              </a:ext>
            </a:extLst>
          </p:cNvPr>
          <p:cNvSpPr txBox="1"/>
          <p:nvPr/>
        </p:nvSpPr>
        <p:spPr>
          <a:xfrm>
            <a:off x="444762" y="799346"/>
            <a:ext cx="284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70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E1FCBEC-458B-4259-9136-88E67AC7BF71}"/>
              </a:ext>
            </a:extLst>
          </p:cNvPr>
          <p:cNvSpPr txBox="1"/>
          <p:nvPr/>
        </p:nvSpPr>
        <p:spPr>
          <a:xfrm>
            <a:off x="443537" y="1766900"/>
            <a:ext cx="92868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the “hello” app…</a:t>
            </a:r>
          </a:p>
          <a:p>
            <a:endParaRPr lang="en-US" sz="4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application overlay 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“</a:t>
            </a:r>
            <a:r>
              <a:rPr lang="en-US" sz="24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and “web” services</a:t>
            </a:r>
          </a:p>
        </p:txBody>
      </p:sp>
    </p:spTree>
    <p:extLst>
      <p:ext uri="{BB962C8B-B14F-4D97-AF65-F5344CB8AC3E}">
        <p14:creationId xmlns:p14="http://schemas.microsoft.com/office/powerpoint/2010/main" val="91942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application overlay network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network create -d overlay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hello_net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80835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7357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225D-0F09-410C-9F5A-863B235AA73B}"/>
              </a:ext>
            </a:extLst>
          </p:cNvPr>
          <p:cNvGrpSpPr/>
          <p:nvPr/>
        </p:nvGrpSpPr>
        <p:grpSpPr>
          <a:xfrm>
            <a:off x="2657634" y="4120973"/>
            <a:ext cx="6485227" cy="279026"/>
            <a:chOff x="2663067" y="4030325"/>
            <a:chExt cx="6485227" cy="279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2A4B3B-0A30-4181-803C-9313207744F3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4" y="4309351"/>
              <a:ext cx="6346781" cy="0"/>
            </a:xfrm>
            <a:prstGeom prst="line">
              <a:avLst/>
            </a:prstGeom>
            <a:ln w="76200">
              <a:solidFill>
                <a:srgbClr val="FC9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38501A-8954-4478-AD15-F0F4159D61D5}"/>
                </a:ext>
              </a:extLst>
            </p:cNvPr>
            <p:cNvGrpSpPr/>
            <p:nvPr/>
          </p:nvGrpSpPr>
          <p:grpSpPr>
            <a:xfrm>
              <a:off x="2663067" y="4030325"/>
              <a:ext cx="195826" cy="266618"/>
              <a:chOff x="2689811" y="4028715"/>
              <a:chExt cx="195826" cy="2666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8A394E-2841-4E50-9BB4-25B9033217B4}"/>
                  </a:ext>
                </a:extLst>
              </p:cNvPr>
              <p:cNvSpPr/>
              <p:nvPr/>
            </p:nvSpPr>
            <p:spPr>
              <a:xfrm>
                <a:off x="2689811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42D75D-4B1C-4074-9365-D7B80C12C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6558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537250-123B-4CDF-AE76-0070F0ECD4BA}"/>
                </a:ext>
              </a:extLst>
            </p:cNvPr>
            <p:cNvGrpSpPr/>
            <p:nvPr/>
          </p:nvGrpSpPr>
          <p:grpSpPr>
            <a:xfrm>
              <a:off x="4606919" y="4030325"/>
              <a:ext cx="195826" cy="266618"/>
              <a:chOff x="2687430" y="4028715"/>
              <a:chExt cx="195826" cy="2666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2BA584-DA54-48FA-9ACC-9D9ABA0C1D20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F3C7ABC-7DB2-47B2-9BE9-8F42C8452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562F73-0DCF-467E-B8E3-0B0941370745}"/>
                </a:ext>
              </a:extLst>
            </p:cNvPr>
            <p:cNvGrpSpPr/>
            <p:nvPr/>
          </p:nvGrpSpPr>
          <p:grpSpPr>
            <a:xfrm>
              <a:off x="6133527" y="4030325"/>
              <a:ext cx="195826" cy="266618"/>
              <a:chOff x="2687430" y="4028715"/>
              <a:chExt cx="195826" cy="2666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D4175-E17A-4042-8B0D-31C2DAB5D65E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8823106-E9C4-406A-B389-4B5BA3D55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9E7FE2-353B-4585-A44D-B28815C2A182}"/>
                </a:ext>
              </a:extLst>
            </p:cNvPr>
            <p:cNvGrpSpPr/>
            <p:nvPr/>
          </p:nvGrpSpPr>
          <p:grpSpPr>
            <a:xfrm>
              <a:off x="8952468" y="4030325"/>
              <a:ext cx="195826" cy="266618"/>
              <a:chOff x="2687430" y="4028715"/>
              <a:chExt cx="195826" cy="26661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B0A7D3-D43B-4293-BD5E-5973D6E47C4A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53BE9C-DA21-441C-A4FD-73A4AFBF9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8DD4E-27F5-475D-9670-5986A7025FC6}"/>
              </a:ext>
            </a:extLst>
          </p:cNvPr>
          <p:cNvSpPr/>
          <p:nvPr/>
        </p:nvSpPr>
        <p:spPr>
          <a:xfrm>
            <a:off x="4451876" y="4452248"/>
            <a:ext cx="29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Overlay network: ‘</a:t>
            </a:r>
            <a:r>
              <a:rPr lang="en-US" dirty="0" err="1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6672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application overlay network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network create -d overlay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hello_net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636934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80835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7357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348307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225D-0F09-410C-9F5A-863B235AA73B}"/>
              </a:ext>
            </a:extLst>
          </p:cNvPr>
          <p:cNvGrpSpPr/>
          <p:nvPr/>
        </p:nvGrpSpPr>
        <p:grpSpPr>
          <a:xfrm>
            <a:off x="2657634" y="4120973"/>
            <a:ext cx="6485227" cy="279026"/>
            <a:chOff x="2663067" y="4030325"/>
            <a:chExt cx="6485227" cy="279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2A4B3B-0A30-4181-803C-9313207744F3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4" y="4309351"/>
              <a:ext cx="6346781" cy="0"/>
            </a:xfrm>
            <a:prstGeom prst="line">
              <a:avLst/>
            </a:prstGeom>
            <a:ln w="76200">
              <a:solidFill>
                <a:srgbClr val="FC9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38501A-8954-4478-AD15-F0F4159D61D5}"/>
                </a:ext>
              </a:extLst>
            </p:cNvPr>
            <p:cNvGrpSpPr/>
            <p:nvPr/>
          </p:nvGrpSpPr>
          <p:grpSpPr>
            <a:xfrm>
              <a:off x="2663067" y="4030325"/>
              <a:ext cx="195826" cy="266618"/>
              <a:chOff x="2689811" y="4028715"/>
              <a:chExt cx="195826" cy="2666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8A394E-2841-4E50-9BB4-25B9033217B4}"/>
                  </a:ext>
                </a:extLst>
              </p:cNvPr>
              <p:cNvSpPr/>
              <p:nvPr/>
            </p:nvSpPr>
            <p:spPr>
              <a:xfrm>
                <a:off x="2689811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42D75D-4B1C-4074-9365-D7B80C12C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6558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537250-123B-4CDF-AE76-0070F0ECD4BA}"/>
                </a:ext>
              </a:extLst>
            </p:cNvPr>
            <p:cNvGrpSpPr/>
            <p:nvPr/>
          </p:nvGrpSpPr>
          <p:grpSpPr>
            <a:xfrm>
              <a:off x="4606919" y="4030325"/>
              <a:ext cx="195826" cy="266618"/>
              <a:chOff x="2687430" y="4028715"/>
              <a:chExt cx="195826" cy="2666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2BA584-DA54-48FA-9ACC-9D9ABA0C1D20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F3C7ABC-7DB2-47B2-9BE9-8F42C8452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562F73-0DCF-467E-B8E3-0B0941370745}"/>
                </a:ext>
              </a:extLst>
            </p:cNvPr>
            <p:cNvGrpSpPr/>
            <p:nvPr/>
          </p:nvGrpSpPr>
          <p:grpSpPr>
            <a:xfrm>
              <a:off x="6133527" y="4030325"/>
              <a:ext cx="195826" cy="266618"/>
              <a:chOff x="2687430" y="4028715"/>
              <a:chExt cx="195826" cy="2666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D4175-E17A-4042-8B0D-31C2DAB5D65E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8823106-E9C4-406A-B389-4B5BA3D55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9E7FE2-353B-4585-A44D-B28815C2A182}"/>
                </a:ext>
              </a:extLst>
            </p:cNvPr>
            <p:cNvGrpSpPr/>
            <p:nvPr/>
          </p:nvGrpSpPr>
          <p:grpSpPr>
            <a:xfrm>
              <a:off x="8952468" y="4030325"/>
              <a:ext cx="195826" cy="266618"/>
              <a:chOff x="2687430" y="4028715"/>
              <a:chExt cx="195826" cy="26661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B0A7D3-D43B-4293-BD5E-5973D6E47C4A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53BE9C-DA21-441C-A4FD-73A4AFBF9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8DD4E-27F5-475D-9670-5986A7025FC6}"/>
              </a:ext>
            </a:extLst>
          </p:cNvPr>
          <p:cNvSpPr/>
          <p:nvPr/>
        </p:nvSpPr>
        <p:spPr>
          <a:xfrm>
            <a:off x="4451876" y="4452248"/>
            <a:ext cx="29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Overlay network: ‘</a:t>
            </a:r>
            <a:r>
              <a:rPr lang="en-US" dirty="0" err="1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D3834D-6CBC-4E36-9806-2736FDF660F0}"/>
              </a:ext>
            </a:extLst>
          </p:cNvPr>
          <p:cNvSpPr/>
          <p:nvPr/>
        </p:nvSpPr>
        <p:spPr>
          <a:xfrm>
            <a:off x="-2190" y="0"/>
            <a:ext cx="12192000" cy="676486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B7904-030B-420E-84AD-37151D304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234" y="1798547"/>
            <a:ext cx="81819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9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“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and “web” services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create --name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--endpoint-mode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dnsrr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--network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--constraint '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node.labels.os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endParaRPr lang="en-US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445248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54457" y="2227865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6332" y="2225196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186290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225D-0F09-410C-9F5A-863B235AA73B}"/>
              </a:ext>
            </a:extLst>
          </p:cNvPr>
          <p:cNvGrpSpPr/>
          <p:nvPr/>
        </p:nvGrpSpPr>
        <p:grpSpPr>
          <a:xfrm>
            <a:off x="2657634" y="4120973"/>
            <a:ext cx="6485227" cy="279026"/>
            <a:chOff x="2663067" y="4030325"/>
            <a:chExt cx="6485227" cy="279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2A4B3B-0A30-4181-803C-9313207744F3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4" y="4309351"/>
              <a:ext cx="6346781" cy="0"/>
            </a:xfrm>
            <a:prstGeom prst="line">
              <a:avLst/>
            </a:prstGeom>
            <a:ln w="76200">
              <a:solidFill>
                <a:srgbClr val="FC9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38501A-8954-4478-AD15-F0F4159D61D5}"/>
                </a:ext>
              </a:extLst>
            </p:cNvPr>
            <p:cNvGrpSpPr/>
            <p:nvPr/>
          </p:nvGrpSpPr>
          <p:grpSpPr>
            <a:xfrm>
              <a:off x="2663067" y="4030325"/>
              <a:ext cx="195826" cy="266618"/>
              <a:chOff x="2689811" y="4028715"/>
              <a:chExt cx="195826" cy="2666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8A394E-2841-4E50-9BB4-25B9033217B4}"/>
                  </a:ext>
                </a:extLst>
              </p:cNvPr>
              <p:cNvSpPr/>
              <p:nvPr/>
            </p:nvSpPr>
            <p:spPr>
              <a:xfrm>
                <a:off x="2689811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42D75D-4B1C-4074-9365-D7B80C12C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6558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537250-123B-4CDF-AE76-0070F0ECD4BA}"/>
                </a:ext>
              </a:extLst>
            </p:cNvPr>
            <p:cNvGrpSpPr/>
            <p:nvPr/>
          </p:nvGrpSpPr>
          <p:grpSpPr>
            <a:xfrm>
              <a:off x="4606919" y="4030325"/>
              <a:ext cx="195826" cy="266618"/>
              <a:chOff x="2687430" y="4028715"/>
              <a:chExt cx="195826" cy="2666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2BA584-DA54-48FA-9ACC-9D9ABA0C1D20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F3C7ABC-7DB2-47B2-9BE9-8F42C8452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562F73-0DCF-467E-B8E3-0B0941370745}"/>
                </a:ext>
              </a:extLst>
            </p:cNvPr>
            <p:cNvGrpSpPr/>
            <p:nvPr/>
          </p:nvGrpSpPr>
          <p:grpSpPr>
            <a:xfrm>
              <a:off x="6133527" y="4030325"/>
              <a:ext cx="195826" cy="266618"/>
              <a:chOff x="2687430" y="4028715"/>
              <a:chExt cx="195826" cy="2666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D4175-E17A-4042-8B0D-31C2DAB5D65E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8823106-E9C4-406A-B389-4B5BA3D55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9E7FE2-353B-4585-A44D-B28815C2A182}"/>
                </a:ext>
              </a:extLst>
            </p:cNvPr>
            <p:cNvGrpSpPr/>
            <p:nvPr/>
          </p:nvGrpSpPr>
          <p:grpSpPr>
            <a:xfrm>
              <a:off x="8952468" y="4030325"/>
              <a:ext cx="195826" cy="266618"/>
              <a:chOff x="2687430" y="4028715"/>
              <a:chExt cx="195826" cy="26661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B0A7D3-D43B-4293-BD5E-5973D6E47C4A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53BE9C-DA21-441C-A4FD-73A4AFBF9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8DD4E-27F5-475D-9670-5986A7025FC6}"/>
              </a:ext>
            </a:extLst>
          </p:cNvPr>
          <p:cNvSpPr/>
          <p:nvPr/>
        </p:nvSpPr>
        <p:spPr>
          <a:xfrm>
            <a:off x="4451876" y="4452248"/>
            <a:ext cx="29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Overlay network: ‘</a:t>
            </a:r>
            <a:r>
              <a:rPr lang="en-US" dirty="0" err="1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7F10047-8D12-4FF3-A095-493974D9D34A}"/>
              </a:ext>
            </a:extLst>
          </p:cNvPr>
          <p:cNvSpPr/>
          <p:nvPr/>
        </p:nvSpPr>
        <p:spPr>
          <a:xfrm>
            <a:off x="8033890" y="2688016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312F80-2CD0-4C46-9882-314DFB60CE0A}"/>
              </a:ext>
            </a:extLst>
          </p:cNvPr>
          <p:cNvSpPr/>
          <p:nvPr/>
        </p:nvSpPr>
        <p:spPr>
          <a:xfrm>
            <a:off x="8854881" y="3317543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AB97075-F96A-438A-9B20-6BAB3991F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8232" y="3612567"/>
            <a:ext cx="1734158" cy="693663"/>
          </a:xfrm>
          <a:prstGeom prst="rect">
            <a:avLst/>
          </a:prstGeom>
        </p:spPr>
      </p:pic>
      <p:pic>
        <p:nvPicPr>
          <p:cNvPr id="48" name="Picture 47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2551B8BC-4199-42D5-AA44-941CFDE71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08" y="3850170"/>
            <a:ext cx="400692" cy="4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“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and “web” services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create --name web --endpoint-mode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dnsrr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--publish mode=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host,target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=8000 --network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--constraint '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node.labels.os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==windows' hello-count-web-plus</a:t>
            </a:r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445248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54457" y="2227865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6332" y="2225196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186290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225D-0F09-410C-9F5A-863B235AA73B}"/>
              </a:ext>
            </a:extLst>
          </p:cNvPr>
          <p:cNvGrpSpPr/>
          <p:nvPr/>
        </p:nvGrpSpPr>
        <p:grpSpPr>
          <a:xfrm>
            <a:off x="2657634" y="4120973"/>
            <a:ext cx="6485227" cy="279026"/>
            <a:chOff x="2663067" y="4030325"/>
            <a:chExt cx="6485227" cy="279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2A4B3B-0A30-4181-803C-9313207744F3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4" y="4309351"/>
              <a:ext cx="6346781" cy="0"/>
            </a:xfrm>
            <a:prstGeom prst="line">
              <a:avLst/>
            </a:prstGeom>
            <a:ln w="76200">
              <a:solidFill>
                <a:srgbClr val="FC9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38501A-8954-4478-AD15-F0F4159D61D5}"/>
                </a:ext>
              </a:extLst>
            </p:cNvPr>
            <p:cNvGrpSpPr/>
            <p:nvPr/>
          </p:nvGrpSpPr>
          <p:grpSpPr>
            <a:xfrm>
              <a:off x="2663067" y="4030325"/>
              <a:ext cx="195826" cy="266618"/>
              <a:chOff x="2689811" y="4028715"/>
              <a:chExt cx="195826" cy="2666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8A394E-2841-4E50-9BB4-25B9033217B4}"/>
                  </a:ext>
                </a:extLst>
              </p:cNvPr>
              <p:cNvSpPr/>
              <p:nvPr/>
            </p:nvSpPr>
            <p:spPr>
              <a:xfrm>
                <a:off x="2689811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42D75D-4B1C-4074-9365-D7B80C12C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6558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537250-123B-4CDF-AE76-0070F0ECD4BA}"/>
                </a:ext>
              </a:extLst>
            </p:cNvPr>
            <p:cNvGrpSpPr/>
            <p:nvPr/>
          </p:nvGrpSpPr>
          <p:grpSpPr>
            <a:xfrm>
              <a:off x="4606919" y="4030325"/>
              <a:ext cx="195826" cy="266618"/>
              <a:chOff x="2687430" y="4028715"/>
              <a:chExt cx="195826" cy="2666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2BA584-DA54-48FA-9ACC-9D9ABA0C1D20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F3C7ABC-7DB2-47B2-9BE9-8F42C8452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562F73-0DCF-467E-B8E3-0B0941370745}"/>
                </a:ext>
              </a:extLst>
            </p:cNvPr>
            <p:cNvGrpSpPr/>
            <p:nvPr/>
          </p:nvGrpSpPr>
          <p:grpSpPr>
            <a:xfrm>
              <a:off x="6133527" y="4030325"/>
              <a:ext cx="195826" cy="266618"/>
              <a:chOff x="2687430" y="4028715"/>
              <a:chExt cx="195826" cy="2666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D4175-E17A-4042-8B0D-31C2DAB5D65E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8823106-E9C4-406A-B389-4B5BA3D55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9E7FE2-353B-4585-A44D-B28815C2A182}"/>
                </a:ext>
              </a:extLst>
            </p:cNvPr>
            <p:cNvGrpSpPr/>
            <p:nvPr/>
          </p:nvGrpSpPr>
          <p:grpSpPr>
            <a:xfrm>
              <a:off x="8952468" y="4030325"/>
              <a:ext cx="195826" cy="266618"/>
              <a:chOff x="2687430" y="4028715"/>
              <a:chExt cx="195826" cy="26661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B0A7D3-D43B-4293-BD5E-5973D6E47C4A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53BE9C-DA21-441C-A4FD-73A4AFBF9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8DD4E-27F5-475D-9670-5986A7025FC6}"/>
              </a:ext>
            </a:extLst>
          </p:cNvPr>
          <p:cNvSpPr/>
          <p:nvPr/>
        </p:nvSpPr>
        <p:spPr>
          <a:xfrm>
            <a:off x="4451876" y="4452248"/>
            <a:ext cx="29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Overlay network: ‘</a:t>
            </a:r>
            <a:r>
              <a:rPr lang="en-US" dirty="0" err="1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7F10047-8D12-4FF3-A095-493974D9D34A}"/>
              </a:ext>
            </a:extLst>
          </p:cNvPr>
          <p:cNvSpPr/>
          <p:nvPr/>
        </p:nvSpPr>
        <p:spPr>
          <a:xfrm>
            <a:off x="8033890" y="2688016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312F80-2CD0-4C46-9882-314DFB60CE0A}"/>
              </a:ext>
            </a:extLst>
          </p:cNvPr>
          <p:cNvSpPr/>
          <p:nvPr/>
        </p:nvSpPr>
        <p:spPr>
          <a:xfrm>
            <a:off x="8854881" y="3317543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AB97075-F96A-438A-9B20-6BAB3991F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8232" y="3612567"/>
            <a:ext cx="1734158" cy="693663"/>
          </a:xfrm>
          <a:prstGeom prst="rect">
            <a:avLst/>
          </a:prstGeom>
        </p:spPr>
      </p:pic>
      <p:pic>
        <p:nvPicPr>
          <p:cNvPr id="48" name="Picture 47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2551B8BC-4199-42D5-AA44-941CFDE71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08" y="3850170"/>
            <a:ext cx="400692" cy="47221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2BD71E0-48BB-4168-83F0-D36E0B9624C5}"/>
              </a:ext>
            </a:extLst>
          </p:cNvPr>
          <p:cNvSpPr/>
          <p:nvPr/>
        </p:nvSpPr>
        <p:spPr>
          <a:xfrm>
            <a:off x="2328192" y="2688015"/>
            <a:ext cx="5181599" cy="2348216"/>
          </a:xfrm>
          <a:prstGeom prst="roundRect">
            <a:avLst/>
          </a:prstGeom>
          <a:solidFill>
            <a:srgbClr val="FADCF1">
              <a:alpha val="54000"/>
            </a:srgbClr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 Service: ‘web’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87F28A-3848-411F-AA0F-A6F2A783B8FD}"/>
              </a:ext>
            </a:extLst>
          </p:cNvPr>
          <p:cNvSpPr/>
          <p:nvPr/>
        </p:nvSpPr>
        <p:spPr>
          <a:xfrm>
            <a:off x="2580923" y="3317543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pic>
        <p:nvPicPr>
          <p:cNvPr id="53" name="Picture 52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660D0474-1C7C-4EEC-A6F3-BA5C7082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8" y="3959399"/>
            <a:ext cx="304824" cy="3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“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and “web” services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create --name web --endpoint-mode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dnsrr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--publish mode=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host,target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=8000 --network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hello_net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--constraint '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node.labels.os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==windows' hello-count-web</a:t>
            </a:r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445248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54457" y="2227865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6332" y="2225196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186290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225D-0F09-410C-9F5A-863B235AA73B}"/>
              </a:ext>
            </a:extLst>
          </p:cNvPr>
          <p:cNvGrpSpPr/>
          <p:nvPr/>
        </p:nvGrpSpPr>
        <p:grpSpPr>
          <a:xfrm>
            <a:off x="2657634" y="4120973"/>
            <a:ext cx="6485227" cy="279026"/>
            <a:chOff x="2663067" y="4030325"/>
            <a:chExt cx="6485227" cy="279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2A4B3B-0A30-4181-803C-9313207744F3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4" y="4309351"/>
              <a:ext cx="6346781" cy="0"/>
            </a:xfrm>
            <a:prstGeom prst="line">
              <a:avLst/>
            </a:prstGeom>
            <a:ln w="76200">
              <a:solidFill>
                <a:srgbClr val="FC9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38501A-8954-4478-AD15-F0F4159D61D5}"/>
                </a:ext>
              </a:extLst>
            </p:cNvPr>
            <p:cNvGrpSpPr/>
            <p:nvPr/>
          </p:nvGrpSpPr>
          <p:grpSpPr>
            <a:xfrm>
              <a:off x="2663067" y="4030325"/>
              <a:ext cx="195826" cy="266618"/>
              <a:chOff x="2689811" y="4028715"/>
              <a:chExt cx="195826" cy="2666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8A394E-2841-4E50-9BB4-25B9033217B4}"/>
                  </a:ext>
                </a:extLst>
              </p:cNvPr>
              <p:cNvSpPr/>
              <p:nvPr/>
            </p:nvSpPr>
            <p:spPr>
              <a:xfrm>
                <a:off x="2689811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42D75D-4B1C-4074-9365-D7B80C12C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6558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537250-123B-4CDF-AE76-0070F0ECD4BA}"/>
                </a:ext>
              </a:extLst>
            </p:cNvPr>
            <p:cNvGrpSpPr/>
            <p:nvPr/>
          </p:nvGrpSpPr>
          <p:grpSpPr>
            <a:xfrm>
              <a:off x="4606919" y="4030325"/>
              <a:ext cx="195826" cy="266618"/>
              <a:chOff x="2687430" y="4028715"/>
              <a:chExt cx="195826" cy="2666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2BA584-DA54-48FA-9ACC-9D9ABA0C1D20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F3C7ABC-7DB2-47B2-9BE9-8F42C8452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562F73-0DCF-467E-B8E3-0B0941370745}"/>
                </a:ext>
              </a:extLst>
            </p:cNvPr>
            <p:cNvGrpSpPr/>
            <p:nvPr/>
          </p:nvGrpSpPr>
          <p:grpSpPr>
            <a:xfrm>
              <a:off x="6133527" y="4030325"/>
              <a:ext cx="195826" cy="266618"/>
              <a:chOff x="2687430" y="4028715"/>
              <a:chExt cx="195826" cy="2666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D4175-E17A-4042-8B0D-31C2DAB5D65E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8823106-E9C4-406A-B389-4B5BA3D55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9E7FE2-353B-4585-A44D-B28815C2A182}"/>
                </a:ext>
              </a:extLst>
            </p:cNvPr>
            <p:cNvGrpSpPr/>
            <p:nvPr/>
          </p:nvGrpSpPr>
          <p:grpSpPr>
            <a:xfrm>
              <a:off x="8952468" y="4030325"/>
              <a:ext cx="195826" cy="266618"/>
              <a:chOff x="2687430" y="4028715"/>
              <a:chExt cx="195826" cy="26661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B0A7D3-D43B-4293-BD5E-5973D6E47C4A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53BE9C-DA21-441C-A4FD-73A4AFBF9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8DD4E-27F5-475D-9670-5986A7025FC6}"/>
              </a:ext>
            </a:extLst>
          </p:cNvPr>
          <p:cNvSpPr/>
          <p:nvPr/>
        </p:nvSpPr>
        <p:spPr>
          <a:xfrm>
            <a:off x="4451876" y="4452248"/>
            <a:ext cx="29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Overlay network: ‘</a:t>
            </a:r>
            <a:r>
              <a:rPr lang="en-US" dirty="0" err="1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7F10047-8D12-4FF3-A095-493974D9D34A}"/>
              </a:ext>
            </a:extLst>
          </p:cNvPr>
          <p:cNvSpPr/>
          <p:nvPr/>
        </p:nvSpPr>
        <p:spPr>
          <a:xfrm>
            <a:off x="8033890" y="2688016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312F80-2CD0-4C46-9882-314DFB60CE0A}"/>
              </a:ext>
            </a:extLst>
          </p:cNvPr>
          <p:cNvSpPr/>
          <p:nvPr/>
        </p:nvSpPr>
        <p:spPr>
          <a:xfrm>
            <a:off x="8854881" y="3317543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AB97075-F96A-438A-9B20-6BAB3991F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8232" y="3612567"/>
            <a:ext cx="1734158" cy="693663"/>
          </a:xfrm>
          <a:prstGeom prst="rect">
            <a:avLst/>
          </a:prstGeom>
        </p:spPr>
      </p:pic>
      <p:pic>
        <p:nvPicPr>
          <p:cNvPr id="48" name="Picture 47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2551B8BC-4199-42D5-AA44-941CFDE71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08" y="3850170"/>
            <a:ext cx="400692" cy="47221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2BD71E0-48BB-4168-83F0-D36E0B9624C5}"/>
              </a:ext>
            </a:extLst>
          </p:cNvPr>
          <p:cNvSpPr/>
          <p:nvPr/>
        </p:nvSpPr>
        <p:spPr>
          <a:xfrm>
            <a:off x="2328192" y="2688015"/>
            <a:ext cx="5181599" cy="2348216"/>
          </a:xfrm>
          <a:prstGeom prst="roundRect">
            <a:avLst/>
          </a:prstGeom>
          <a:solidFill>
            <a:srgbClr val="FADCF1">
              <a:alpha val="54000"/>
            </a:srgbClr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 Service: ‘web’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87F28A-3848-411F-AA0F-A6F2A783B8FD}"/>
              </a:ext>
            </a:extLst>
          </p:cNvPr>
          <p:cNvSpPr/>
          <p:nvPr/>
        </p:nvSpPr>
        <p:spPr>
          <a:xfrm>
            <a:off x="2580923" y="3317543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pic>
        <p:nvPicPr>
          <p:cNvPr id="53" name="Picture 52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660D0474-1C7C-4EEC-A6F3-BA5C7082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8" y="3959399"/>
            <a:ext cx="304824" cy="30444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BFA1592-1AA6-42D8-BAB9-C43E8692B3B8}"/>
              </a:ext>
            </a:extLst>
          </p:cNvPr>
          <p:cNvSpPr/>
          <p:nvPr/>
        </p:nvSpPr>
        <p:spPr>
          <a:xfrm>
            <a:off x="0" y="93133"/>
            <a:ext cx="12192000" cy="67648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095A4-C980-46CC-A0FC-CBBE3ED89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80" y="2639259"/>
            <a:ext cx="10810884" cy="144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42332" y="322962"/>
            <a:ext cx="10083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view the “hello” application </a:t>
            </a:r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29ED8-C51E-4A79-8E0C-CCCB90E1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49" y="1914964"/>
            <a:ext cx="5263943" cy="9382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3A727EB-E8C5-4973-9586-4D74B29F5CE9}"/>
              </a:ext>
            </a:extLst>
          </p:cNvPr>
          <p:cNvGrpSpPr/>
          <p:nvPr/>
        </p:nvGrpSpPr>
        <p:grpSpPr>
          <a:xfrm>
            <a:off x="4702534" y="1730326"/>
            <a:ext cx="1416912" cy="1300895"/>
            <a:chOff x="4702534" y="1730326"/>
            <a:chExt cx="1416912" cy="1300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2299DD-B82B-4EFF-A6AE-3CE2C1FB5E24}"/>
                </a:ext>
              </a:extLst>
            </p:cNvPr>
            <p:cNvSpPr/>
            <p:nvPr/>
          </p:nvSpPr>
          <p:spPr>
            <a:xfrm>
              <a:off x="4937760" y="1730326"/>
              <a:ext cx="1181686" cy="1294228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8EA62-E452-4D10-AE2D-1D5D6D42AFA7}"/>
                </a:ext>
              </a:extLst>
            </p:cNvPr>
            <p:cNvSpPr/>
            <p:nvPr/>
          </p:nvSpPr>
          <p:spPr>
            <a:xfrm>
              <a:off x="4702534" y="1736993"/>
              <a:ext cx="1181686" cy="1294228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D991576-F88D-49F2-9D6F-E39CD1F5E84D}"/>
              </a:ext>
            </a:extLst>
          </p:cNvPr>
          <p:cNvSpPr/>
          <p:nvPr/>
        </p:nvSpPr>
        <p:spPr>
          <a:xfrm>
            <a:off x="4473251" y="1869363"/>
            <a:ext cx="1181686" cy="129422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DBBCF-F07F-45E9-B5D9-62BF9F10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44" y="2853250"/>
            <a:ext cx="7277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1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E1FCBEC-458B-4259-9136-88E67AC7BF71}"/>
              </a:ext>
            </a:extLst>
          </p:cNvPr>
          <p:cNvSpPr txBox="1"/>
          <p:nvPr/>
        </p:nvSpPr>
        <p:spPr>
          <a:xfrm>
            <a:off x="443537" y="1766900"/>
            <a:ext cx="92868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Bonus</a:t>
            </a:r>
            <a:r>
              <a:rPr lang="en-US" sz="4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Scale the “hello” app…</a:t>
            </a:r>
          </a:p>
          <a:p>
            <a:endParaRPr lang="en-US" sz="4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“web” service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an 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load balancer </a:t>
            </a:r>
            <a:r>
              <a:rPr lang="en-US" sz="2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access app</a:t>
            </a:r>
          </a:p>
        </p:txBody>
      </p:sp>
    </p:spTree>
    <p:extLst>
      <p:ext uri="{BB962C8B-B14F-4D97-AF65-F5344CB8AC3E}">
        <p14:creationId xmlns:p14="http://schemas.microsoft.com/office/powerpoint/2010/main" val="58141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 “web” service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scale web=3</a:t>
            </a:r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445248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54457" y="2227865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6332" y="2225196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186290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225D-0F09-410C-9F5A-863B235AA73B}"/>
              </a:ext>
            </a:extLst>
          </p:cNvPr>
          <p:cNvGrpSpPr/>
          <p:nvPr/>
        </p:nvGrpSpPr>
        <p:grpSpPr>
          <a:xfrm>
            <a:off x="2657634" y="4120973"/>
            <a:ext cx="6485227" cy="279026"/>
            <a:chOff x="2663067" y="4030325"/>
            <a:chExt cx="6485227" cy="279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2A4B3B-0A30-4181-803C-9313207744F3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4" y="4309351"/>
              <a:ext cx="6346781" cy="0"/>
            </a:xfrm>
            <a:prstGeom prst="line">
              <a:avLst/>
            </a:prstGeom>
            <a:ln w="76200">
              <a:solidFill>
                <a:srgbClr val="FC9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38501A-8954-4478-AD15-F0F4159D61D5}"/>
                </a:ext>
              </a:extLst>
            </p:cNvPr>
            <p:cNvGrpSpPr/>
            <p:nvPr/>
          </p:nvGrpSpPr>
          <p:grpSpPr>
            <a:xfrm>
              <a:off x="2663067" y="4030325"/>
              <a:ext cx="195826" cy="266618"/>
              <a:chOff x="2689811" y="4028715"/>
              <a:chExt cx="195826" cy="2666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8A394E-2841-4E50-9BB4-25B9033217B4}"/>
                  </a:ext>
                </a:extLst>
              </p:cNvPr>
              <p:cNvSpPr/>
              <p:nvPr/>
            </p:nvSpPr>
            <p:spPr>
              <a:xfrm>
                <a:off x="2689811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42D75D-4B1C-4074-9365-D7B80C12C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6558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537250-123B-4CDF-AE76-0070F0ECD4BA}"/>
                </a:ext>
              </a:extLst>
            </p:cNvPr>
            <p:cNvGrpSpPr/>
            <p:nvPr/>
          </p:nvGrpSpPr>
          <p:grpSpPr>
            <a:xfrm>
              <a:off x="4606919" y="4030325"/>
              <a:ext cx="195826" cy="266618"/>
              <a:chOff x="2687430" y="4028715"/>
              <a:chExt cx="195826" cy="2666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2BA584-DA54-48FA-9ACC-9D9ABA0C1D20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F3C7ABC-7DB2-47B2-9BE9-8F42C8452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562F73-0DCF-467E-B8E3-0B0941370745}"/>
                </a:ext>
              </a:extLst>
            </p:cNvPr>
            <p:cNvGrpSpPr/>
            <p:nvPr/>
          </p:nvGrpSpPr>
          <p:grpSpPr>
            <a:xfrm>
              <a:off x="6133527" y="4030325"/>
              <a:ext cx="195826" cy="266618"/>
              <a:chOff x="2687430" y="4028715"/>
              <a:chExt cx="195826" cy="2666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D4175-E17A-4042-8B0D-31C2DAB5D65E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8823106-E9C4-406A-B389-4B5BA3D55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9E7FE2-353B-4585-A44D-B28815C2A182}"/>
                </a:ext>
              </a:extLst>
            </p:cNvPr>
            <p:cNvGrpSpPr/>
            <p:nvPr/>
          </p:nvGrpSpPr>
          <p:grpSpPr>
            <a:xfrm>
              <a:off x="8952468" y="4030325"/>
              <a:ext cx="195826" cy="266618"/>
              <a:chOff x="2687430" y="4028715"/>
              <a:chExt cx="195826" cy="26661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B0A7D3-D43B-4293-BD5E-5973D6E47C4A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53BE9C-DA21-441C-A4FD-73A4AFBF9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8DD4E-27F5-475D-9670-5986A7025FC6}"/>
              </a:ext>
            </a:extLst>
          </p:cNvPr>
          <p:cNvSpPr/>
          <p:nvPr/>
        </p:nvSpPr>
        <p:spPr>
          <a:xfrm>
            <a:off x="4451876" y="4452248"/>
            <a:ext cx="29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Overlay network: ‘</a:t>
            </a:r>
            <a:r>
              <a:rPr lang="en-US" dirty="0" err="1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7F10047-8D12-4FF3-A095-493974D9D34A}"/>
              </a:ext>
            </a:extLst>
          </p:cNvPr>
          <p:cNvSpPr/>
          <p:nvPr/>
        </p:nvSpPr>
        <p:spPr>
          <a:xfrm>
            <a:off x="8033890" y="2688016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312F80-2CD0-4C46-9882-314DFB60CE0A}"/>
              </a:ext>
            </a:extLst>
          </p:cNvPr>
          <p:cNvSpPr/>
          <p:nvPr/>
        </p:nvSpPr>
        <p:spPr>
          <a:xfrm>
            <a:off x="8854881" y="3317543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AB97075-F96A-438A-9B20-6BAB3991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232" y="3612567"/>
            <a:ext cx="1734158" cy="693663"/>
          </a:xfrm>
          <a:prstGeom prst="rect">
            <a:avLst/>
          </a:prstGeom>
        </p:spPr>
      </p:pic>
      <p:pic>
        <p:nvPicPr>
          <p:cNvPr id="48" name="Picture 47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2551B8BC-4199-42D5-AA44-941CFDE7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08" y="3850170"/>
            <a:ext cx="400692" cy="47221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2BD71E0-48BB-4168-83F0-D36E0B9624C5}"/>
              </a:ext>
            </a:extLst>
          </p:cNvPr>
          <p:cNvSpPr/>
          <p:nvPr/>
        </p:nvSpPr>
        <p:spPr>
          <a:xfrm>
            <a:off x="2328192" y="2688015"/>
            <a:ext cx="5181599" cy="2348216"/>
          </a:xfrm>
          <a:prstGeom prst="roundRect">
            <a:avLst/>
          </a:prstGeom>
          <a:solidFill>
            <a:srgbClr val="FADCF1">
              <a:alpha val="54000"/>
            </a:srgbClr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 Service: ‘web’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87F28A-3848-411F-AA0F-A6F2A783B8FD}"/>
              </a:ext>
            </a:extLst>
          </p:cNvPr>
          <p:cNvSpPr/>
          <p:nvPr/>
        </p:nvSpPr>
        <p:spPr>
          <a:xfrm>
            <a:off x="2580923" y="3317543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pic>
        <p:nvPicPr>
          <p:cNvPr id="53" name="Picture 52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660D0474-1C7C-4EEC-A6F3-BA5C70826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8" y="3959399"/>
            <a:ext cx="304824" cy="30444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A33148E-4BFF-486C-B872-E15D278319BD}"/>
              </a:ext>
            </a:extLst>
          </p:cNvPr>
          <p:cNvSpPr/>
          <p:nvPr/>
        </p:nvSpPr>
        <p:spPr>
          <a:xfrm>
            <a:off x="5948095" y="3329408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‘web.2’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968FDF-9D71-4EB4-8311-355934443762}"/>
              </a:ext>
            </a:extLst>
          </p:cNvPr>
          <p:cNvSpPr/>
          <p:nvPr/>
        </p:nvSpPr>
        <p:spPr>
          <a:xfrm>
            <a:off x="4429175" y="3329408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‘web.3’</a:t>
            </a:r>
          </a:p>
        </p:txBody>
      </p:sp>
      <p:pic>
        <p:nvPicPr>
          <p:cNvPr id="54" name="Picture 5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82A6981E-9495-4720-B271-626E7C03C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3982962"/>
            <a:ext cx="304824" cy="304443"/>
          </a:xfrm>
          <a:prstGeom prst="rect">
            <a:avLst/>
          </a:prstGeom>
        </p:spPr>
      </p:pic>
      <p:pic>
        <p:nvPicPr>
          <p:cNvPr id="55" name="Picture 54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BA475D5F-0C3C-4C0F-BFE7-F815F051C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00" y="3985912"/>
            <a:ext cx="304824" cy="3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6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1: “kallie1” 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2: “kallie2”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348307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3: “kallie4ubuntu”</a:t>
            </a:r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  <p:pic>
        <p:nvPicPr>
          <p:cNvPr id="35" name="Picture 34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85782A69-A820-4648-98C2-D74937BA7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91" y="5231696"/>
            <a:ext cx="800445" cy="9433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29B3F5E-8234-4409-9AC4-4DE66971DB56}"/>
              </a:ext>
            </a:extLst>
          </p:cNvPr>
          <p:cNvGrpSpPr/>
          <p:nvPr/>
        </p:nvGrpSpPr>
        <p:grpSpPr>
          <a:xfrm>
            <a:off x="929005" y="6246393"/>
            <a:ext cx="11262995" cy="340208"/>
            <a:chOff x="929005" y="6182893"/>
            <a:chExt cx="11262995" cy="3402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1DB146-8648-4FC6-A831-248C72399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6492171"/>
              <a:ext cx="111252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BBF9-943D-4D9B-AA31-7BE1F71F1ADD}"/>
                </a:ext>
              </a:extLst>
            </p:cNvPr>
            <p:cNvSpPr/>
            <p:nvPr/>
          </p:nvSpPr>
          <p:spPr>
            <a:xfrm>
              <a:off x="929005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64F5C-658A-40E7-A4A7-37662F343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200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477810-2C30-4506-BDE4-65B970DC3BB6}"/>
                </a:ext>
              </a:extLst>
            </p:cNvPr>
            <p:cNvSpPr/>
            <p:nvPr/>
          </p:nvSpPr>
          <p:spPr>
            <a:xfrm>
              <a:off x="4427357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3049A9-24C7-4A1B-A27C-6D291A59A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552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30735-BDAD-4B2D-8BE6-8E817BAA012D}"/>
                </a:ext>
              </a:extLst>
            </p:cNvPr>
            <p:cNvSpPr/>
            <p:nvPr/>
          </p:nvSpPr>
          <p:spPr>
            <a:xfrm>
              <a:off x="8093892" y="6182893"/>
              <a:ext cx="326390" cy="1496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230764-3400-40FB-BEAA-87946B85B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87" y="6205118"/>
              <a:ext cx="0" cy="317983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2A269CB-C98B-40AC-807C-244E696DE250}"/>
              </a:ext>
            </a:extLst>
          </p:cNvPr>
          <p:cNvSpPr/>
          <p:nvPr/>
        </p:nvSpPr>
        <p:spPr>
          <a:xfrm>
            <a:off x="1234167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4EC4D-AA41-4F0D-9425-0C4ADB0C94B6}"/>
              </a:ext>
            </a:extLst>
          </p:cNvPr>
          <p:cNvSpPr/>
          <p:nvPr/>
        </p:nvSpPr>
        <p:spPr>
          <a:xfrm>
            <a:off x="4774759" y="6195451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F7F9C5-2B99-46A0-B7CA-09362634DAFF}"/>
              </a:ext>
            </a:extLst>
          </p:cNvPr>
          <p:cNvSpPr/>
          <p:nvPr/>
        </p:nvSpPr>
        <p:spPr>
          <a:xfrm>
            <a:off x="8393828" y="61962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 “web” service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service scale web=3</a:t>
            </a:r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AF0526A-1A85-4560-9CD7-3DE36C869471}"/>
              </a:ext>
            </a:extLst>
          </p:cNvPr>
          <p:cNvSpPr/>
          <p:nvPr/>
        </p:nvSpPr>
        <p:spPr>
          <a:xfrm>
            <a:off x="3579504" y="2445248"/>
            <a:ext cx="335271" cy="2985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D530F-F636-4577-953F-8D406840003A}"/>
              </a:ext>
            </a:extLst>
          </p:cNvPr>
          <p:cNvSpPr/>
          <p:nvPr/>
        </p:nvSpPr>
        <p:spPr>
          <a:xfrm>
            <a:off x="854457" y="2227865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4AF8F-B50D-4405-8FDA-B1D3A206F9C8}"/>
              </a:ext>
            </a:extLst>
          </p:cNvPr>
          <p:cNvSpPr/>
          <p:nvPr/>
        </p:nvSpPr>
        <p:spPr>
          <a:xfrm>
            <a:off x="4426332" y="2225196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=windows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97877A-0BDA-4D3E-9FEB-85161A89644C}"/>
              </a:ext>
            </a:extLst>
          </p:cNvPr>
          <p:cNvSpPr/>
          <p:nvPr/>
        </p:nvSpPr>
        <p:spPr>
          <a:xfrm>
            <a:off x="7973879" y="2186290"/>
            <a:ext cx="16423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225D-0F09-410C-9F5A-863B235AA73B}"/>
              </a:ext>
            </a:extLst>
          </p:cNvPr>
          <p:cNvGrpSpPr/>
          <p:nvPr/>
        </p:nvGrpSpPr>
        <p:grpSpPr>
          <a:xfrm>
            <a:off x="2657634" y="4120973"/>
            <a:ext cx="6485227" cy="279026"/>
            <a:chOff x="2663067" y="4030325"/>
            <a:chExt cx="6485227" cy="279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62A4B3B-0A30-4181-803C-9313207744F3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4" y="4309351"/>
              <a:ext cx="6346781" cy="0"/>
            </a:xfrm>
            <a:prstGeom prst="line">
              <a:avLst/>
            </a:prstGeom>
            <a:ln w="76200">
              <a:solidFill>
                <a:srgbClr val="FC98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38501A-8954-4478-AD15-F0F4159D61D5}"/>
                </a:ext>
              </a:extLst>
            </p:cNvPr>
            <p:cNvGrpSpPr/>
            <p:nvPr/>
          </p:nvGrpSpPr>
          <p:grpSpPr>
            <a:xfrm>
              <a:off x="2663067" y="4030325"/>
              <a:ext cx="195826" cy="266618"/>
              <a:chOff x="2689811" y="4028715"/>
              <a:chExt cx="195826" cy="26661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8A394E-2841-4E50-9BB4-25B9033217B4}"/>
                  </a:ext>
                </a:extLst>
              </p:cNvPr>
              <p:cNvSpPr/>
              <p:nvPr/>
            </p:nvSpPr>
            <p:spPr>
              <a:xfrm>
                <a:off x="2689811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42D75D-4B1C-4074-9365-D7B80C12C7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6558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537250-123B-4CDF-AE76-0070F0ECD4BA}"/>
                </a:ext>
              </a:extLst>
            </p:cNvPr>
            <p:cNvGrpSpPr/>
            <p:nvPr/>
          </p:nvGrpSpPr>
          <p:grpSpPr>
            <a:xfrm>
              <a:off x="4606919" y="4030325"/>
              <a:ext cx="195826" cy="266618"/>
              <a:chOff x="2687430" y="4028715"/>
              <a:chExt cx="195826" cy="26661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92BA584-DA54-48FA-9ACC-9D9ABA0C1D20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F3C7ABC-7DB2-47B2-9BE9-8F42C8452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562F73-0DCF-467E-B8E3-0B0941370745}"/>
                </a:ext>
              </a:extLst>
            </p:cNvPr>
            <p:cNvGrpSpPr/>
            <p:nvPr/>
          </p:nvGrpSpPr>
          <p:grpSpPr>
            <a:xfrm>
              <a:off x="6133527" y="4030325"/>
              <a:ext cx="195826" cy="266618"/>
              <a:chOff x="2687430" y="4028715"/>
              <a:chExt cx="195826" cy="2666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E1D4175-E17A-4042-8B0D-31C2DAB5D65E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8823106-E9C4-406A-B389-4B5BA3D55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E9E7FE2-353B-4585-A44D-B28815C2A182}"/>
                </a:ext>
              </a:extLst>
            </p:cNvPr>
            <p:cNvGrpSpPr/>
            <p:nvPr/>
          </p:nvGrpSpPr>
          <p:grpSpPr>
            <a:xfrm>
              <a:off x="8952468" y="4030325"/>
              <a:ext cx="195826" cy="266618"/>
              <a:chOff x="2687430" y="4028715"/>
              <a:chExt cx="195826" cy="26661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B0A7D3-D43B-4293-BD5E-5973D6E47C4A}"/>
                  </a:ext>
                </a:extLst>
              </p:cNvPr>
              <p:cNvSpPr/>
              <p:nvPr/>
            </p:nvSpPr>
            <p:spPr>
              <a:xfrm>
                <a:off x="2687430" y="4029572"/>
                <a:ext cx="195826" cy="132452"/>
              </a:xfrm>
              <a:prstGeom prst="rect">
                <a:avLst/>
              </a:prstGeom>
              <a:solidFill>
                <a:srgbClr val="FC9804"/>
              </a:solidFill>
              <a:ln>
                <a:solidFill>
                  <a:srgbClr val="FC980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653BE9C-DA21-441C-A4FD-73A4AFBF9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4654" y="4028715"/>
                <a:ext cx="0" cy="266618"/>
              </a:xfrm>
              <a:prstGeom prst="line">
                <a:avLst/>
              </a:prstGeom>
              <a:ln w="57150">
                <a:solidFill>
                  <a:srgbClr val="FC98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708DD4E-27F5-475D-9670-5986A7025FC6}"/>
              </a:ext>
            </a:extLst>
          </p:cNvPr>
          <p:cNvSpPr/>
          <p:nvPr/>
        </p:nvSpPr>
        <p:spPr>
          <a:xfrm>
            <a:off x="4451876" y="4452248"/>
            <a:ext cx="29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Overlay network: ‘</a:t>
            </a:r>
            <a:r>
              <a:rPr lang="en-US" dirty="0" err="1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hello_net</a:t>
            </a:r>
            <a:r>
              <a:rPr lang="en-US" dirty="0">
                <a:solidFill>
                  <a:srgbClr val="FD70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7F10047-8D12-4FF3-A095-493974D9D34A}"/>
              </a:ext>
            </a:extLst>
          </p:cNvPr>
          <p:cNvSpPr/>
          <p:nvPr/>
        </p:nvSpPr>
        <p:spPr>
          <a:xfrm>
            <a:off x="8033890" y="2688016"/>
            <a:ext cx="2917760" cy="234821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Service: ‘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312F80-2CD0-4C46-9882-314DFB60CE0A}"/>
              </a:ext>
            </a:extLst>
          </p:cNvPr>
          <p:cNvSpPr/>
          <p:nvPr/>
        </p:nvSpPr>
        <p:spPr>
          <a:xfrm>
            <a:off x="8854881" y="3317543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AB97075-F96A-438A-9B20-6BAB3991F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8232" y="3612567"/>
            <a:ext cx="1734158" cy="693663"/>
          </a:xfrm>
          <a:prstGeom prst="rect">
            <a:avLst/>
          </a:prstGeom>
        </p:spPr>
      </p:pic>
      <p:pic>
        <p:nvPicPr>
          <p:cNvPr id="48" name="Picture 47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2551B8BC-4199-42D5-AA44-941CFDE71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08" y="3850170"/>
            <a:ext cx="400692" cy="47221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2BD71E0-48BB-4168-83F0-D36E0B9624C5}"/>
              </a:ext>
            </a:extLst>
          </p:cNvPr>
          <p:cNvSpPr/>
          <p:nvPr/>
        </p:nvSpPr>
        <p:spPr>
          <a:xfrm>
            <a:off x="2328192" y="2688015"/>
            <a:ext cx="5181599" cy="2348216"/>
          </a:xfrm>
          <a:prstGeom prst="roundRect">
            <a:avLst/>
          </a:prstGeom>
          <a:solidFill>
            <a:srgbClr val="FADCF1">
              <a:alpha val="54000"/>
            </a:srgbClr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 Service: ‘web’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87F28A-3848-411F-AA0F-A6F2A783B8FD}"/>
              </a:ext>
            </a:extLst>
          </p:cNvPr>
          <p:cNvSpPr/>
          <p:nvPr/>
        </p:nvSpPr>
        <p:spPr>
          <a:xfrm>
            <a:off x="2580923" y="3317543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pic>
        <p:nvPicPr>
          <p:cNvPr id="53" name="Picture 52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660D0474-1C7C-4EEC-A6F3-BA5C70826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48" y="3959399"/>
            <a:ext cx="304824" cy="30444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A33148E-4BFF-486C-B872-E15D278319BD}"/>
              </a:ext>
            </a:extLst>
          </p:cNvPr>
          <p:cNvSpPr/>
          <p:nvPr/>
        </p:nvSpPr>
        <p:spPr>
          <a:xfrm>
            <a:off x="5948095" y="3329408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‘web.2’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968FDF-9D71-4EB4-8311-355934443762}"/>
              </a:ext>
            </a:extLst>
          </p:cNvPr>
          <p:cNvSpPr/>
          <p:nvPr/>
        </p:nvSpPr>
        <p:spPr>
          <a:xfrm>
            <a:off x="4429175" y="3329408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‘web.3’</a:t>
            </a:r>
          </a:p>
        </p:txBody>
      </p:sp>
      <p:pic>
        <p:nvPicPr>
          <p:cNvPr id="54" name="Picture 5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82A6981E-9495-4720-B271-626E7C03C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3982962"/>
            <a:ext cx="304824" cy="304443"/>
          </a:xfrm>
          <a:prstGeom prst="rect">
            <a:avLst/>
          </a:prstGeom>
        </p:spPr>
      </p:pic>
      <p:pic>
        <p:nvPicPr>
          <p:cNvPr id="55" name="Picture 54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BA475D5F-0C3C-4C0F-BFE7-F815F051C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00" y="3985912"/>
            <a:ext cx="304824" cy="30444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186583C-AEC5-4FA7-B099-88105DCF4863}"/>
              </a:ext>
            </a:extLst>
          </p:cNvPr>
          <p:cNvSpPr/>
          <p:nvPr/>
        </p:nvSpPr>
        <p:spPr>
          <a:xfrm>
            <a:off x="227920" y="-650888"/>
            <a:ext cx="12192000" cy="676486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6EAD0-CAF8-46FD-9644-F739B8EE3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315" y="2015848"/>
            <a:ext cx="100107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3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BEE6326-4E71-4C0B-9DA6-4FDCB692BF56}"/>
              </a:ext>
            </a:extLst>
          </p:cNvPr>
          <p:cNvGrpSpPr/>
          <p:nvPr/>
        </p:nvGrpSpPr>
        <p:grpSpPr>
          <a:xfrm>
            <a:off x="295170" y="2638425"/>
            <a:ext cx="11258655" cy="4086397"/>
            <a:chOff x="304695" y="2590800"/>
            <a:chExt cx="11258655" cy="40863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35F803-907C-40F2-A444-35E42460D05B}"/>
                </a:ext>
              </a:extLst>
            </p:cNvPr>
            <p:cNvSpPr/>
            <p:nvPr/>
          </p:nvSpPr>
          <p:spPr>
            <a:xfrm>
              <a:off x="304695" y="2590800"/>
              <a:ext cx="11258655" cy="3632494"/>
            </a:xfrm>
            <a:prstGeom prst="roundRect">
              <a:avLst/>
            </a:prstGeom>
            <a:grpFill/>
            <a:ln w="5715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F7DE89-3F02-4A45-A433-9F69FD54A641}"/>
                </a:ext>
              </a:extLst>
            </p:cNvPr>
            <p:cNvSpPr/>
            <p:nvPr/>
          </p:nvSpPr>
          <p:spPr>
            <a:xfrm>
              <a:off x="304695" y="6307865"/>
              <a:ext cx="16305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DC3E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Application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1FA11C-0478-4109-8320-BEBEC3503B1C}"/>
              </a:ext>
            </a:extLst>
          </p:cNvPr>
          <p:cNvGrpSpPr/>
          <p:nvPr/>
        </p:nvGrpSpPr>
        <p:grpSpPr>
          <a:xfrm>
            <a:off x="7115398" y="2994881"/>
            <a:ext cx="2917760" cy="2919581"/>
            <a:chOff x="6910363" y="3167741"/>
            <a:chExt cx="2917760" cy="29195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AF003A-53D0-4E94-BB94-BBED7FF4DDC1}"/>
                </a:ext>
              </a:extLst>
            </p:cNvPr>
            <p:cNvSpPr/>
            <p:nvPr/>
          </p:nvSpPr>
          <p:spPr>
            <a:xfrm>
              <a:off x="6910363" y="3167741"/>
              <a:ext cx="2917760" cy="29195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Backend Service: ‘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db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</a:t>
              </a:r>
            </a:p>
          </p:txBody>
        </p:sp>
        <p:pic>
          <p:nvPicPr>
            <p:cNvPr id="18" name="Picture 17" descr="A picture containing thing&#10;&#10;Description generated with very high confidence">
              <a:extLst>
                <a:ext uri="{FF2B5EF4-FFF2-40B4-BE49-F238E27FC236}">
                  <a16:creationId xmlns:a16="http://schemas.microsoft.com/office/drawing/2014/main" id="{44C992C9-D7B3-421D-887E-E73415F2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224" y="4905485"/>
              <a:ext cx="906618" cy="106844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CA7A05-D485-4F2D-BF5B-0613D3B068A2}"/>
              </a:ext>
            </a:extLst>
          </p:cNvPr>
          <p:cNvGrpSpPr/>
          <p:nvPr/>
        </p:nvGrpSpPr>
        <p:grpSpPr>
          <a:xfrm>
            <a:off x="827452" y="3001296"/>
            <a:ext cx="4316634" cy="2955322"/>
            <a:chOff x="2579466" y="3263841"/>
            <a:chExt cx="4316634" cy="295532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937CE5-C9AE-49A4-BACF-08EA9B752DAE}"/>
                </a:ext>
              </a:extLst>
            </p:cNvPr>
            <p:cNvSpPr/>
            <p:nvPr/>
          </p:nvSpPr>
          <p:spPr>
            <a:xfrm>
              <a:off x="2579466" y="3263841"/>
              <a:ext cx="4316634" cy="2919581"/>
            </a:xfrm>
            <a:prstGeom prst="roundRect">
              <a:avLst/>
            </a:prstGeom>
            <a:solidFill>
              <a:srgbClr val="FADCF1"/>
            </a:solidFill>
            <a:ln w="571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Frontend Service: ‘web’</a:t>
              </a:r>
            </a:p>
          </p:txBody>
        </p:sp>
        <p:pic>
          <p:nvPicPr>
            <p:cNvPr id="19" name="Picture 18" descr="A picture containing monitor, screen, display, electronics&#10;&#10;Description generated with very high confidence">
              <a:extLst>
                <a:ext uri="{FF2B5EF4-FFF2-40B4-BE49-F238E27FC236}">
                  <a16:creationId xmlns:a16="http://schemas.microsoft.com/office/drawing/2014/main" id="{6C6207A3-7173-494D-929D-12252A8D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08" y="5000666"/>
              <a:ext cx="1220022" cy="1218497"/>
            </a:xfrm>
            <a:prstGeom prst="rect">
              <a:avLst/>
            </a:prstGeom>
          </p:spPr>
        </p:pic>
      </p:grp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A3A26FB-EA47-4972-967D-82025DC687CD}"/>
              </a:ext>
            </a:extLst>
          </p:cNvPr>
          <p:cNvSpPr/>
          <p:nvPr/>
        </p:nvSpPr>
        <p:spPr>
          <a:xfrm>
            <a:off x="5273463" y="4071053"/>
            <a:ext cx="1766878" cy="767236"/>
          </a:xfrm>
          <a:prstGeom prst="leftRightArrow">
            <a:avLst>
              <a:gd name="adj1" fmla="val 46022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ECD-6095-4B8B-8DAC-123FA21C97E8}"/>
              </a:ext>
            </a:extLst>
          </p:cNvPr>
          <p:cNvSpPr/>
          <p:nvPr/>
        </p:nvSpPr>
        <p:spPr>
          <a:xfrm>
            <a:off x="1250022" y="3716549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770CF-42C9-4109-9442-28D45437061C}"/>
              </a:ext>
            </a:extLst>
          </p:cNvPr>
          <p:cNvSpPr/>
          <p:nvPr/>
        </p:nvSpPr>
        <p:spPr>
          <a:xfrm>
            <a:off x="7910068" y="3832236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F2B5A-7E99-4BA8-A68D-569C74AE73B3}"/>
              </a:ext>
            </a:extLst>
          </p:cNvPr>
          <p:cNvSpPr txBox="1"/>
          <p:nvPr/>
        </p:nvSpPr>
        <p:spPr>
          <a:xfrm>
            <a:off x="3735630" y="1779432"/>
            <a:ext cx="10857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Defined/managed using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Swarm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FEBF1-E9C8-4A53-B09B-D0D3AFF0C84D}"/>
              </a:ext>
            </a:extLst>
          </p:cNvPr>
          <p:cNvSpPr txBox="1"/>
          <p:nvPr/>
        </p:nvSpPr>
        <p:spPr>
          <a:xfrm>
            <a:off x="3741859" y="350259"/>
            <a:ext cx="1085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Application</a:t>
            </a:r>
          </a:p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=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Services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‘web’ frontend and 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backend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‘web’ is a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Windows/IIS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service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is a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Linux/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949AA9-00CE-4090-B746-EE3DCE704211}"/>
              </a:ext>
            </a:extLst>
          </p:cNvPr>
          <p:cNvSpPr txBox="1"/>
          <p:nvPr/>
        </p:nvSpPr>
        <p:spPr>
          <a:xfrm>
            <a:off x="444762" y="799346"/>
            <a:ext cx="284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C6059A-F540-471C-9175-E085A2E48EB3}"/>
              </a:ext>
            </a:extLst>
          </p:cNvPr>
          <p:cNvSpPr/>
          <p:nvPr/>
        </p:nvSpPr>
        <p:spPr>
          <a:xfrm>
            <a:off x="0" y="0"/>
            <a:ext cx="12192000" cy="676486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EFE38C-A765-4916-94E9-F6DE25551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273" y="4615336"/>
            <a:ext cx="2084927" cy="2052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53F518-CA8F-4A37-B775-C90101103670}"/>
              </a:ext>
            </a:extLst>
          </p:cNvPr>
          <p:cNvSpPr txBox="1"/>
          <p:nvPr/>
        </p:nvSpPr>
        <p:spPr>
          <a:xfrm>
            <a:off x="5248094" y="5769525"/>
            <a:ext cx="528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Docker Swarm?</a:t>
            </a:r>
          </a:p>
        </p:txBody>
      </p:sp>
    </p:spTree>
    <p:extLst>
      <p:ext uri="{BB962C8B-B14F-4D97-AF65-F5344CB8AC3E}">
        <p14:creationId xmlns:p14="http://schemas.microsoft.com/office/powerpoint/2010/main" val="1361403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B48FF7-2EA4-4ACB-B328-450420CADB62}"/>
              </a:ext>
            </a:extLst>
          </p:cNvPr>
          <p:cNvSpPr txBox="1"/>
          <p:nvPr/>
        </p:nvSpPr>
        <p:spPr>
          <a:xfrm>
            <a:off x="281717" y="315480"/>
            <a:ext cx="120640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 “web” service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B7C7E5E-D053-41AD-A2E3-E9AC04E1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5" y="2150380"/>
            <a:ext cx="11583404" cy="449923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E57F116-9A3C-44ED-8C9B-BDFB2D67310E}"/>
              </a:ext>
            </a:extLst>
          </p:cNvPr>
          <p:cNvSpPr txBox="1"/>
          <p:nvPr/>
        </p:nvSpPr>
        <p:spPr>
          <a:xfrm>
            <a:off x="5098882" y="684812"/>
            <a:ext cx="710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how to access the “web” instances? </a:t>
            </a:r>
          </a:p>
        </p:txBody>
      </p:sp>
    </p:spTree>
    <p:extLst>
      <p:ext uri="{BB962C8B-B14F-4D97-AF65-F5344CB8AC3E}">
        <p14:creationId xmlns:p14="http://schemas.microsoft.com/office/powerpoint/2010/main" val="298151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CB7C7E5E-D053-41AD-A2E3-E9AC04E1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47" y="3702204"/>
            <a:ext cx="7588191" cy="29474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9BE83C-3D7E-4E5C-8D2A-2930247BAF56}"/>
              </a:ext>
            </a:extLst>
          </p:cNvPr>
          <p:cNvSpPr/>
          <p:nvPr/>
        </p:nvSpPr>
        <p:spPr>
          <a:xfrm>
            <a:off x="730166" y="494359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4: “kallie3” 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E6A56-EF35-4EF8-A039-CCD65F473608}"/>
              </a:ext>
            </a:extLst>
          </p:cNvPr>
          <p:cNvSpPr/>
          <p:nvPr/>
        </p:nvSpPr>
        <p:spPr>
          <a:xfrm>
            <a:off x="1088032" y="4359637"/>
            <a:ext cx="326390" cy="1496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9E3BE2-FF19-4685-B02F-282A17554C80}"/>
              </a:ext>
            </a:extLst>
          </p:cNvPr>
          <p:cNvCxnSpPr>
            <a:cxnSpLocks/>
          </p:cNvCxnSpPr>
          <p:nvPr/>
        </p:nvCxnSpPr>
        <p:spPr>
          <a:xfrm flipV="1">
            <a:off x="1251227" y="4374915"/>
            <a:ext cx="0" cy="222256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C4E53B-E583-4B35-855F-37697F6C76DE}"/>
              </a:ext>
            </a:extLst>
          </p:cNvPr>
          <p:cNvCxnSpPr>
            <a:cxnSpLocks/>
          </p:cNvCxnSpPr>
          <p:nvPr/>
        </p:nvCxnSpPr>
        <p:spPr>
          <a:xfrm flipV="1">
            <a:off x="1224722" y="6597483"/>
            <a:ext cx="10967278" cy="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C3163CC2-6EE1-4A34-A3A6-FB3F4842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40" y="3502853"/>
            <a:ext cx="910608" cy="909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F1CDCC-8644-418B-9168-CE85052E2C2B}"/>
              </a:ext>
            </a:extLst>
          </p:cNvPr>
          <p:cNvSpPr/>
          <p:nvPr/>
        </p:nvSpPr>
        <p:spPr>
          <a:xfrm>
            <a:off x="1518655" y="44079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172.17.0.14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2AEB65-89E7-4A38-8BB3-3A04D150D160}"/>
              </a:ext>
            </a:extLst>
          </p:cNvPr>
          <p:cNvSpPr/>
          <p:nvPr/>
        </p:nvSpPr>
        <p:spPr>
          <a:xfrm rot="18248842">
            <a:off x="4569653" y="1522104"/>
            <a:ext cx="250238" cy="3983406"/>
          </a:xfrm>
          <a:prstGeom prst="downArrow">
            <a:avLst>
              <a:gd name="adj1" fmla="val 38515"/>
              <a:gd name="adj2" fmla="val 52632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61EB5A-EA13-4756-9D08-6AEC161E2675}"/>
              </a:ext>
            </a:extLst>
          </p:cNvPr>
          <p:cNvSpPr/>
          <p:nvPr/>
        </p:nvSpPr>
        <p:spPr>
          <a:xfrm rot="17851259">
            <a:off x="5152463" y="1101342"/>
            <a:ext cx="250238" cy="4840394"/>
          </a:xfrm>
          <a:prstGeom prst="downArrow">
            <a:avLst>
              <a:gd name="adj1" fmla="val 38515"/>
              <a:gd name="adj2" fmla="val 52632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A08EC10-0B07-4C94-BF2B-D61A94E78B52}"/>
              </a:ext>
            </a:extLst>
          </p:cNvPr>
          <p:cNvSpPr/>
          <p:nvPr/>
        </p:nvSpPr>
        <p:spPr>
          <a:xfrm rot="17514428">
            <a:off x="5623923" y="736260"/>
            <a:ext cx="250238" cy="5667067"/>
          </a:xfrm>
          <a:prstGeom prst="downArrow">
            <a:avLst>
              <a:gd name="adj1" fmla="val 38515"/>
              <a:gd name="adj2" fmla="val 52632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1998B5-5EAA-474C-8EC9-4FF81F256C65}"/>
              </a:ext>
            </a:extLst>
          </p:cNvPr>
          <p:cNvGrpSpPr/>
          <p:nvPr/>
        </p:nvGrpSpPr>
        <p:grpSpPr>
          <a:xfrm>
            <a:off x="3168476" y="2476618"/>
            <a:ext cx="5209490" cy="2155178"/>
            <a:chOff x="3168476" y="2476618"/>
            <a:chExt cx="5209490" cy="21551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059FB4-FEFB-4ADC-A590-25F939EB3323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3257307" y="2592154"/>
              <a:ext cx="3085792" cy="2039642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F44C46-90D5-4238-A30B-242D141649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476" y="2476618"/>
              <a:ext cx="4304664" cy="2155178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72B780-4D58-421A-A73D-511432F5590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3181358" y="2501775"/>
              <a:ext cx="5196608" cy="2125219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4B49A-09FB-497B-963E-BF4F1797D0F4}"/>
              </a:ext>
            </a:extLst>
          </p:cNvPr>
          <p:cNvSpPr/>
          <p:nvPr/>
        </p:nvSpPr>
        <p:spPr>
          <a:xfrm>
            <a:off x="1708427" y="1680933"/>
            <a:ext cx="1548880" cy="911221"/>
          </a:xfrm>
          <a:prstGeom prst="rect">
            <a:avLst/>
          </a:prstGeom>
          <a:solidFill>
            <a:schemeClr val="accent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nginx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pic>
        <p:nvPicPr>
          <p:cNvPr id="20" name="Picture 19" descr="A picture containing thing, object&#10;&#10;Description generated with very high confidence">
            <a:extLst>
              <a:ext uri="{FF2B5EF4-FFF2-40B4-BE49-F238E27FC236}">
                <a16:creationId xmlns:a16="http://schemas.microsoft.com/office/drawing/2014/main" id="{1F78CA56-F13C-45FF-91BF-71181CE95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34" y="2733435"/>
            <a:ext cx="1365324" cy="314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BCC761-3912-4029-911C-E554B9ADECF2}"/>
              </a:ext>
            </a:extLst>
          </p:cNvPr>
          <p:cNvSpPr txBox="1"/>
          <p:nvPr/>
        </p:nvSpPr>
        <p:spPr>
          <a:xfrm>
            <a:off x="5098882" y="684812"/>
            <a:ext cx="7103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how to access the “web” instances?</a:t>
            </a:r>
          </a:p>
          <a:p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 An NGINX external load balancer 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183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CB7C7E5E-D053-41AD-A2E3-E9AC04E1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47" y="3702204"/>
            <a:ext cx="7588191" cy="29474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9BE83C-3D7E-4E5C-8D2A-2930247BAF56}"/>
              </a:ext>
            </a:extLst>
          </p:cNvPr>
          <p:cNvSpPr/>
          <p:nvPr/>
        </p:nvSpPr>
        <p:spPr>
          <a:xfrm>
            <a:off x="730166" y="494359"/>
            <a:ext cx="3381374" cy="3898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rgbClr val="002060"/>
                </a:solidFill>
              </a:rPr>
              <a:t>Host 4: “kallie3” 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E6A56-EF35-4EF8-A039-CCD65F473608}"/>
              </a:ext>
            </a:extLst>
          </p:cNvPr>
          <p:cNvSpPr/>
          <p:nvPr/>
        </p:nvSpPr>
        <p:spPr>
          <a:xfrm>
            <a:off x="1088032" y="4359637"/>
            <a:ext cx="326390" cy="14965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9E3BE2-FF19-4685-B02F-282A17554C80}"/>
              </a:ext>
            </a:extLst>
          </p:cNvPr>
          <p:cNvCxnSpPr>
            <a:cxnSpLocks/>
          </p:cNvCxnSpPr>
          <p:nvPr/>
        </p:nvCxnSpPr>
        <p:spPr>
          <a:xfrm flipV="1">
            <a:off x="1251227" y="4374915"/>
            <a:ext cx="0" cy="2222569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C4E53B-E583-4B35-855F-37697F6C76DE}"/>
              </a:ext>
            </a:extLst>
          </p:cNvPr>
          <p:cNvCxnSpPr>
            <a:cxnSpLocks/>
          </p:cNvCxnSpPr>
          <p:nvPr/>
        </p:nvCxnSpPr>
        <p:spPr>
          <a:xfrm flipV="1">
            <a:off x="1224722" y="6597483"/>
            <a:ext cx="10967278" cy="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C3163CC2-6EE1-4A34-A3A6-FB3F4842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40" y="3502853"/>
            <a:ext cx="910608" cy="909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F1CDCC-8644-418B-9168-CE85052E2C2B}"/>
              </a:ext>
            </a:extLst>
          </p:cNvPr>
          <p:cNvSpPr/>
          <p:nvPr/>
        </p:nvSpPr>
        <p:spPr>
          <a:xfrm>
            <a:off x="1518655" y="4407982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172.17.0.14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52AEB65-89E7-4A38-8BB3-3A04D150D160}"/>
              </a:ext>
            </a:extLst>
          </p:cNvPr>
          <p:cNvSpPr/>
          <p:nvPr/>
        </p:nvSpPr>
        <p:spPr>
          <a:xfrm rot="18248842">
            <a:off x="4569653" y="1522104"/>
            <a:ext cx="250238" cy="3983406"/>
          </a:xfrm>
          <a:prstGeom prst="downArrow">
            <a:avLst>
              <a:gd name="adj1" fmla="val 38515"/>
              <a:gd name="adj2" fmla="val 52632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61EB5A-EA13-4756-9D08-6AEC161E2675}"/>
              </a:ext>
            </a:extLst>
          </p:cNvPr>
          <p:cNvSpPr/>
          <p:nvPr/>
        </p:nvSpPr>
        <p:spPr>
          <a:xfrm rot="17851259">
            <a:off x="5152463" y="1101342"/>
            <a:ext cx="250238" cy="4840394"/>
          </a:xfrm>
          <a:prstGeom prst="downArrow">
            <a:avLst>
              <a:gd name="adj1" fmla="val 38515"/>
              <a:gd name="adj2" fmla="val 52632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A08EC10-0B07-4C94-BF2B-D61A94E78B52}"/>
              </a:ext>
            </a:extLst>
          </p:cNvPr>
          <p:cNvSpPr/>
          <p:nvPr/>
        </p:nvSpPr>
        <p:spPr>
          <a:xfrm rot="17514428">
            <a:off x="5623923" y="736260"/>
            <a:ext cx="250238" cy="5667067"/>
          </a:xfrm>
          <a:prstGeom prst="downArrow">
            <a:avLst>
              <a:gd name="adj1" fmla="val 38515"/>
              <a:gd name="adj2" fmla="val 52632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1998B5-5EAA-474C-8EC9-4FF81F256C65}"/>
              </a:ext>
            </a:extLst>
          </p:cNvPr>
          <p:cNvGrpSpPr/>
          <p:nvPr/>
        </p:nvGrpSpPr>
        <p:grpSpPr>
          <a:xfrm>
            <a:off x="3168476" y="2476618"/>
            <a:ext cx="5209490" cy="2155178"/>
            <a:chOff x="3168476" y="2476618"/>
            <a:chExt cx="5209490" cy="21551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059FB4-FEFB-4ADC-A590-25F939EB3323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3257307" y="2592154"/>
              <a:ext cx="3085792" cy="2039642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F44C46-90D5-4238-A30B-242D141649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476" y="2476618"/>
              <a:ext cx="4304664" cy="2155178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72B780-4D58-421A-A73D-511432F5590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3181358" y="2501775"/>
              <a:ext cx="5196608" cy="2125219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4B49A-09FB-497B-963E-BF4F1797D0F4}"/>
              </a:ext>
            </a:extLst>
          </p:cNvPr>
          <p:cNvSpPr/>
          <p:nvPr/>
        </p:nvSpPr>
        <p:spPr>
          <a:xfrm>
            <a:off x="1708427" y="1680933"/>
            <a:ext cx="1548880" cy="911221"/>
          </a:xfrm>
          <a:prstGeom prst="rect">
            <a:avLst/>
          </a:prstGeom>
          <a:solidFill>
            <a:schemeClr val="accent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nginx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</p:txBody>
      </p:sp>
      <p:pic>
        <p:nvPicPr>
          <p:cNvPr id="20" name="Picture 19" descr="A picture containing thing, object&#10;&#10;Description generated with very high confidence">
            <a:extLst>
              <a:ext uri="{FF2B5EF4-FFF2-40B4-BE49-F238E27FC236}">
                <a16:creationId xmlns:a16="http://schemas.microsoft.com/office/drawing/2014/main" id="{1F78CA56-F13C-45FF-91BF-71181CE95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034" y="2733435"/>
            <a:ext cx="1365324" cy="314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BCC761-3912-4029-911C-E554B9ADECF2}"/>
              </a:ext>
            </a:extLst>
          </p:cNvPr>
          <p:cNvSpPr txBox="1"/>
          <p:nvPr/>
        </p:nvSpPr>
        <p:spPr>
          <a:xfrm>
            <a:off x="5098882" y="684812"/>
            <a:ext cx="7103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how to access the “web” instances?</a:t>
            </a:r>
          </a:p>
          <a:p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 An NGINX external load balancer </a:t>
            </a:r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FFD35-7856-4147-BD39-C00BA6F51FF1}"/>
              </a:ext>
            </a:extLst>
          </p:cNvPr>
          <p:cNvSpPr/>
          <p:nvPr/>
        </p:nvSpPr>
        <p:spPr>
          <a:xfrm>
            <a:off x="32094" y="0"/>
            <a:ext cx="12192000" cy="6764867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7EAE15-AE87-4DCC-9E6C-C0B044066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32" y="676181"/>
            <a:ext cx="11745776" cy="12270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AF7276B-46E2-4CBE-B05D-649DEE85C438}"/>
              </a:ext>
            </a:extLst>
          </p:cNvPr>
          <p:cNvSpPr/>
          <p:nvPr/>
        </p:nvSpPr>
        <p:spPr>
          <a:xfrm>
            <a:off x="9879496" y="983974"/>
            <a:ext cx="983974" cy="556591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C6490-953A-41A0-85B4-C02DA390CD0F}"/>
              </a:ext>
            </a:extLst>
          </p:cNvPr>
          <p:cNvSpPr/>
          <p:nvPr/>
        </p:nvSpPr>
        <p:spPr>
          <a:xfrm>
            <a:off x="4426226" y="983974"/>
            <a:ext cx="983974" cy="556591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914D4-CBA9-4149-B996-8B18ABF19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521" y="2767001"/>
            <a:ext cx="4229100" cy="36576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120F874-CF10-4A67-A7D5-3CA07DC25F5A}"/>
              </a:ext>
            </a:extLst>
          </p:cNvPr>
          <p:cNvSpPr/>
          <p:nvPr/>
        </p:nvSpPr>
        <p:spPr>
          <a:xfrm>
            <a:off x="4941269" y="4476040"/>
            <a:ext cx="1119929" cy="556591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81A4AF3-0410-4393-971F-49525D4CD757}"/>
              </a:ext>
            </a:extLst>
          </p:cNvPr>
          <p:cNvSpPr/>
          <p:nvPr/>
        </p:nvSpPr>
        <p:spPr>
          <a:xfrm>
            <a:off x="5153491" y="1901661"/>
            <a:ext cx="1244217" cy="1124482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3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173367" y="174005"/>
            <a:ext cx="10083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view the “hello” application </a:t>
            </a:r>
            <a:r>
              <a:rPr lang="en-US" sz="44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A727EB-E8C5-4973-9586-4D74B29F5CE9}"/>
              </a:ext>
            </a:extLst>
          </p:cNvPr>
          <p:cNvGrpSpPr/>
          <p:nvPr/>
        </p:nvGrpSpPr>
        <p:grpSpPr>
          <a:xfrm>
            <a:off x="4702534" y="1730326"/>
            <a:ext cx="1416912" cy="1300895"/>
            <a:chOff x="4702534" y="1730326"/>
            <a:chExt cx="1416912" cy="13008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2299DD-B82B-4EFF-A6AE-3CE2C1FB5E24}"/>
                </a:ext>
              </a:extLst>
            </p:cNvPr>
            <p:cNvSpPr/>
            <p:nvPr/>
          </p:nvSpPr>
          <p:spPr>
            <a:xfrm>
              <a:off x="4937760" y="1730326"/>
              <a:ext cx="1181686" cy="1294228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8EA62-E452-4D10-AE2D-1D5D6D42AFA7}"/>
                </a:ext>
              </a:extLst>
            </p:cNvPr>
            <p:cNvSpPr/>
            <p:nvPr/>
          </p:nvSpPr>
          <p:spPr>
            <a:xfrm>
              <a:off x="4702534" y="1736993"/>
              <a:ext cx="1181686" cy="1294228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D991576-F88D-49F2-9D6F-E39CD1F5E84D}"/>
              </a:ext>
            </a:extLst>
          </p:cNvPr>
          <p:cNvSpPr/>
          <p:nvPr/>
        </p:nvSpPr>
        <p:spPr>
          <a:xfrm>
            <a:off x="4473251" y="1869363"/>
            <a:ext cx="1181686" cy="129422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5AD28-3DF7-4F02-B494-FB978084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30" y="1054567"/>
            <a:ext cx="7496175" cy="26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65A89E-AD40-41C4-BAC5-047E80FBA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124" y="2549502"/>
            <a:ext cx="7534275" cy="2457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E1135B-17F9-4FFB-A88F-E30D1711C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534" y="4198418"/>
            <a:ext cx="7439025" cy="22383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BAFDB2-D5A3-46AF-83D8-CEC25204F4A8}"/>
              </a:ext>
            </a:extLst>
          </p:cNvPr>
          <p:cNvCxnSpPr>
            <a:cxnSpLocks/>
          </p:cNvCxnSpPr>
          <p:nvPr/>
        </p:nvCxnSpPr>
        <p:spPr>
          <a:xfrm flipH="1" flipV="1">
            <a:off x="1391478" y="2912165"/>
            <a:ext cx="640699" cy="280970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640C79-2009-4215-9398-9A4126EB9C88}"/>
              </a:ext>
            </a:extLst>
          </p:cNvPr>
          <p:cNvCxnSpPr>
            <a:cxnSpLocks/>
          </p:cNvCxnSpPr>
          <p:nvPr/>
        </p:nvCxnSpPr>
        <p:spPr>
          <a:xfrm flipV="1">
            <a:off x="2185478" y="4373217"/>
            <a:ext cx="1386087" cy="13486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787301-9EC6-4CC0-BDBB-214A353811DF}"/>
              </a:ext>
            </a:extLst>
          </p:cNvPr>
          <p:cNvCxnSpPr>
            <a:cxnSpLocks/>
          </p:cNvCxnSpPr>
          <p:nvPr/>
        </p:nvCxnSpPr>
        <p:spPr>
          <a:xfrm>
            <a:off x="2094145" y="5805657"/>
            <a:ext cx="2638653" cy="68616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7746C1-14F9-40A5-901E-6D89653F3D8D}"/>
              </a:ext>
            </a:extLst>
          </p:cNvPr>
          <p:cNvSpPr/>
          <p:nvPr/>
        </p:nvSpPr>
        <p:spPr>
          <a:xfrm>
            <a:off x="586462" y="5090737"/>
            <a:ext cx="3015367" cy="12622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Notice the container ID/IP change as requests are routed to different tasks…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1C43AA-1544-434D-98A5-3E82FCB11790}"/>
              </a:ext>
            </a:extLst>
          </p:cNvPr>
          <p:cNvCxnSpPr>
            <a:cxnSpLocks/>
          </p:cNvCxnSpPr>
          <p:nvPr/>
        </p:nvCxnSpPr>
        <p:spPr>
          <a:xfrm flipH="1">
            <a:off x="4197971" y="1869363"/>
            <a:ext cx="4886394" cy="103314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0CB38-B13A-492A-AA49-AD35C3BA22C7}"/>
              </a:ext>
            </a:extLst>
          </p:cNvPr>
          <p:cNvSpPr/>
          <p:nvPr/>
        </p:nvSpPr>
        <p:spPr>
          <a:xfrm>
            <a:off x="7973997" y="1170900"/>
            <a:ext cx="3637721" cy="12622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This time we’re viewing via the NGINX load balancer running on “kallie3:80”</a:t>
            </a:r>
          </a:p>
        </p:txBody>
      </p:sp>
    </p:spTree>
    <p:extLst>
      <p:ext uri="{BB962C8B-B14F-4D97-AF65-F5344CB8AC3E}">
        <p14:creationId xmlns:p14="http://schemas.microsoft.com/office/powerpoint/2010/main" val="337251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BEE6326-4E71-4C0B-9DA6-4FDCB692BF56}"/>
              </a:ext>
            </a:extLst>
          </p:cNvPr>
          <p:cNvGrpSpPr/>
          <p:nvPr/>
        </p:nvGrpSpPr>
        <p:grpSpPr>
          <a:xfrm>
            <a:off x="295170" y="2638425"/>
            <a:ext cx="11258655" cy="4086397"/>
            <a:chOff x="304695" y="2590800"/>
            <a:chExt cx="11258655" cy="40863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35F803-907C-40F2-A444-35E42460D05B}"/>
                </a:ext>
              </a:extLst>
            </p:cNvPr>
            <p:cNvSpPr/>
            <p:nvPr/>
          </p:nvSpPr>
          <p:spPr>
            <a:xfrm>
              <a:off x="304695" y="2590800"/>
              <a:ext cx="11258655" cy="3632494"/>
            </a:xfrm>
            <a:prstGeom prst="roundRect">
              <a:avLst/>
            </a:prstGeom>
            <a:grpFill/>
            <a:ln w="5715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F7DE89-3F02-4A45-A433-9F69FD54A641}"/>
                </a:ext>
              </a:extLst>
            </p:cNvPr>
            <p:cNvSpPr/>
            <p:nvPr/>
          </p:nvSpPr>
          <p:spPr>
            <a:xfrm>
              <a:off x="304695" y="6307865"/>
              <a:ext cx="16305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DC3E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Application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1FA11C-0478-4109-8320-BEBEC3503B1C}"/>
              </a:ext>
            </a:extLst>
          </p:cNvPr>
          <p:cNvGrpSpPr/>
          <p:nvPr/>
        </p:nvGrpSpPr>
        <p:grpSpPr>
          <a:xfrm>
            <a:off x="7115398" y="2994881"/>
            <a:ext cx="2917760" cy="2919581"/>
            <a:chOff x="6910363" y="3167741"/>
            <a:chExt cx="2917760" cy="29195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AF003A-53D0-4E94-BB94-BBED7FF4DDC1}"/>
                </a:ext>
              </a:extLst>
            </p:cNvPr>
            <p:cNvSpPr/>
            <p:nvPr/>
          </p:nvSpPr>
          <p:spPr>
            <a:xfrm>
              <a:off x="6910363" y="3167741"/>
              <a:ext cx="2917760" cy="29195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Backend Service: ‘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db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</a:t>
              </a:r>
            </a:p>
          </p:txBody>
        </p:sp>
        <p:pic>
          <p:nvPicPr>
            <p:cNvPr id="18" name="Picture 17" descr="A picture containing thing&#10;&#10;Description generated with very high confidence">
              <a:extLst>
                <a:ext uri="{FF2B5EF4-FFF2-40B4-BE49-F238E27FC236}">
                  <a16:creationId xmlns:a16="http://schemas.microsoft.com/office/drawing/2014/main" id="{44C992C9-D7B3-421D-887E-E73415F2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224" y="4905485"/>
              <a:ext cx="906618" cy="106844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CA7A05-D485-4F2D-BF5B-0613D3B068A2}"/>
              </a:ext>
            </a:extLst>
          </p:cNvPr>
          <p:cNvGrpSpPr/>
          <p:nvPr/>
        </p:nvGrpSpPr>
        <p:grpSpPr>
          <a:xfrm>
            <a:off x="827452" y="3001296"/>
            <a:ext cx="4316634" cy="2955322"/>
            <a:chOff x="2579466" y="3263841"/>
            <a:chExt cx="4316634" cy="295532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937CE5-C9AE-49A4-BACF-08EA9B752DAE}"/>
                </a:ext>
              </a:extLst>
            </p:cNvPr>
            <p:cNvSpPr/>
            <p:nvPr/>
          </p:nvSpPr>
          <p:spPr>
            <a:xfrm>
              <a:off x="2579466" y="3263841"/>
              <a:ext cx="4316634" cy="2919581"/>
            </a:xfrm>
            <a:prstGeom prst="roundRect">
              <a:avLst/>
            </a:prstGeom>
            <a:solidFill>
              <a:srgbClr val="FADCF1"/>
            </a:solidFill>
            <a:ln w="571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Frontend Service: ‘web’</a:t>
              </a:r>
            </a:p>
          </p:txBody>
        </p:sp>
        <p:pic>
          <p:nvPicPr>
            <p:cNvPr id="19" name="Picture 18" descr="A picture containing monitor, screen, display, electronics&#10;&#10;Description generated with very high confidence">
              <a:extLst>
                <a:ext uri="{FF2B5EF4-FFF2-40B4-BE49-F238E27FC236}">
                  <a16:creationId xmlns:a16="http://schemas.microsoft.com/office/drawing/2014/main" id="{6C6207A3-7173-494D-929D-12252A8D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08" y="5000666"/>
              <a:ext cx="1220022" cy="121849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CEFE38C-A765-4916-94E9-F6DE25551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273" y="4615336"/>
            <a:ext cx="2084927" cy="2052164"/>
          </a:xfrm>
          <a:prstGeom prst="rect">
            <a:avLst/>
          </a:prstGeom>
        </p:spPr>
      </p:pic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A3A26FB-EA47-4972-967D-82025DC687CD}"/>
              </a:ext>
            </a:extLst>
          </p:cNvPr>
          <p:cNvSpPr/>
          <p:nvPr/>
        </p:nvSpPr>
        <p:spPr>
          <a:xfrm>
            <a:off x="5273463" y="4071053"/>
            <a:ext cx="1766878" cy="767236"/>
          </a:xfrm>
          <a:prstGeom prst="leftRightArrow">
            <a:avLst>
              <a:gd name="adj1" fmla="val 46022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ECD-6095-4B8B-8DAC-123FA21C97E8}"/>
              </a:ext>
            </a:extLst>
          </p:cNvPr>
          <p:cNvSpPr/>
          <p:nvPr/>
        </p:nvSpPr>
        <p:spPr>
          <a:xfrm>
            <a:off x="1250022" y="3716549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770CF-42C9-4109-9442-28D45437061C}"/>
              </a:ext>
            </a:extLst>
          </p:cNvPr>
          <p:cNvSpPr/>
          <p:nvPr/>
        </p:nvSpPr>
        <p:spPr>
          <a:xfrm>
            <a:off x="7910068" y="3832236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F2B5A-7E99-4BA8-A68D-569C74AE73B3}"/>
              </a:ext>
            </a:extLst>
          </p:cNvPr>
          <p:cNvSpPr txBox="1"/>
          <p:nvPr/>
        </p:nvSpPr>
        <p:spPr>
          <a:xfrm>
            <a:off x="3735630" y="1779432"/>
            <a:ext cx="10857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Defined/managed using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Swarm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FEBF1-E9C8-4A53-B09B-D0D3AFF0C84D}"/>
              </a:ext>
            </a:extLst>
          </p:cNvPr>
          <p:cNvSpPr txBox="1"/>
          <p:nvPr/>
        </p:nvSpPr>
        <p:spPr>
          <a:xfrm>
            <a:off x="3741859" y="350259"/>
            <a:ext cx="1085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Application</a:t>
            </a:r>
          </a:p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=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Services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‘web’ frontend and 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backend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‘web’ is a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Windows/IIS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service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is a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Linux/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949AA9-00CE-4090-B746-EE3DCE704211}"/>
              </a:ext>
            </a:extLst>
          </p:cNvPr>
          <p:cNvSpPr txBox="1"/>
          <p:nvPr/>
        </p:nvSpPr>
        <p:spPr>
          <a:xfrm>
            <a:off x="444762" y="799346"/>
            <a:ext cx="284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BEE6326-4E71-4C0B-9DA6-4FDCB692BF56}"/>
              </a:ext>
            </a:extLst>
          </p:cNvPr>
          <p:cNvGrpSpPr/>
          <p:nvPr/>
        </p:nvGrpSpPr>
        <p:grpSpPr>
          <a:xfrm>
            <a:off x="295170" y="2638425"/>
            <a:ext cx="11258655" cy="4086397"/>
            <a:chOff x="304695" y="2590800"/>
            <a:chExt cx="11258655" cy="408639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35F803-907C-40F2-A444-35E42460D05B}"/>
                </a:ext>
              </a:extLst>
            </p:cNvPr>
            <p:cNvSpPr/>
            <p:nvPr/>
          </p:nvSpPr>
          <p:spPr>
            <a:xfrm>
              <a:off x="304695" y="2590800"/>
              <a:ext cx="11258655" cy="3632494"/>
            </a:xfrm>
            <a:prstGeom prst="roundRect">
              <a:avLst/>
            </a:prstGeom>
            <a:grpFill/>
            <a:ln w="57150">
              <a:solidFill>
                <a:schemeClr val="accent5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F7DE89-3F02-4A45-A433-9F69FD54A641}"/>
                </a:ext>
              </a:extLst>
            </p:cNvPr>
            <p:cNvSpPr/>
            <p:nvPr/>
          </p:nvSpPr>
          <p:spPr>
            <a:xfrm>
              <a:off x="304695" y="6307865"/>
              <a:ext cx="16305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DC3E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Application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D14436A-7973-4381-A541-CCC4951233B8}"/>
              </a:ext>
            </a:extLst>
          </p:cNvPr>
          <p:cNvSpPr txBox="1"/>
          <p:nvPr/>
        </p:nvSpPr>
        <p:spPr>
          <a:xfrm>
            <a:off x="3735630" y="1779432"/>
            <a:ext cx="10857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Defined/managed using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Swarm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3741859" y="350259"/>
            <a:ext cx="10857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Application</a:t>
            </a:r>
          </a:p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=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Services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‘web’ frontend and 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backend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‘web’ is a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Windows/IIS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service</a:t>
            </a:r>
          </a:p>
          <a:p>
            <a:pPr lvl="3"/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‘</a:t>
            </a:r>
            <a:r>
              <a:rPr lang="en-US" sz="20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 is a 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Linux/</a:t>
            </a:r>
            <a:r>
              <a:rPr lang="en-US" sz="2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444762" y="799346"/>
            <a:ext cx="284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1FA11C-0478-4109-8320-BEBEC3503B1C}"/>
              </a:ext>
            </a:extLst>
          </p:cNvPr>
          <p:cNvGrpSpPr/>
          <p:nvPr/>
        </p:nvGrpSpPr>
        <p:grpSpPr>
          <a:xfrm>
            <a:off x="7115398" y="2994881"/>
            <a:ext cx="2917760" cy="2919581"/>
            <a:chOff x="6910363" y="3167741"/>
            <a:chExt cx="2917760" cy="29195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AF003A-53D0-4E94-BB94-BBED7FF4DDC1}"/>
                </a:ext>
              </a:extLst>
            </p:cNvPr>
            <p:cNvSpPr/>
            <p:nvPr/>
          </p:nvSpPr>
          <p:spPr>
            <a:xfrm>
              <a:off x="6910363" y="3167741"/>
              <a:ext cx="2917760" cy="29195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Backend Service: ‘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db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</a:t>
              </a:r>
            </a:p>
          </p:txBody>
        </p:sp>
        <p:pic>
          <p:nvPicPr>
            <p:cNvPr id="18" name="Picture 17" descr="A picture containing thing&#10;&#10;Description generated with very high confidence">
              <a:extLst>
                <a:ext uri="{FF2B5EF4-FFF2-40B4-BE49-F238E27FC236}">
                  <a16:creationId xmlns:a16="http://schemas.microsoft.com/office/drawing/2014/main" id="{44C992C9-D7B3-421D-887E-E73415F2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224" y="4905485"/>
              <a:ext cx="906618" cy="106844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CA7A05-D485-4F2D-BF5B-0613D3B068A2}"/>
              </a:ext>
            </a:extLst>
          </p:cNvPr>
          <p:cNvGrpSpPr/>
          <p:nvPr/>
        </p:nvGrpSpPr>
        <p:grpSpPr>
          <a:xfrm>
            <a:off x="827452" y="3001296"/>
            <a:ext cx="4316634" cy="2955322"/>
            <a:chOff x="2579466" y="3263841"/>
            <a:chExt cx="4316634" cy="295532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937CE5-C9AE-49A4-BACF-08EA9B752DAE}"/>
                </a:ext>
              </a:extLst>
            </p:cNvPr>
            <p:cNvSpPr/>
            <p:nvPr/>
          </p:nvSpPr>
          <p:spPr>
            <a:xfrm>
              <a:off x="2579466" y="3263841"/>
              <a:ext cx="4316634" cy="2919581"/>
            </a:xfrm>
            <a:prstGeom prst="roundRect">
              <a:avLst/>
            </a:prstGeom>
            <a:solidFill>
              <a:srgbClr val="FADCF1"/>
            </a:solidFill>
            <a:ln w="571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703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Frontend Service: ‘web’</a:t>
              </a:r>
            </a:p>
          </p:txBody>
        </p:sp>
        <p:pic>
          <p:nvPicPr>
            <p:cNvPr id="19" name="Picture 18" descr="A picture containing monitor, screen, display, electronics&#10;&#10;Description generated with very high confidence">
              <a:extLst>
                <a:ext uri="{FF2B5EF4-FFF2-40B4-BE49-F238E27FC236}">
                  <a16:creationId xmlns:a16="http://schemas.microsoft.com/office/drawing/2014/main" id="{6C6207A3-7173-494D-929D-12252A8D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208" y="5000666"/>
              <a:ext cx="1220022" cy="1218497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CEFE38C-A765-4916-94E9-F6DE25551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273" y="4615336"/>
            <a:ext cx="2084927" cy="2052164"/>
          </a:xfrm>
          <a:prstGeom prst="rect">
            <a:avLst/>
          </a:prstGeom>
        </p:spPr>
      </p:pic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A3A26FB-EA47-4972-967D-82025DC687CD}"/>
              </a:ext>
            </a:extLst>
          </p:cNvPr>
          <p:cNvSpPr/>
          <p:nvPr/>
        </p:nvSpPr>
        <p:spPr>
          <a:xfrm>
            <a:off x="5273463" y="4071053"/>
            <a:ext cx="1766878" cy="767236"/>
          </a:xfrm>
          <a:prstGeom prst="leftRightArrow">
            <a:avLst>
              <a:gd name="adj1" fmla="val 46022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934ECD-6095-4B8B-8DAC-123FA21C97E8}"/>
              </a:ext>
            </a:extLst>
          </p:cNvPr>
          <p:cNvSpPr/>
          <p:nvPr/>
        </p:nvSpPr>
        <p:spPr>
          <a:xfrm>
            <a:off x="1250022" y="3716549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‘web.1’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D451-6EF6-47AD-8F68-B9D4ABE87746}"/>
              </a:ext>
            </a:extLst>
          </p:cNvPr>
          <p:cNvSpPr/>
          <p:nvPr/>
        </p:nvSpPr>
        <p:spPr>
          <a:xfrm>
            <a:off x="1240498" y="4595198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‘web.2’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EE95FB-0F73-490F-8A0C-C15F9B3D54DF}"/>
              </a:ext>
            </a:extLst>
          </p:cNvPr>
          <p:cNvSpPr/>
          <p:nvPr/>
        </p:nvSpPr>
        <p:spPr>
          <a:xfrm>
            <a:off x="2653498" y="3716549"/>
            <a:ext cx="1328419" cy="7940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‘web.3’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5770CF-42C9-4109-9442-28D45437061C}"/>
              </a:ext>
            </a:extLst>
          </p:cNvPr>
          <p:cNvSpPr/>
          <p:nvPr/>
        </p:nvSpPr>
        <p:spPr>
          <a:xfrm>
            <a:off x="7910068" y="3832236"/>
            <a:ext cx="1328419" cy="79407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‘db.1’</a:t>
            </a:r>
          </a:p>
        </p:txBody>
      </p:sp>
    </p:spTree>
    <p:extLst>
      <p:ext uri="{BB962C8B-B14F-4D97-AF65-F5344CB8AC3E}">
        <p14:creationId xmlns:p14="http://schemas.microsoft.com/office/powerpoint/2010/main" val="425799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10857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10857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hosts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F2D7658-33D4-4D84-89A9-D2ED8D8AFCAF}"/>
              </a:ext>
            </a:extLst>
          </p:cNvPr>
          <p:cNvSpPr txBox="1"/>
          <p:nvPr/>
        </p:nvSpPr>
        <p:spPr>
          <a:xfrm>
            <a:off x="2985769" y="298780"/>
            <a:ext cx="3986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view…</a:t>
            </a:r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Physical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Windows hosts </a:t>
            </a:r>
          </a:p>
          <a:p>
            <a:endParaRPr lang="en-US" sz="1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D0BE2-A418-470D-9AD0-696220FF7DD8}"/>
              </a:ext>
            </a:extLst>
          </p:cNvPr>
          <p:cNvSpPr txBox="1"/>
          <p:nvPr/>
        </p:nvSpPr>
        <p:spPr>
          <a:xfrm>
            <a:off x="393841" y="444995"/>
            <a:ext cx="2400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Setup</a:t>
            </a:r>
            <a:endParaRPr lang="en-US" sz="36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0BDEDB-6A23-4AEA-9DE5-FE26F87B711E}"/>
              </a:ext>
            </a:extLst>
          </p:cNvPr>
          <p:cNvSpPr/>
          <p:nvPr/>
        </p:nvSpPr>
        <p:spPr>
          <a:xfrm>
            <a:off x="2285524" y="302364"/>
            <a:ext cx="466725" cy="1965643"/>
          </a:xfrm>
          <a:prstGeom prst="leftBrace">
            <a:avLst>
              <a:gd name="adj1" fmla="val 83843"/>
              <a:gd name="adj2" fmla="val 50000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B2F19-D2F1-442C-B16B-1DE85C1BD5CE}"/>
              </a:ext>
            </a:extLst>
          </p:cNvPr>
          <p:cNvSpPr/>
          <p:nvPr/>
        </p:nvSpPr>
        <p:spPr>
          <a:xfrm>
            <a:off x="69008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1 (Windows)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0DEDC1-7802-4183-911E-8461057A6DD3}"/>
              </a:ext>
            </a:extLst>
          </p:cNvPr>
          <p:cNvSpPr/>
          <p:nvPr/>
        </p:nvSpPr>
        <p:spPr>
          <a:xfrm>
            <a:off x="4261962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Host 2 (Windows)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91A8F3-41BF-4BFE-A6DE-C77DBAFEC09E}"/>
              </a:ext>
            </a:extLst>
          </p:cNvPr>
          <p:cNvSpPr/>
          <p:nvPr/>
        </p:nvSpPr>
        <p:spPr>
          <a:xfrm>
            <a:off x="7833837" y="2474493"/>
            <a:ext cx="3381374" cy="3771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/>
          </a:p>
        </p:txBody>
      </p:sp>
      <p:pic>
        <p:nvPicPr>
          <p:cNvPr id="32" name="Picture 31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99056347-1DC8-4326-A2C1-59E65B6F8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67" y="5336923"/>
            <a:ext cx="910608" cy="909470"/>
          </a:xfrm>
          <a:prstGeom prst="rect">
            <a:avLst/>
          </a:prstGeom>
        </p:spPr>
      </p:pic>
      <p:pic>
        <p:nvPicPr>
          <p:cNvPr id="34" name="Picture 33" descr="A picture containing monitor, screen, display, electronics&#10;&#10;Description generated with very high confidence">
            <a:extLst>
              <a:ext uri="{FF2B5EF4-FFF2-40B4-BE49-F238E27FC236}">
                <a16:creationId xmlns:a16="http://schemas.microsoft.com/office/drawing/2014/main" id="{4A982640-C6E7-42B8-B180-2F14336B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17" y="5336923"/>
            <a:ext cx="910608" cy="9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2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1912</Words>
  <Application>Microsoft Office PowerPoint</Application>
  <PresentationFormat>Widescreen</PresentationFormat>
  <Paragraphs>496</Paragraphs>
  <Slides>43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  <vt:variant>
        <vt:lpstr>Custom Shows</vt:lpstr>
      </vt:variant>
      <vt:variant>
        <vt:i4>1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All Hands - 5/5/17</dc:title>
  <dc:creator>Kallie Bracken</dc:creator>
  <cp:lastModifiedBy>Kallie Bracken</cp:lastModifiedBy>
  <cp:revision>35</cp:revision>
  <dcterms:created xsi:type="dcterms:W3CDTF">2017-04-29T00:01:57Z</dcterms:created>
  <dcterms:modified xsi:type="dcterms:W3CDTF">2017-05-16T19:00:19Z</dcterms:modified>
</cp:coreProperties>
</file>