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95" r:id="rId4"/>
    <p:sldId id="296" r:id="rId5"/>
    <p:sldId id="297" r:id="rId6"/>
    <p:sldId id="298" r:id="rId7"/>
    <p:sldId id="300" r:id="rId8"/>
    <p:sldId id="306" r:id="rId9"/>
    <p:sldId id="299" r:id="rId10"/>
    <p:sldId id="301" r:id="rId11"/>
    <p:sldId id="302" r:id="rId12"/>
    <p:sldId id="303" r:id="rId13"/>
    <p:sldId id="304" r:id="rId14"/>
    <p:sldId id="305" r:id="rId15"/>
    <p:sldId id="307" r:id="rId16"/>
    <p:sldId id="311" r:id="rId17"/>
    <p:sldId id="310" r:id="rId18"/>
    <p:sldId id="308" r:id="rId19"/>
    <p:sldId id="309" r:id="rId20"/>
    <p:sldId id="312" r:id="rId21"/>
    <p:sldId id="313" r:id="rId22"/>
    <p:sldId id="314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Source Sans Pr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34408" y="1365721"/>
            <a:ext cx="8229601" cy="2715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0D21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DAPR – Distribued Application Runtime</a:t>
            </a:r>
            <a:endParaRPr sz="5400" dirty="0">
              <a:solidFill>
                <a:srgbClr val="0D21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31" y="229907"/>
            <a:ext cx="2041932" cy="150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2192"/>
                </a:solidFill>
              </a:rPr>
              <a:t>Kontejnerizovano</a:t>
            </a:r>
            <a:r>
              <a:rPr lang="en-US" b="1" dirty="0" smtClean="0">
                <a:solidFill>
                  <a:srgbClr val="0D2192"/>
                </a:solidFill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</a:rPr>
              <a:t>okru</a:t>
            </a:r>
            <a:r>
              <a:rPr lang="sr-Latn-RS" b="1" dirty="0" smtClean="0">
                <a:solidFill>
                  <a:srgbClr val="0D2192"/>
                </a:solidFill>
              </a:rPr>
              <a:t>ženje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786150" y="1156855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Kubernetes hosted DAPR sidecar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26" y="1719555"/>
            <a:ext cx="6170902" cy="30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Performanse DAPR-a</a:t>
            </a:r>
            <a:endParaRPr lang="sr-Latn-R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2374898"/>
            <a:ext cx="4872471" cy="1869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50" y="1205345"/>
            <a:ext cx="633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Obrazac saobraćaja DAPR-a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Poziv DAPR operacije - najmanje jedan mrežni poziv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Povećanje performansi – forsiranje gRPC-a</a:t>
            </a:r>
          </a:p>
        </p:txBody>
      </p:sp>
    </p:spTree>
    <p:extLst>
      <p:ext uri="{BB962C8B-B14F-4D97-AF65-F5344CB8AC3E}">
        <p14:creationId xmlns:p14="http://schemas.microsoft.com/office/powerpoint/2010/main" val="26689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DAPR i servisne mreže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883132" y="1671814"/>
            <a:ext cx="3273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 li je DAPR servisna mreža?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Sličnost: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oboje podrazumevaju sidecar arhitekturu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Razlika: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svrha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- DAPR pruža distribuirane funkcionalnosti, servisna mreža pruža      namenski mrežni infrastrukturni sloj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32" y="1671814"/>
            <a:ext cx="3434368" cy="27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DAPR i servisna mreža zajedno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72" y="1309255"/>
            <a:ext cx="5643638" cy="28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344" y="689121"/>
            <a:ext cx="9344890" cy="702600"/>
          </a:xfrm>
        </p:spPr>
        <p:txBody>
          <a:bodyPr/>
          <a:lstStyle/>
          <a:p>
            <a:pPr algn="ctr"/>
            <a:r>
              <a:rPr lang="sr-Latn-RS" sz="3200" b="1" dirty="0" smtClean="0">
                <a:solidFill>
                  <a:srgbClr val="0D2192"/>
                </a:solidFill>
              </a:rPr>
              <a:t>Primer korišćenja DAPR-a</a:t>
            </a:r>
            <a:br>
              <a:rPr lang="sr-Latn-RS" sz="3200" b="1" dirty="0" smtClean="0">
                <a:solidFill>
                  <a:srgbClr val="0D2192"/>
                </a:solidFill>
              </a:rPr>
            </a:br>
            <a:r>
              <a:rPr lang="sr-Latn-RS" sz="3200" b="1" dirty="0" smtClean="0">
                <a:solidFill>
                  <a:srgbClr val="0D2192"/>
                </a:solidFill>
              </a:rPr>
              <a:t>Sistem evidentiranja radnog vremena radnika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6" y="1692692"/>
            <a:ext cx="4090828" cy="2617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7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359" y="83602"/>
            <a:ext cx="2866225" cy="430730"/>
          </a:xfrm>
        </p:spPr>
        <p:txBody>
          <a:bodyPr/>
          <a:lstStyle/>
          <a:p>
            <a:r>
              <a:rPr lang="en-US" dirty="0" err="1" smtClean="0">
                <a:solidFill>
                  <a:srgbClr val="0D2192"/>
                </a:solidFill>
              </a:rPr>
              <a:t>Arhitektura</a:t>
            </a:r>
            <a:r>
              <a:rPr lang="en-US" dirty="0" smtClean="0">
                <a:solidFill>
                  <a:srgbClr val="0D2192"/>
                </a:solidFill>
              </a:rPr>
              <a:t> </a:t>
            </a:r>
            <a:r>
              <a:rPr lang="en-US" dirty="0" err="1" smtClean="0">
                <a:solidFill>
                  <a:srgbClr val="0D2192"/>
                </a:solidFill>
              </a:rPr>
              <a:t>sistema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93" y="712666"/>
            <a:ext cx="5050888" cy="36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D2192"/>
                </a:solidFill>
              </a:rPr>
              <a:t>Konfiguracija</a:t>
            </a:r>
            <a:r>
              <a:rPr lang="en-US" dirty="0" smtClean="0">
                <a:solidFill>
                  <a:srgbClr val="0D2192"/>
                </a:solidFill>
              </a:rPr>
              <a:t> u .NET-u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786150" y="1149531"/>
            <a:ext cx="748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Instalalacija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Nuget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paketa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Dapr.Client</a:t>
            </a:r>
            <a:endParaRPr lang="en-U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Konfigurisanje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clienta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kao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interfejsa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DAPR sidecar-u,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kroz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Dependency injection u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Program.cs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(.NET6, .NET7),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ili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u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Startup.cs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(NET Core 3.1, .NET Core 5.0)</a:t>
            </a:r>
            <a:endParaRPr lang="en-U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59" y="2363865"/>
            <a:ext cx="5685927" cy="10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9" y="114789"/>
            <a:ext cx="7571700" cy="702600"/>
          </a:xfrm>
        </p:spPr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Input binding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36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11" y="297669"/>
            <a:ext cx="7571700" cy="702600"/>
          </a:xfrm>
        </p:spPr>
        <p:txBody>
          <a:bodyPr/>
          <a:lstStyle/>
          <a:p>
            <a:r>
              <a:rPr lang="en-US" dirty="0" smtClean="0">
                <a:solidFill>
                  <a:srgbClr val="0D2192"/>
                </a:solidFill>
              </a:rPr>
              <a:t>State management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5939" y="1271976"/>
            <a:ext cx="3688950" cy="229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Čuvanje, čitanje i pretraživanje key/value parova iz podržanih state store-ova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store, tipična primena: korpa u online shop-u, stanje sesije tokom igranja igre...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POST za čuvanje i izvršenje upita nad key/value parovima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GET za čitanje vrednosti iza specificiranog ključa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50" y="1085414"/>
            <a:ext cx="4680954" cy="24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50" y="733961"/>
            <a:ext cx="2137357" cy="2292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120" y="926041"/>
            <a:ext cx="572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Dodatni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metapodaci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koji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opisuju</a:t>
            </a:r>
            <a:r>
              <a:rPr lang="en-U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zahteve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konkurentnosti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I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konzistentnosti</a:t>
            </a:r>
            <a:endParaRPr lang="en-U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 default-u: 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eventually consistent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last-write-wins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Podr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žane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bulk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transakcione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operacije</a:t>
            </a:r>
            <a:endParaRPr lang="en-U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7" y="3263141"/>
            <a:ext cx="7581900" cy="4095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4120" y="24651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Primena kod Camera Data Calculation service, izrađenog u .Net-u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74" y="3904642"/>
            <a:ext cx="5781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77375" y="82951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0D2192"/>
                </a:solidFill>
              </a:rPr>
              <a:t>Distribuirane mikroservisne aplikacije</a:t>
            </a:r>
            <a:r>
              <a:rPr lang="en" dirty="0">
                <a:solidFill>
                  <a:srgbClr val="0D2192"/>
                </a:solidFill>
              </a:rPr>
              <a:t> </a:t>
            </a:r>
            <a:r>
              <a:rPr lang="sr-Latn-RS" dirty="0" smtClean="0">
                <a:solidFill>
                  <a:srgbClr val="0D2192"/>
                </a:solidFill>
              </a:rPr>
              <a:t>– različiti izazovi za developer-e</a:t>
            </a:r>
            <a:endParaRPr dirty="0">
              <a:solidFill>
                <a:srgbClr val="0D2192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49" y="1898160"/>
            <a:ext cx="4887745" cy="2715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Publish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&amp; 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Subscribe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98992" y="1240589"/>
            <a:ext cx="3694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Objaviljivač (publisher) šalje poruke preko ulaznog kanala, na određenu temu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(topic)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Pretplatnik (subscriber) se pretplaćuje na temu i prima poruke sa izlaznog kanala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Queueing mehanizam message brocker-a, garantuje trajnost, čuvanjem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Pretplatnici ne moraju biti odmah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 garantuje At-Least-Once semantiku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080" name="Picture 8" descr="https://docs.dapr.io/images/pubsub-overview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4" y="1527373"/>
            <a:ext cx="4256004" cy="16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AutoShape 2" descr="The Dapr pub/sub stac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845619"/>
            <a:ext cx="3755041" cy="28548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4676" y="9342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Request: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://localhost:&lt;dapr-port&gt;/v1.0/publish/&lt;pub-sub-name&gt;/&lt;topic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&gt;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Json response: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{ "status": "&lt;status&gt;"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Gde je 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SUCCES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DROP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3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78" y="214230"/>
            <a:ext cx="7571700" cy="477755"/>
          </a:xfrm>
        </p:spPr>
        <p:txBody>
          <a:bodyPr/>
          <a:lstStyle/>
          <a:p>
            <a:r>
              <a:rPr lang="sr-Latn-RS" sz="14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Implementacija u .NET-u</a:t>
            </a:r>
            <a:endParaRPr lang="sr-Latn-RS" sz="14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8" y="1860151"/>
            <a:ext cx="2360963" cy="2947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7" y="691985"/>
            <a:ext cx="6555200" cy="82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19" y="1860151"/>
            <a:ext cx="565953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66" y="292444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Zašto DAPR ?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AutoShape 4" descr="Dapr at 20,000 feet"/>
          <p:cNvSpPr>
            <a:spLocks noChangeAspect="1" noChangeArrowheads="1"/>
          </p:cNvSpPr>
          <p:nvPr/>
        </p:nvSpPr>
        <p:spPr bwMode="auto">
          <a:xfrm>
            <a:off x="2297884" y="33981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95" y="1896073"/>
            <a:ext cx="5826876" cy="2751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066" y="1039892"/>
            <a:ext cx="715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API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koji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pojednostavljuje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mikroservnisnu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povezanost</a:t>
            </a:r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Nezavisnost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od programskog jezika i razvojnog okruženja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71" y="289601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Arhitektura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72642" y="1141349"/>
            <a:ext cx="649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 blokovi –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enkapsuliraju „mogućnosti“ distribuirane infratsrukture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9" y="1675046"/>
            <a:ext cx="3366263" cy="34684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371" y="1895905"/>
            <a:ext cx="4171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Service invocation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Publish and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Observability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Actors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2463439"/>
            <a:ext cx="3784969" cy="1976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515" y="569541"/>
            <a:ext cx="5064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Integracija servisa sa gradivnim blokom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5" y="1203496"/>
            <a:ext cx="492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Pristup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infratsrukturi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preko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HTTP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ili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gRPC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API-a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026" name="Picture 2" descr="https://docs.dapr.io/images/overview-sidecar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45" y="2076399"/>
            <a:ext cx="4139270" cy="23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59090" y="532963"/>
            <a:ext cx="5700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Sidecar arhitektura</a:t>
            </a:r>
            <a:b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sz="2000" b="1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Izdvojeni memorijski prostor ili zaseban kontejner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Izolacija i enkapsulacija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Povezivanje (integracija) sa servisom,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 deo njega!</a:t>
            </a: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AutoShape 2" descr="Sidecar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2074604"/>
            <a:ext cx="4223848" cy="27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D2192"/>
                </a:solidFill>
              </a:rPr>
              <a:t>DAPR </a:t>
            </a:r>
            <a:r>
              <a:rPr lang="en-US" b="1" dirty="0" err="1" smtClean="0">
                <a:solidFill>
                  <a:srgbClr val="0D2192"/>
                </a:solidFill>
              </a:rPr>
              <a:t>komponente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668387" y="1129145"/>
            <a:ext cx="459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Konkretna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implementacija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gradivnih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blokova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6" y="1634125"/>
            <a:ext cx="5286342" cy="30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935182" y="581891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Definicija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komponente</a:t>
            </a:r>
            <a:r>
              <a:rPr lang="en-US" b="1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kroz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YAML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fajl</a:t>
            </a:r>
            <a:endParaRPr lang="en-U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7" y="1514984"/>
            <a:ext cx="2518063" cy="2487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3" y="1205344"/>
            <a:ext cx="3883603" cy="31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Hosting environment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86150" y="1087582"/>
            <a:ext cx="438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Self-hosted mode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34" y="1821873"/>
            <a:ext cx="5908359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343</Words>
  <Application>Microsoft Office PowerPoint</Application>
  <PresentationFormat>On-screen Show (16:9)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 Slab</vt:lpstr>
      <vt:lpstr>Source Sans Pro</vt:lpstr>
      <vt:lpstr>Cordelia template</vt:lpstr>
      <vt:lpstr>DAPR – Distribued Application Runtime</vt:lpstr>
      <vt:lpstr>Distribuirane mikroservisne aplikacije – različiti izazovi za developer-e</vt:lpstr>
      <vt:lpstr>Zašto DAPR ?</vt:lpstr>
      <vt:lpstr>Arhitektura</vt:lpstr>
      <vt:lpstr>PowerPoint Presentation</vt:lpstr>
      <vt:lpstr>PowerPoint Presentation</vt:lpstr>
      <vt:lpstr>DAPR komponente</vt:lpstr>
      <vt:lpstr>PowerPoint Presentation</vt:lpstr>
      <vt:lpstr>Hosting environment</vt:lpstr>
      <vt:lpstr>Kontejnerizovano okruženje</vt:lpstr>
      <vt:lpstr>Performanse DAPR-a</vt:lpstr>
      <vt:lpstr>DAPR i servisne mreže</vt:lpstr>
      <vt:lpstr>DAPR i servisna mreža zajedno</vt:lpstr>
      <vt:lpstr>Primer korišćenja DAPR-a Sistem evidentiranja radnog vremena radnika</vt:lpstr>
      <vt:lpstr>Arhitektura sistema</vt:lpstr>
      <vt:lpstr>Konfiguracija u .NET-u</vt:lpstr>
      <vt:lpstr>Input binding</vt:lpstr>
      <vt:lpstr>State management</vt:lpstr>
      <vt:lpstr>PowerPoint Presentation</vt:lpstr>
      <vt:lpstr>Publish &amp; Subscribe</vt:lpstr>
      <vt:lpstr>PowerPoint Presentation</vt:lpstr>
      <vt:lpstr>Implementacija u .NET-u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DAPR – Distribued Application Runtime</dc:title>
  <cp:lastModifiedBy>Predrag</cp:lastModifiedBy>
  <cp:revision>33</cp:revision>
  <dcterms:modified xsi:type="dcterms:W3CDTF">2023-01-31T00:14:28Z</dcterms:modified>
</cp:coreProperties>
</file>