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51D9-D015-4C7F-A733-C3BB06BF7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32ECA-3A6E-4E42-9AC4-9992D40BC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5E789-3D01-4915-85A3-A11B4391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A235B-7B69-4608-A367-9E10AE48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32A1-3754-4A84-A513-00C885FD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858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E3F8-00A3-4584-BB6F-FFC915CB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91078-A1FD-4BF8-B12F-68B3D4C3B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7DB0C-4674-4C4A-8AD7-857826DE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71057-F006-49B7-A884-EA2D63A7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5A90-4DE0-4811-86E1-0031DBF8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520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63E8B-3AC5-426D-9772-440DD297D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F1DB8-71DA-4C4A-AEE2-4B9594C4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0628-37E7-4DE1-86DC-FF556943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D598-426A-467C-995B-A6DCE958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D31C-11F5-4950-92E1-06A3AD92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016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DD8C-72B4-44C7-A992-C0B0AD03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303F-DAD4-442B-900A-0D558B85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399A-1AD3-4250-92B9-459B9345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E0FAA-D2EC-4928-B3D7-52D92DB0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9B88-687F-4967-8D03-62396FCF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386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F42-2C11-47FD-A2F0-B90D3F81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2AFC8-E922-4CFE-BF6E-F9C43FA8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A0CE-69A8-498C-AAC9-90C73831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ED5E-FF94-4944-8ED7-C5FFFDBF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C515F-AD92-4F47-9A98-6168A734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49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C09C-8328-4589-BAB6-72EA358D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38F4-43EC-489D-81E4-7A82EC939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82855-E7FB-4B1A-A44E-2094EE2E3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5B02A-60BE-4493-A208-14540E57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2A155-6A63-46EB-9D17-CF16E1EB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7D873-D92E-433B-9B97-C1138CE5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154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C91A-5ED6-4EC8-B5A2-E9456F13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494C9-54C9-404E-8188-87A0401A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90781-0C86-4393-B1B8-F75E5FBED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A7031-C500-4326-9E96-E1E632C78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24320-9778-420C-87FE-0511C97E8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F12B6-FC8A-4D57-B8E8-B8D431F7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D577-A732-4048-AA79-3F7644B6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E42C3-420A-40CF-A12F-17D6B66E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426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5DC3-7C8F-434D-B35B-DC2EF83C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23E10-FCD5-4A29-B688-C9D567A9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09637-D590-4FF1-923C-CE0E1F30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8980D-ADFB-4AE4-8C44-E0B9A018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790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E2D3B-AF84-41DD-816D-FA69DB87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7B1FC-D8A7-45B7-B108-A91EAAD5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93C26-654E-4169-9D81-3CACCEE6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782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2FE8-DCB8-4485-B3AA-F203EA22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7FE7-DA93-4A2C-A6D0-AEB1FD010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879EC-D151-4DAE-8BB8-B379E033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6ADCA-5F3B-43A8-B358-1DED8088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6975C-0ACB-494F-9F66-E120421A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36924-5346-44F6-A1E0-A9FC85C2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868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914D-D862-418B-93E5-86F3097C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691D0-57F6-411D-A22B-57648F84F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374AA-82D5-4B7A-8C93-DA6A9DA6E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90569-F492-419F-B57C-B050B605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551FF-8E2F-49D7-8152-D8234B6F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6D9C2-8B9A-4D29-ADAF-B54FCFEE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467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DE5A6-942C-4C4E-96F2-57F6C5EB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AE6A3-107F-47AA-91C4-9792BDB17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4ED97-41A1-4538-8B7F-572F59F80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C389-85E0-40B7-AD14-4E09DB84454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2BD3-239C-4053-AF95-FB13A039B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F9D9-7300-4910-9064-2A6BC1E02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0279A-21DD-4864-8F06-9E5E8E91B1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521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3335-8BED-4B4E-8FCD-4A22AF624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${Sheet1.A1}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8823A-1722-447A-80B6-FC3FE5686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276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5437D0-D134-4FEA-8144-D20C485AA2A9}"/>
              </a:ext>
            </a:extLst>
          </p:cNvPr>
          <p:cNvSpPr/>
          <p:nvPr/>
        </p:nvSpPr>
        <p:spPr>
          <a:xfrm>
            <a:off x="838200" y="1825624"/>
            <a:ext cx="2268000" cy="2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${Sheet2.A1:B6}</a:t>
            </a:r>
            <a:endParaRPr lang="en-ID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F6AB1-3337-410F-AC52-F49EC697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056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${Sheet1.A1}</vt:lpstr>
      <vt:lpstr>Countries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Yusuf Abdin Bakhtiar</dc:creator>
  <cp:lastModifiedBy>Yusuf Abdin Bakhtiar</cp:lastModifiedBy>
  <cp:revision>6</cp:revision>
  <dcterms:created xsi:type="dcterms:W3CDTF">2025-08-18T05:56:57Z</dcterms:created>
  <dcterms:modified xsi:type="dcterms:W3CDTF">2025-08-18T06:11:15Z</dcterms:modified>
</cp:coreProperties>
</file>