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14AA-E3C8-2919-AE58-AA05A24E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81BA-885F-2067-B5E9-1B8F4214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3B91-04D8-B8D8-13F3-75ECFD9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F2B0-EF3C-5EF3-54FE-C9CF1D53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2C7C-0D9D-C0E0-99C3-DB71FCAA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143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DE0-A101-5154-185F-D257415C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AA8A6-B8F8-BB10-D01A-444D1D99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C320-8E73-CA2B-BE6C-9DF1F732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B687-3C34-842A-FFCE-0D36B946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F106-4842-7C9C-F6CA-BDD1BDD1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5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B1CC-CF51-E805-FC5E-5F717215B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9B85-BE45-7232-4F1F-0B3C8354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B31-7DE2-17D7-2A31-350DD7B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94BF-1312-2BCA-47C1-349C1710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3F0D-E32D-FB02-53E3-AA8E104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35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328-544C-E9B4-B149-C621D2F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E2C-3F87-AEB6-C1BB-C65CFE1E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C70F-0B6A-918E-2158-31BA11BE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B273-A770-9860-6618-D769E56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E7EB-858A-E5E9-BF93-91564FE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6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A47F-E8C3-2D5F-EC02-B6312E32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1FF7-C681-9AC4-2A77-CF24F215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1A07-4AEF-CAFA-389B-914463A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7BB9-E3FD-9719-72A6-781A7F7C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E1E3-88D4-AC9F-3304-BBB68C9A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079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4075-0A86-CBCA-97B8-344F807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5885-9E15-813B-DDBC-414550E9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9886-CB57-D66B-0277-E88BAE71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C1A4-F6C2-73B9-34C6-3EDFD30B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1DA7-53E1-C3C8-E403-5B0997A1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3E19-8431-C55E-5E39-9FE047C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7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2155-F44C-E9B4-482C-D17EB352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327F-5C30-7ADF-43F8-7E2E373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832A-0100-7ACC-CFBA-01FA1C02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B42C-9114-1781-5743-C93C56CB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2A8F-C0ED-19ED-E11F-C9A70394E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8F64B-0EA0-E01F-25B3-3CB51AB5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37246-8B90-0C7C-640B-A2E0C2F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DCB5-58B7-DAAC-12BD-B98A2CF3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21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FB86-D050-18E9-B1BA-32691171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84DC1-FBBD-DF47-2C83-BD7897A2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374A-7D43-A97C-7709-785808AE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ACF0B-DF03-DF89-3525-60ECED37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39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94230-BA6D-6A3B-EB17-4965BD14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2F7AB-D77E-613D-28AA-FAE8EE48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A89A7-3E95-1EEE-7458-E46BB8C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55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498F-AB78-C2F2-CD2B-11FF176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826-4CD7-8C16-989B-5D1D8866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4A74-0B82-DD4B-B281-EC83CD5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DF87-63EF-6FA9-8A19-AEF6170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F8D3-D741-23E9-4294-24723E1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5CBF-7E94-790B-8B00-BA7B50CE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2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9153-081D-4C53-3355-8C490D14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E15E6-68CC-5897-7928-FF3ABC1B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068-2F97-3924-6EE3-5ED147CC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3385-1D0B-582D-537F-D73BDC20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C629-4CD5-8868-D313-9289E56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F9F07-AF38-7A37-1789-241D08C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62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6B768-CB4F-17B5-70AA-40E45AC9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AB03F-702F-D3BE-D660-6A9797B4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04D1-DBB9-B467-13E2-ED48197A0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44331-D901-8A4F-B28D-C114F8BC060A}" type="datetimeFigureOut">
              <a:rPr lang="en-CN" smtClean="0"/>
              <a:t>2025/2/6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AA36-CB75-063E-64DB-10EFEB37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012E-D323-08FC-D240-46654DAB9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06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figure with arms out&#10;&#10;AI-generated content may be incorrect.">
            <a:extLst>
              <a:ext uri="{FF2B5EF4-FFF2-40B4-BE49-F238E27FC236}">
                <a16:creationId xmlns:a16="http://schemas.microsoft.com/office/drawing/2014/main" id="{A735CD44-14AE-723E-8660-04DC719E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76" y="1938402"/>
            <a:ext cx="3974927" cy="2981195"/>
          </a:xfrm>
          <a:prstGeom prst="rect">
            <a:avLst/>
          </a:prstGeom>
        </p:spPr>
      </p:pic>
      <p:pic>
        <p:nvPicPr>
          <p:cNvPr id="8" name="Picture 7" descr="A cartoon of a person in a bed&#10;&#10;AI-generated content may be incorrect.">
            <a:extLst>
              <a:ext uri="{FF2B5EF4-FFF2-40B4-BE49-F238E27FC236}">
                <a16:creationId xmlns:a16="http://schemas.microsoft.com/office/drawing/2014/main" id="{C9FED99A-F770-2C1C-E2EF-CFA149F8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891" y="2203450"/>
            <a:ext cx="3810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Shiran Yuan</dc:creator>
  <cp:lastModifiedBy>Shiran Yuan</cp:lastModifiedBy>
  <cp:revision>2</cp:revision>
  <dcterms:created xsi:type="dcterms:W3CDTF">2025-02-06T18:19:48Z</dcterms:created>
  <dcterms:modified xsi:type="dcterms:W3CDTF">2025-02-07T05:25:53Z</dcterms:modified>
</cp:coreProperties>
</file>