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triangle on a white background&#10;&#10;AI-generated content may be incorrect.">
            <a:extLst>
              <a:ext uri="{FF2B5EF4-FFF2-40B4-BE49-F238E27FC236}">
                <a16:creationId xmlns:a16="http://schemas.microsoft.com/office/drawing/2014/main" id="{B47CEBA7-0688-8757-C3ED-BF3488A7D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74" y="1929790"/>
            <a:ext cx="3997892" cy="2998419"/>
          </a:xfrm>
          <a:prstGeom prst="rect">
            <a:avLst/>
          </a:prstGeom>
        </p:spPr>
      </p:pic>
      <p:pic>
        <p:nvPicPr>
          <p:cNvPr id="6" name="Picture 5" descr="A colorful circle with a black center&#10;&#10;AI-generated content may be incorrect.">
            <a:extLst>
              <a:ext uri="{FF2B5EF4-FFF2-40B4-BE49-F238E27FC236}">
                <a16:creationId xmlns:a16="http://schemas.microsoft.com/office/drawing/2014/main" id="{FB714119-7152-6C32-6F71-D600B6E8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01" y="1929791"/>
            <a:ext cx="3997891" cy="29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4</cp:revision>
  <dcterms:created xsi:type="dcterms:W3CDTF">2025-02-06T18:19:48Z</dcterms:created>
  <dcterms:modified xsi:type="dcterms:W3CDTF">2025-02-07T23:20:59Z</dcterms:modified>
</cp:coreProperties>
</file>