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16" d="100"/>
          <a:sy n="116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814AA-E3C8-2919-AE58-AA05A24EC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F81BA-885F-2067-B5E9-1B8F42140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73B91-04D8-B8D8-13F3-75ECFD95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3F2B0-EF3C-5EF3-54FE-C9CF1D53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32C7C-0D9D-C0E0-99C3-DB71FCAA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01430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4DE0-A101-5154-185F-D257415C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AA8A6-B8F8-BB10-D01A-444D1D994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C320-8E73-CA2B-BE6C-9DF1F732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3B687-3C34-842A-FFCE-0D36B946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0F106-4842-7C9C-F6CA-BDD1BDD1D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1351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0DB1CC-CF51-E805-FC5E-5F717215B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29B85-BE45-7232-4F1F-0B3C8354D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9DB31-7DE2-17D7-2A31-350DD7B1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A94BF-1312-2BCA-47C1-349C1710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D3F0D-E32D-FB02-53E3-AA8E1042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3358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A328-544C-E9B4-B149-C621D2FA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E7E2C-3F87-AEB6-C1BB-C65CFE1E8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DC70F-0B6A-918E-2158-31BA11BE8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0B273-A770-9860-6618-D769E564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5E7EB-858A-E5E9-BF93-91564FE0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695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A47F-E8C3-2D5F-EC02-B6312E32E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B1FF7-C681-9AC4-2A77-CF24F2154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A1A07-4AEF-CAFA-389B-914463AA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37BB9-E3FD-9719-72A6-781A7F7C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0E1E3-88D4-AC9F-3304-BBB68C9A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2079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4075-0A86-CBCA-97B8-344F8077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95885-9E15-813B-DDBC-414550E9D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09886-CB57-D66B-0277-E88BAE71A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2C1A4-F6C2-73B9-34C6-3EDFD30BC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21DA7-53E1-C3C8-E403-5B0997A1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A3E19-8431-C55E-5E39-9FE047CEC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071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2155-F44C-E9B4-482C-D17EB352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F327F-5C30-7ADF-43F8-7E2E37373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1832A-0100-7ACC-CFBA-01FA1C028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CB42C-9114-1781-5743-C93C56CBB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92A8F-C0ED-19ED-E11F-C9A70394E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8F64B-0EA0-E01F-25B3-3CB51AB5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2025/2/17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337246-8B90-0C7C-640B-A2E0C2F0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BDCB5-58B7-DAAC-12BD-B98A2CF3F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6218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FB86-D050-18E9-B1BA-32691171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84DC1-FBBD-DF47-2C83-BD7897A28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2025/2/17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9374A-7D43-A97C-7709-785808AE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ACF0B-DF03-DF89-3525-60ECED373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399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594230-BA6D-6A3B-EB17-4965BD14E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2025/2/17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2F7AB-D77E-613D-28AA-FAE8EE48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A89A7-3E95-1EEE-7458-E46BB8C8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1556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498F-AB78-C2F2-CD2B-11FF1763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11826-4CD7-8C16-989B-5D1D88669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04A74-0B82-DD4B-B281-EC83CD524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0DF87-63EF-6FA9-8A19-AEF6170D8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28F8D3-D741-23E9-4294-24723E17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E5CBF-7E94-790B-8B00-BA7B50CE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7823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9153-081D-4C53-3355-8C490D145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6E15E6-68CC-5897-7928-FF3ABC1B8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0B068-2F97-3924-6EE3-5ED147CC6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43385-1D0B-582D-537F-D73BDC20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4331-D901-8A4F-B28D-C114F8BC060A}" type="datetimeFigureOut">
              <a:rPr lang="en-CN" smtClean="0"/>
              <a:t>2025/2/17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0C629-4CD5-8868-D313-9289E56B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F9F07-AF38-7A37-1789-241D08CE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2626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6B768-CB4F-17B5-70AA-40E45AC9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AB03F-702F-D3BE-D660-6A9797B4E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804D1-DBB9-B467-13E2-ED48197A0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744331-D901-8A4F-B28D-C114F8BC060A}" type="datetimeFigureOut">
              <a:rPr lang="en-CN" smtClean="0"/>
              <a:t>2025/2/17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EAA36-CB75-063E-64DB-10EFEB37B4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9012E-D323-08FC-D240-46654DAB9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3760D5-310D-094F-8F22-74864C4ECB6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4606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585CA4-A225-66D2-B730-896CAE617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49" y="2259833"/>
            <a:ext cx="2761561" cy="2071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DFE74D-ECA1-D8E2-8810-494FB5823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571" y="2259832"/>
            <a:ext cx="2761561" cy="2071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F735DC-644F-FD84-6243-0EDC0BBF0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2010" y="2259834"/>
            <a:ext cx="2761561" cy="20711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FD46E5-6DCA-C0AA-131C-430A0DFCE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5132" y="2259834"/>
            <a:ext cx="2761561" cy="207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42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Shiran Yuan</dc:creator>
  <cp:lastModifiedBy>Shiran Yuan</cp:lastModifiedBy>
  <cp:revision>5</cp:revision>
  <dcterms:created xsi:type="dcterms:W3CDTF">2025-02-06T18:19:48Z</dcterms:created>
  <dcterms:modified xsi:type="dcterms:W3CDTF">2025-02-17T17:55:43Z</dcterms:modified>
</cp:coreProperties>
</file>