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6"/>
    <p:restoredTop sz="94685"/>
  </p:normalViewPr>
  <p:slideViewPr>
    <p:cSldViewPr snapToGrid="0" snapToObjects="1">
      <p:cViewPr>
        <p:scale>
          <a:sx n="48" d="100"/>
          <a:sy n="48" d="100"/>
        </p:scale>
        <p:origin x="840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23:55:34.87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216 1 16383,'62'10'0,"0"0"0,-5-4 0,-3-1 0,30 6 0,-30-11 0,1 0 0,-7 4 0,13-3 0,-8 5 0,-15-5 0,-6 1 0,-7-2 0,1-2 0,-6 1 0,-65 23 0,30-9 0,-50 25 0,52-24 0,-3 11 0,-8 2 0,3 6 0,-6 7 0,10-4 0,4-6 0,7-8 0,0-7 0,-1 18 0,-3-6 0,-1 16 0,5-11 0,-3-2 0,5 1 0,-9 1 0,9 1 0,-5-4 0,8-9 0,-36-8 0,-16-7 0,-10-2 0,-6 0 0,-2-2 0,-15 2 0,3 0 0,-14-3 0,57 0 0,35 0 0,82 3 0,-38-2 0,57 2 0,-63-3 0,-10 0 0,-5 0 0,6 0 0,13 0 0,12 3 0,5-2 0,-5 5 0,-4-5 0,-7 5 0,-15-6 0,24 3 0,-8-3 0,9 0 0,-14 0 0,-5 0 0,-12 0 0,9 0 0,-50 55 0,1 1 0,-5 3 0,0 5 0,9-10 0,2 0 0,2 4 0,2 0 0,4-7 0,2-3 0,-2 37 0,1-10 0,1-22 0,3-15 0,-2-23 0,-29-12 0,-22 0 0,-15-2 0,20 6 0,28-6 0,93 7 0,-40-6 0,53 6 0,-53-4 0,-2-1 0,-1 3 0,30-2 0,-8 3 0,20-2 0,-30-2 0,7 4 0,-4-2 0,20 2 0,-2 0 0,-18-6 0,-20 2 0,-88-12 0,23 7 0,-9-3 0,-1 1 0,3 4 0,4 0 0,16 0 0,0 0 0,-9 0 0,-18 0 0,0 0 0,9 0 0,26 0 0,-38 0 0,14 0 0,-24 0 0,31-12 0,15 3 0,17-4 0,-4 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23:56:02.888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69 16383,'54'10'0,"0"1"0,-2 1 0,0 0 0,39 5 0,0 0 0,-9-2 0,-12-10 0,-22 2 0,-26-7 0,-81 9 0,24-4 0,-49 7 0,55 0 0,3-4 0,8 4 0,0-3 0,5 7 0,-4 4 0,0 0 0,1 1 0,-3-4 0,-6 16 0,-7 1 0,3 11 0,5-14 0,8-3 0,6-9 0,-3 4 0,3-1 0,0-2 0,0-1 0,7-1 0,-3 2 0,2 6 0,-3 6 0,-3 5 0,2 8 0,-2 0 0,3-8 0,3-8 0,1-10 0,3 0 0,0 11 0,0-1 0,0 14 0,3-10 0,1 0 0,-1-8 0,3 0 0,-2-2 0,-1 6 0,3 3 0,-3-8 0,4 3 0,-1-10 0,1 5 0,-1 4 0,1 6 0,-4 1 0,3 2 0,-5 0 0,1-5 0,-2 4 0,3-10 0,-2-5 0,5 13 0,-6-12 0,3 11 0,-3-12 0,0-1 0,0 8 0,0 4 0,0 0 0,0-8 0,29-9 0,0-4 0,27-2 0,-11-3 0,8-1 0,-15 0 0,3-3 0,-12 3 0,-6-3 0,-1 0 0,-3-3 0,0 3 0,18-1 0,-8 5 0,6 0 0,-19-24 0,-14-7 0,-6-32 0,-7-2 0,2-9 0,-2 8 0,4 8 0,-1 6 0,2 13 0,2-1 0,1 10 0,0 0 0,2 0 0,-5 0 0,5 6 0,4-8 0,5-3 0,2-11 0,0-13 0,-3 9 0,0-2 0,-1 12 0,-2-3 0,-1 12 0,-3-7 0,3 10 0,-3-5 0,3 0 0,-3 0 0,0-1 0,3-1 0,-2 1 0,4-5 0,-4 5 0,2-2 0,-3 14 0,-36 24 0,15 7 0,-27 23 0,26-10 0,-1 10 0,5-2 0,-2 6 0,7-4 0,3-1 0,0 0 0,6-5 0,1 4 0,3-7 0,0 1 0,-5 1 0,3-6 0,-7 5 0,8-11 0,-1 7 0,-1-7 0,2-96 0,-2 23 0,1-12 0,0-3 0,1-10 0,-2 6 0,3-5 0,-4-13 0,3 38 0,1-2 0,-5-5 0,1-1 0,4 5 0,-1 3 0,-3-36 0,4 39 0,-3 28 0,-1 19 0,-2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23:56:58.43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88 0 16383,'59'4'0,"0"-1"0,-39-3 0,12 0 0,-6 0 0,-3 0 0,-75 29 0,27-16 0,-57 29 0,52-25 0,10 2 0,4 18 0,12 7 0,1 16 0,3 5 0,0-10 0,0-1 0,0-15 0,3-6 0,-3-14 0,3 0 0,-3 12 0,0-3 0,0 13 0,-3-6 0,3-5 0,-3-4 0,3-8 0,-3 12 0,2-1 0,-5 15 0,5-5 0,-5-6 0,5-4 0,-2-13 0,3 10 0,-3-4 0,3 13 0,-6-3 0,5-3 0,-2 0 0,0-4 0,-1 1 0,1 3 0,0-6 0,3 5 0,-3-5 0,2-3 0,-5 4 0,5-7 0,-2 11 0,0 6 0,2 8 0,-2-1 0,3-7 0,0-11 0,-3-8 0,2 21 0,-2-15 0,3 13 0,0-19 0,0 7 0,0 14 0,0 5 0,3 5 0,-2-20 0,4-10 0,30-22 0,-12 0 0,20-7 0,-19 7 0,-1 2 0,3 0 0,0-4 0,-9 6 0,5-30 0,-10 3 0,5-21 0,-10 9 0,-1 9 0,-6 3 0,3 6 0,-3-5 0,0 1 0,0-13 0,-3 6 0,2-3 0,-5 11 0,6 0 0,-6 6 0,5-8 0,-5 7 0,5-4 0,-5 5 0,6 1 0,-3-4 0,3-3 0,0-11 0,-4-10 0,3-8 0,-5 7 0,2 3 0,1 21 0,0 3 0,3-18 0,0-10 0,0-18 0,-3 7 0,2 14 0,-2 22 0,3 0 0,7-12 0,-2-3 0,9-29 0,0 17 0,2-8 0,4 9 0,-9 11 0,-1 8 0,-4 18 0,0-4 0,10-22 0,-2-4 0,1-15 0,-5 31 0,-6 13 0,-4 87 0,-1-20 0,1 6 0,0 3 0,1 20 0,3-1 0,-4-6 0,0-10 0,0-15 0,0-2 0,0-4 0,0-4 0,0 3 0,0 1 0,3 0 0,-2-2 0,2-2 0,-6-11 0,2-1 0,-2-2 0,3-3 0,0-1 0,0 0 0,0 7 0,0 13 0,3-4 0,-2 7 0,5-25 0,-6 4 0,6 1 0,-5 6 0,4 7 0,-4-5 0,5-11 0,-5-6 0,1 11 0,-2-5 0,3 19 0,-2-8 0,2-10 0,-3-5 0,0-12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E104-7F4C-B94C-BD2D-6B450CB88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53916-CF5D-D649-A8FD-6E6FAB8D4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879B1-14CA-EA49-B2A1-1F372484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8D11-A7C9-744B-B67A-463F3AACF10C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E2477-213E-B045-A0E1-86A21752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5D06-DEB3-5642-BD9D-BD0C0B33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4F24-D56E-6049-A4A0-EFFEEFD7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8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BA17-C262-F444-BC87-EFCAC27F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DCD40-414C-8B4B-92A9-DE17AB372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2679E-3AE0-0647-913D-D7797FC9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8D11-A7C9-744B-B67A-463F3AACF10C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1EEFE-3722-8D4D-B3D3-54DFAD41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A5C41-3F36-DE48-A2A4-585216B5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4F24-D56E-6049-A4A0-EFFEEFD7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0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2F286-AA12-4144-A16B-7B2C39582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7625C-6A95-5646-AE6C-3F3CB8CB7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39B11-C1EE-E640-B345-CE68E2AD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8D11-A7C9-744B-B67A-463F3AACF10C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CFC1A-E92C-B546-B154-89AD92AD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0FCB0-55E9-6743-B772-063A6B21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4F24-D56E-6049-A4A0-EFFEEFD7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2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674F-8C42-514D-B12E-56BEF5AD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5B524-9434-204E-BCE0-A017EC659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7EF43-1F6E-AD4A-9C81-D9BFB200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8D11-A7C9-744B-B67A-463F3AACF10C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01D3F-FD4E-CC4F-9A8A-F3FFF525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F9EC-AF76-4342-8F7A-117DEDF1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4F24-D56E-6049-A4A0-EFFEEFD7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7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A54C-A35F-0D4D-80AF-8A1A958A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B371F-B242-744B-99B5-965953E40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566F0-3DDF-164F-9733-AAB5BC33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8D11-A7C9-744B-B67A-463F3AACF10C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374AF-DE41-FD43-AA09-D659F6A6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1C792-F0F3-CE4D-A9A9-F122FB31F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4F24-D56E-6049-A4A0-EFFEEFD7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7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CC3F-4583-C642-A010-2FD8B497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9434B-EAF7-9746-B90D-4BC0EF33C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C2A3F-66FA-DE42-8B83-A3FF3DE15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F1EF2-6C03-3045-B1AB-09639876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8D11-A7C9-744B-B67A-463F3AACF10C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7239E-E6E1-4540-9FF7-B9BACA39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34030-FA38-A940-B251-AE87D763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4F24-D56E-6049-A4A0-EFFEEFD7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6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6502-C8AB-F94A-8B94-28A482CA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CEE19-0595-FA4E-8BC8-DF5474834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AF16E-E449-D248-B8F6-2DB86622E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D9F0E-BE8C-414F-9C40-D785F7450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7B408-6705-F944-BCBA-7C48356D9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5B3EC-0EA2-5543-B5D5-0979877D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8D11-A7C9-744B-B67A-463F3AACF10C}" type="datetimeFigureOut">
              <a:rPr lang="en-US" smtClean="0"/>
              <a:t>3/16/21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FD957-E5C3-2E4A-A79D-5E0F2BD1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E5931-7A46-8A42-A617-03357594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4F24-D56E-6049-A4A0-EFFEEFD7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3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AAAA-2A81-3341-8FC5-CBAE2859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5E1C2-2F08-A24E-9B90-87B08260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8D11-A7C9-744B-B67A-463F3AACF10C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1CE05-9967-9548-945F-2F211AF1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2A660-8D5A-8948-A618-A0F75DD7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4F24-D56E-6049-A4A0-EFFEEFD7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4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A6794-5FAE-CF47-9C74-DA9C05B7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8D11-A7C9-744B-B67A-463F3AACF10C}" type="datetimeFigureOut">
              <a:rPr lang="en-US" smtClean="0"/>
              <a:t>3/16/21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1C07-9F4C-E644-B108-B880F785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FB44E-B609-1A47-83CB-5D8120A9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4F24-D56E-6049-A4A0-EFFEEFD7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1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C9D4-090E-DD46-BF8D-F5FC3919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3CA57-64D7-F940-913A-0E58950B6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212A-CB9B-FF40-A037-8B26AE2AC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CFFA2-69F0-A44E-BB93-F6700C04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8D11-A7C9-744B-B67A-463F3AACF10C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ED589-0DED-4744-A2E5-5B2DC7AD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EE45C-F257-4646-B086-E8DF9EF0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4F24-D56E-6049-A4A0-EFFEEFD7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3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20F28-5109-8D47-8FA8-93F1630C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2D37C-1A6D-6946-B086-6D65A91E3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2831C-A605-2E49-B70B-9BCEE962F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35E65-8C31-4343-87A1-D041A63E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8D11-A7C9-744B-B67A-463F3AACF10C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05F33-3C13-C747-8171-7884CDD7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1FF8A-DC44-F043-BE0C-096D610A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4F24-D56E-6049-A4A0-EFFEEFD7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5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AC996-48E7-5441-AB83-2D8F790B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BEA0C-99F5-6644-88C5-ACCD46A31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EF14D-4F5C-314F-BC36-0E9373001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68D11-A7C9-744B-B67A-463F3AACF10C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7FF14-DB14-7B4D-B8B2-534CDF94D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D252E-52A5-1949-B9C5-F01D2FC8E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34F24-D56E-6049-A4A0-EFFEEFD7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5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2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ustomXml" Target="../ink/ink1.xml"/><Relationship Id="rId5" Type="http://schemas.openxmlformats.org/officeDocument/2006/relationships/image" Target="../media/image4.png"/><Relationship Id="rId15" Type="http://schemas.openxmlformats.org/officeDocument/2006/relationships/customXml" Target="../ink/ink3.xm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C6575C4-0AC9-F541-AF0A-C75BECF30F2B}"/>
              </a:ext>
            </a:extLst>
          </p:cNvPr>
          <p:cNvGrpSpPr/>
          <p:nvPr/>
        </p:nvGrpSpPr>
        <p:grpSpPr>
          <a:xfrm>
            <a:off x="32776" y="132521"/>
            <a:ext cx="11536372" cy="6394174"/>
            <a:chOff x="32776" y="132521"/>
            <a:chExt cx="11536372" cy="639417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A743BF1-CD12-4141-9CB0-F184BC72E7BC}"/>
                </a:ext>
              </a:extLst>
            </p:cNvPr>
            <p:cNvGrpSpPr/>
            <p:nvPr/>
          </p:nvGrpSpPr>
          <p:grpSpPr>
            <a:xfrm>
              <a:off x="32776" y="132521"/>
              <a:ext cx="11536372" cy="6394174"/>
              <a:chOff x="32776" y="132521"/>
              <a:chExt cx="11536372" cy="639417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08C596-919E-7546-8DA5-B4DCB1C898C0}"/>
                  </a:ext>
                </a:extLst>
              </p:cNvPr>
              <p:cNvSpPr txBox="1"/>
              <p:nvPr/>
            </p:nvSpPr>
            <p:spPr>
              <a:xfrm>
                <a:off x="582537" y="2162573"/>
                <a:ext cx="461665" cy="1059852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US" dirty="0"/>
                  <a:t>forward</a:t>
                </a:r>
                <a:endParaRPr lang="en-US" sz="16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19D561-2B60-7A43-932A-F181A1BBDF11}"/>
                  </a:ext>
                </a:extLst>
              </p:cNvPr>
              <p:cNvSpPr txBox="1"/>
              <p:nvPr/>
            </p:nvSpPr>
            <p:spPr>
              <a:xfrm>
                <a:off x="195245" y="3633519"/>
                <a:ext cx="48370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2</a:t>
                </a:r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205C43-071D-6B4F-A640-056072B7173A}"/>
                  </a:ext>
                </a:extLst>
              </p:cNvPr>
              <p:cNvSpPr txBox="1"/>
              <p:nvPr/>
            </p:nvSpPr>
            <p:spPr>
              <a:xfrm>
                <a:off x="212035" y="5392820"/>
                <a:ext cx="48370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3</a:t>
                </a:r>
                <a:endParaRPr lang="en-US" dirty="0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5885183-98D9-DF4E-BEA6-579E8664BE56}"/>
                  </a:ext>
                </a:extLst>
              </p:cNvPr>
              <p:cNvGrpSpPr/>
              <p:nvPr/>
            </p:nvGrpSpPr>
            <p:grpSpPr>
              <a:xfrm>
                <a:off x="894410" y="132521"/>
                <a:ext cx="10674738" cy="6394174"/>
                <a:chOff x="602862" y="-77857"/>
                <a:chExt cx="10986276" cy="6617805"/>
              </a:xfrm>
            </p:grpSpPr>
            <p:pic>
              <p:nvPicPr>
                <p:cNvPr id="3" name="Picture 2" descr="Graphical user interface, application&#10;&#10;Description automatically generated">
                  <a:extLst>
                    <a:ext uri="{FF2B5EF4-FFF2-40B4-BE49-F238E27FC236}">
                      <a16:creationId xmlns:a16="http://schemas.microsoft.com/office/drawing/2014/main" id="{36D2C0D9-15E9-5C4E-B0DF-694F9F5F44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70692"/>
                <a:stretch/>
              </p:blipFill>
              <p:spPr>
                <a:xfrm>
                  <a:off x="816666" y="318052"/>
                  <a:ext cx="3059595" cy="1371600"/>
                </a:xfrm>
                <a:prstGeom prst="rect">
                  <a:avLst/>
                </a:prstGeom>
              </p:spPr>
            </p:pic>
            <p:pic>
              <p:nvPicPr>
                <p:cNvPr id="4" name="Picture 3" descr="Graphical user interface, application&#10;&#10;Description automatically generated">
                  <a:extLst>
                    <a:ext uri="{FF2B5EF4-FFF2-40B4-BE49-F238E27FC236}">
                      <a16:creationId xmlns:a16="http://schemas.microsoft.com/office/drawing/2014/main" id="{604FEDE5-5924-FB4D-BE4F-4422D4E529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90432"/>
                <a:stretch/>
              </p:blipFill>
              <p:spPr>
                <a:xfrm>
                  <a:off x="4370588" y="290461"/>
                  <a:ext cx="998883" cy="1371600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212B8BB0-6A30-A54B-A2B7-04E5DF89E0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76794"/>
                <a:stretch/>
              </p:blipFill>
              <p:spPr>
                <a:xfrm>
                  <a:off x="4370589" y="1898108"/>
                  <a:ext cx="2922106" cy="1367546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AC9637AD-473E-A340-90BF-D568A49FE7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46142"/>
                <a:stretch/>
              </p:blipFill>
              <p:spPr>
                <a:xfrm>
                  <a:off x="4370588" y="5168348"/>
                  <a:ext cx="7218550" cy="1344009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6D7E4F3F-44F8-684C-8925-DC7A0A9030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" r="74741"/>
                <a:stretch/>
              </p:blipFill>
              <p:spPr>
                <a:xfrm>
                  <a:off x="695741" y="1925698"/>
                  <a:ext cx="3180520" cy="1367546"/>
                </a:xfrm>
                <a:prstGeom prst="rect">
                  <a:avLst/>
                </a:prstGeom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92AF4071-E584-5744-AB8B-EAC06769EC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" r="74741"/>
                <a:stretch/>
              </p:blipFill>
              <p:spPr>
                <a:xfrm>
                  <a:off x="602862" y="5172402"/>
                  <a:ext cx="3180520" cy="1367546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0BDB8D2A-7FFC-2A4F-B311-0550B3632B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r="83857"/>
                <a:stretch/>
              </p:blipFill>
              <p:spPr>
                <a:xfrm>
                  <a:off x="1022018" y="3380833"/>
                  <a:ext cx="2257896" cy="1536839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0B269BEF-7511-3C4D-9441-E66381EFD4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63722"/>
                <a:stretch/>
              </p:blipFill>
              <p:spPr>
                <a:xfrm>
                  <a:off x="4596677" y="3353242"/>
                  <a:ext cx="5073983" cy="1536839"/>
                </a:xfrm>
                <a:prstGeom prst="rect">
                  <a:avLst/>
                </a:prstGeom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6AA296A9-4D3F-8B49-9E16-8D5B3E941A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9772" y="-77857"/>
                  <a:ext cx="2806700" cy="419100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1338C159-7565-6349-A881-7E4C551556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08971" y="-52457"/>
                  <a:ext cx="1460500" cy="368300"/>
                </a:xfrm>
                <a:prstGeom prst="rect">
                  <a:avLst/>
                </a:prstGeom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D13A1349-C543-1747-BEE4-C5020A2CCF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62295" y="1574825"/>
                  <a:ext cx="1930400" cy="368300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B3740474-53FA-5F4D-83DF-F3A7FF1337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59260" y="2979975"/>
                  <a:ext cx="2311400" cy="342900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7583DFB7-B01A-7C47-AEA6-9DED93A952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l="15608" t="21748"/>
                <a:stretch/>
              </p:blipFill>
              <p:spPr>
                <a:xfrm>
                  <a:off x="9670660" y="4890081"/>
                  <a:ext cx="1918478" cy="278266"/>
                </a:xfrm>
                <a:prstGeom prst="rect">
                  <a:avLst/>
                </a:prstGeom>
              </p:spPr>
            </p:pic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5385952-F0AC-2044-AAD1-E85D45BF5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7787" y="2304606"/>
                <a:ext cx="1025726" cy="26461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4E92F42-7492-3A4B-9862-6F87A73F953E}"/>
                  </a:ext>
                </a:extLst>
              </p:cNvPr>
              <p:cNvSpPr txBox="1"/>
              <p:nvPr/>
            </p:nvSpPr>
            <p:spPr>
              <a:xfrm>
                <a:off x="158378" y="2107964"/>
                <a:ext cx="48370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1</a:t>
                </a:r>
                <a:endParaRPr 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09A522-83B6-B444-ADC6-12AE4A9AB590}"/>
                  </a:ext>
                </a:extLst>
              </p:cNvPr>
              <p:cNvSpPr txBox="1"/>
              <p:nvPr/>
            </p:nvSpPr>
            <p:spPr>
              <a:xfrm>
                <a:off x="577055" y="3430483"/>
                <a:ext cx="461665" cy="1262580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dirty="0"/>
                  <a:t>backward</a:t>
                </a:r>
                <a:endParaRPr lang="en-US" sz="16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5EDC07A-8B68-E343-81D7-9780F06C4A7C}"/>
                  </a:ext>
                </a:extLst>
              </p:cNvPr>
              <p:cNvSpPr txBox="1"/>
              <p:nvPr/>
            </p:nvSpPr>
            <p:spPr>
              <a:xfrm>
                <a:off x="32776" y="6004395"/>
                <a:ext cx="1325929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US" sz="1600" dirty="0"/>
                  <a:t>unordered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342B99B-FFE3-CF40-A73D-293A123A7A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6710" y="5461432"/>
                <a:ext cx="3248362" cy="1775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F98FEA8-15BE-6A41-8965-A8F996315B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6710" y="5787434"/>
                <a:ext cx="3248362" cy="1775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CF7E93E-22C9-6C47-90C5-4AC09B98F2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6710" y="6113436"/>
                <a:ext cx="3248362" cy="1775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CC29198-8B2D-344B-B1A2-8C92183B83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6710" y="6439439"/>
                <a:ext cx="3248362" cy="1775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A8E759E-CA4F-1544-8C75-CF41C6796B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7787" y="2304606"/>
                <a:ext cx="1025726" cy="52922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CD4FDB3F-A764-EE40-AD09-CD27E95C8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6388" y="3678322"/>
                <a:ext cx="607423" cy="245285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660EA43-1D6B-5747-BBA5-7CC90250520C}"/>
                    </a:ext>
                  </a:extLst>
                </p14:cNvPr>
                <p14:cNvContentPartPr/>
                <p14:nvPr/>
              </p14:nvContentPartPr>
              <p14:xfrm>
                <a:off x="1454358" y="3654551"/>
                <a:ext cx="406440" cy="5954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660EA43-1D6B-5747-BBA5-7CC90250520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82718" y="3510911"/>
                  <a:ext cx="550080" cy="8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D0DD1C4-2444-8646-ABAB-290C72619620}"/>
                    </a:ext>
                  </a:extLst>
                </p14:cNvPr>
                <p14:cNvContentPartPr/>
                <p14:nvPr/>
              </p14:nvContentPartPr>
              <p14:xfrm>
                <a:off x="1581438" y="2220671"/>
                <a:ext cx="230400" cy="673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D0DD1C4-2444-8646-ABAB-290C7261962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09438" y="2077031"/>
                  <a:ext cx="374040" cy="9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DB15366-62FE-194B-A305-2A5E7D8E1F2B}"/>
                    </a:ext>
                  </a:extLst>
                </p14:cNvPr>
                <p14:cNvContentPartPr/>
                <p14:nvPr/>
              </p14:nvContentPartPr>
              <p14:xfrm>
                <a:off x="5690478" y="3620351"/>
                <a:ext cx="159840" cy="676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DB15366-62FE-194B-A305-2A5E7D8E1F2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18478" y="3476351"/>
                  <a:ext cx="303480" cy="964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9345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7568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Hellerstein</dc:creator>
  <cp:lastModifiedBy>Joe Hellerstein</cp:lastModifiedBy>
  <cp:revision>7</cp:revision>
  <dcterms:created xsi:type="dcterms:W3CDTF">2021-03-16T18:32:59Z</dcterms:created>
  <dcterms:modified xsi:type="dcterms:W3CDTF">2021-03-22T00:41:53Z</dcterms:modified>
</cp:coreProperties>
</file>