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de8a8b60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de8a8b60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a315b899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9a315b899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6de8a8b60e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6de8a8b60e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Demo these steps: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AWS Cloudformation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Create a basic template file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Deploy the stack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sam deploy &lt;stack-name&gt; --region &lt;region&gt;</a:t>
            </a:r>
            <a:endParaRPr sz="1300">
              <a:solidFill>
                <a:srgbClr val="98680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Log into the AWS console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Navigate to the Cloudformation console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Verify that your stack has been created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a315b899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a315b899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6de8a8b60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6de8a8b60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de8a8b60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de8a8b60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de8a8b60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de8a8b60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de8a8b60e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de8a8b60e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de8a8b60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de8a8b60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⭐️</a:t>
            </a:r>
            <a:r>
              <a:rPr b="1" lang="en"/>
              <a:t>IAC day</a:t>
            </a:r>
            <a:r>
              <a:rPr lang="en"/>
              <a:t> is super awesome. Encourage everyone to attend this meeting.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Presentations</a:t>
            </a:r>
            <a:r>
              <a:rPr lang="en"/>
              <a:t> is simply an opportunity for members to showcase any cloud-based projects they have built.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a315b899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9a315b899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ba88eff2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ba88eff2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9a315b899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9a315b899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 Amazon S3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98b056c4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b98b056c4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 Amazon S3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ws.amazon.com/cloudformation/" TargetMode="External"/><Relationship Id="rId4" Type="http://schemas.openxmlformats.org/officeDocument/2006/relationships/hyperlink" Target="https://aws.amazon.com/cloudformation/" TargetMode="External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Club ☁️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as Code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experience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Experience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Cloudformation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8375" y="2288500"/>
            <a:ext cx="1879350" cy="18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Experience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Cloudformation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Download the AWS SAM CLI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a basic template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Deploy the stack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sam deploy &lt;stack-name&gt; --region &lt;region&gt;</a:t>
            </a:r>
            <a:endParaRPr>
              <a:solidFill>
                <a:srgbClr val="98680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Log into the AWS console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Navigate to the Cloudformation console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Verify that your stack has been created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8375" y="2288500"/>
            <a:ext cx="1879350" cy="18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“Homework” for the next meeting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Commit your template file to a GitHub repository (we’ll be using it next meeting)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Join the Discord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Officially join the student organization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URL in #annoncements channel on Discord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Club </a:t>
            </a:r>
            <a:r>
              <a:rPr lang="en"/>
              <a:t>☁️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Discord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812" y="892075"/>
            <a:ext cx="3083275" cy="30832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5302900" y="3866525"/>
            <a:ext cx="308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https://discord.gg/V5H5Ex5Y7Y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join the student organization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Link can be found in </a:t>
            </a:r>
            <a:r>
              <a:rPr lang="en" sz="1400"/>
              <a:t>discord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idx="4294967295" type="title"/>
          </p:nvPr>
        </p:nvSpPr>
        <p:spPr>
          <a:xfrm>
            <a:off x="727863" y="2883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2023</a:t>
            </a:r>
            <a:r>
              <a:rPr lang="en"/>
              <a:t> Schedule </a:t>
            </a:r>
            <a:r>
              <a:rPr b="0" lang="en"/>
              <a:t>(tentative)</a:t>
            </a:r>
            <a:endParaRPr b="0"/>
          </a:p>
        </p:txBody>
      </p:sp>
      <p:sp>
        <p:nvSpPr>
          <p:cNvPr id="111" name="Google Shape;111;p17"/>
          <p:cNvSpPr txBox="1"/>
          <p:nvPr>
            <p:ph idx="4294967295" type="body"/>
          </p:nvPr>
        </p:nvSpPr>
        <p:spPr>
          <a:xfrm>
            <a:off x="4571975" y="1048525"/>
            <a:ext cx="3844200" cy="3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March 6, 2023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Continuous Integration &amp; Continuous Deployment (CI/CD)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Hands-on-experience (GitHub Actions)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March 20, 2023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Discuss Docker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Hands-on-experience (Docker)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April 3, 2023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Recap on everything discussed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Project presentations</a:t>
            </a:r>
            <a:endParaRPr/>
          </a:p>
        </p:txBody>
      </p:sp>
      <p:sp>
        <p:nvSpPr>
          <p:cNvPr id="112" name="Google Shape;112;p17"/>
          <p:cNvSpPr txBox="1"/>
          <p:nvPr>
            <p:ph idx="4294967295" type="body"/>
          </p:nvPr>
        </p:nvSpPr>
        <p:spPr>
          <a:xfrm>
            <a:off x="727775" y="1048525"/>
            <a:ext cx="3844200" cy="3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February 20, 2023 </a:t>
            </a:r>
            <a:r>
              <a:rPr lang="en"/>
              <a:t>⭐️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Discuss Infrastructure as Code (IaC)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Hands-on-experience (AWS Cloudformation)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</a:t>
            </a:r>
            <a:r>
              <a:rPr lang="en"/>
              <a:t> as Code (IaC)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Easy to use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Removes manual work of provisioning resources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Control your infrastructure as you would your codebase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Make replicating applications much easier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Gives better oversight of infrastructure</a:t>
            </a:r>
            <a:endParaRPr/>
          </a:p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IaC?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as Code with AWS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Amazon Web Services: </a:t>
            </a:r>
            <a:r>
              <a:rPr lang="en" u="sng">
                <a:solidFill>
                  <a:schemeClr val="hlink"/>
                </a:solidFill>
                <a:hlinkClick r:id="rId4"/>
              </a:rPr>
              <a:t>Cloudformation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0775" y="2440900"/>
            <a:ext cx="1879350" cy="18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Resources provisioned together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Defined together in a template</a:t>
            </a:r>
            <a:endParaRPr/>
          </a:p>
        </p:txBody>
      </p:sp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Cloudformation Stack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8375" y="2288500"/>
            <a:ext cx="1879350" cy="18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