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e8a8b6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e8a8b6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315b89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315b89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a315b89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a315b89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a315b89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a315b89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a315b89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a315b89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de8a8b6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de8a8b6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Demo these steps: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AWS Lambda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Log into the AWS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Navigate to the Lambda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 Lambda function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Give it permission to create another AWS resource (i.e., s3 bucket, ec2 instance)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Write the lambda function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“Test” (run) the lambda function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Verify that the function succeeded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a315b89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a315b89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98b056c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98b056c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de8a8b6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de8a8b6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e8a8b6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e8a8b6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de8a8b6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de8a8b6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e8a8b6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e8a8b6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de8a8b6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de8a8b6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</a:t>
            </a:r>
            <a:r>
              <a:rPr b="1" lang="en"/>
              <a:t>IAC day</a:t>
            </a:r>
            <a:r>
              <a:rPr lang="en"/>
              <a:t> is super awesome. Encourage everyone to attend this meeting.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Presentations</a:t>
            </a:r>
            <a:r>
              <a:rPr lang="en"/>
              <a:t> is simply an opportunity for members to showcase any cloud-based projects they have built.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315b899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315b899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de8a8b60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de8a8b60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a315b89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a315b89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98b056c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98b056c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ws.amazon.com/ec2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Boto3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module for interacting with AWS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Automatically included in Lambda runner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Boto3?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53" y="2489350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 do with Boto3?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 AWS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Edit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Delete resources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53" y="2489350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725" y="2893221"/>
            <a:ext cx="1274625" cy="12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 into the AWS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Navigate to the Lambda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Lambda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 it permission to create another AWS resource (i.e., s3 bucket, ec2 instance)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the lambda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“Test” (run) the lambda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that the function succeeded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725" y="2893221"/>
            <a:ext cx="1274625" cy="12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h</a:t>
            </a:r>
            <a:r>
              <a:rPr lang="en"/>
              <a:t>ands-on Experience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 + triggers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a trigger to the function so that it runs whenever an event happens 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Put the lambda behind a domain so it is invoked like an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events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an S3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Uploading a file to an S3 bucket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725" y="2893221"/>
            <a:ext cx="1274625" cy="12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“Homework” for the next meeting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Officially join the student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URL in #annoncements channel on Discord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</a:t>
            </a:r>
            <a:r>
              <a:rPr lang="en"/>
              <a:t>☁️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12" y="892075"/>
            <a:ext cx="3083275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02900" y="3866525"/>
            <a:ext cx="30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https://discord.gg/V5H5Ex5Y7Y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join the student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 can be found in </a:t>
            </a:r>
            <a:r>
              <a:rPr lang="en" sz="1400"/>
              <a:t>discord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r>
              <a:rPr lang="en"/>
              <a:t> Schedule </a:t>
            </a:r>
            <a:r>
              <a:rPr b="0" lang="en"/>
              <a:t>(tentative)</a:t>
            </a:r>
            <a:endParaRPr b="0"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45719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(GitHub Actions)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March 20, 2023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(Docker)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April 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on everything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presentations</a:t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77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February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Serverless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Lambda)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February 20, 2023 </a:t>
            </a:r>
            <a:r>
              <a:rPr lang="en"/>
              <a:t>⭐️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Infrastructure as Code (IaC)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Cloudformation)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</a:t>
            </a:r>
            <a:r>
              <a:rPr lang="en"/>
              <a:t>Computing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need to worry about running out of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Affordable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need to have a computer running 24/7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Simplify application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Serverless API </a:t>
            </a:r>
            <a:r>
              <a:rPr i="1" lang="en"/>
              <a:t>can</a:t>
            </a:r>
            <a:r>
              <a:rPr lang="en"/>
              <a:t> </a:t>
            </a:r>
            <a:r>
              <a:rPr i="1" lang="en"/>
              <a:t>be</a:t>
            </a:r>
            <a:r>
              <a:rPr lang="en"/>
              <a:t> much simpler than a monolithic API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serverless computing?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with AWS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Amazon Web Services: Lambda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375" y="2288488"/>
            <a:ext cx="1879350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 code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 can be written in various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popular choices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NodeJS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375" y="2288488"/>
            <a:ext cx="1879350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