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a315b89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a315b89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a315b89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a315b89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a315b89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a315b89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a315b899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a315b89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a315b89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a315b89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 these steps: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 into the AWS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Navigate to the EC2 console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 SSH key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an EC2 instance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Create the needed security groups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SSH into instance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Launch a webserver of some kind on the instance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Connect to the instance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a315b8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9a315b8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9170247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9170247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315b89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315b89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de8a8b60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de8a8b60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de8a8b60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de8a8b60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 examples of cloud storage: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Drive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Photos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obvious: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Netflix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315b8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a315b8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ws.amazon.com/ec2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EC2 usage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413" y="1853850"/>
            <a:ext cx="5684774" cy="29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Private Clouds (VPC) &amp; Security Groups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basic cloud concept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Isolate your cloud resources in an internal “cloud” (network)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Enables complete control over public access to your cloud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 AWS service in itself</a:t>
            </a:r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VPC?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575" y="2835525"/>
            <a:ext cx="2110125" cy="131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Security Groups?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version of VPC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enable traffic to either a VPC or an EC2 Instance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br>
              <a:rPr lang="en"/>
            </a:br>
            <a:r>
              <a:rPr lang="en"/>
              <a:t>Hosting a server on port 8443 on an EC2 will not work without a security group.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75" y="2412000"/>
            <a:ext cx="1805700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EC2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Log into the AWS console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Navigate to the EC2 console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 SSH key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an EC2 instance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the needed security groups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SSH into instance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Launch a server of some kind (i.e., nodejs webserver, game server, whatever you want)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Connect to the instance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Verify that the server is running (and </a:t>
            </a:r>
            <a:r>
              <a:rPr lang="en"/>
              <a:t>publicly</a:t>
            </a:r>
            <a:r>
              <a:rPr lang="en"/>
              <a:t> accessible)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75" y="2412000"/>
            <a:ext cx="1805700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Remember to shutdown (or just delete) your EC2 instance.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* EC2 instances are one of the more expensive AWS resources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75" y="2412000"/>
            <a:ext cx="1805700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Officially join the student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 in #annoncements channel on 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the student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can be found in </a:t>
            </a:r>
            <a:r>
              <a:rPr lang="en" sz="1400"/>
              <a:t>discord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7277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January 23,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EC2)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Serverless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Lambda)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February 20, 2023 </a:t>
            </a:r>
            <a:r>
              <a:rPr lang="en"/>
              <a:t>⭐️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Infrastructure as Code (IaC)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(AWS Cloudformation)</a:t>
            </a:r>
            <a:endParaRPr/>
          </a:p>
        </p:txBody>
      </p:sp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571975" y="1048525"/>
            <a:ext cx="38442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6,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Continuous Integration &amp; Continuous Deployment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(GitHub Actions)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more hardware 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need to worry about running out of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cheaper than maintaining 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need to use a computer to host static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Ease of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Ability to stand up a server in minutes</a:t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cloud computing?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cloud computing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Netflix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Google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395" y="2597800"/>
            <a:ext cx="3131006" cy="1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with AWS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Amazon Web Services: Elastic Compute Cloud (EC2)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* </a:t>
            </a:r>
            <a:r>
              <a:rPr lang="en" sz="1100"/>
              <a:t>Note there are </a:t>
            </a:r>
            <a:r>
              <a:rPr lang="en" sz="1100"/>
              <a:t>other</a:t>
            </a:r>
            <a:r>
              <a:rPr lang="en" sz="1100"/>
              <a:t> (more advanced) computing services within AWS.</a:t>
            </a: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800" y="2078876"/>
            <a:ext cx="2298576" cy="22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