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de8a8b6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de8a8b6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bb3b413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bb3b413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bb3b413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bb3b413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bb3b413a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bb3b413a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bb3b413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bb3b413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a315b89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a315b89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de8a8b60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de8a8b60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a315b89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a315b89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bb3b413a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bb3b413a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de8a8b60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6de8a8b60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de8a8b6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de8a8b6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de8a8b6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de8a8b6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de8a8b60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de8a8b60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de8a8b6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de8a8b6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⭐️</a:t>
            </a:r>
            <a:r>
              <a:rPr b="1" lang="en"/>
              <a:t>IAC day</a:t>
            </a:r>
            <a:r>
              <a:rPr lang="en"/>
              <a:t> is super awesome. Encourage everyone to attend this meeting.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Presentations</a:t>
            </a:r>
            <a:r>
              <a:rPr lang="en"/>
              <a:t> is simply an opportunity for members to showcase any cloud-based projects they have built.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a315b899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9a315b899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a88eff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a88eff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98b056c4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98b056c4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a315b89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a315b89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Amazon S3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☁️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Defines: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How the docker image should be built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What dependencies are needed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How to start the docker container (once the image is built)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101" y="3288850"/>
            <a:ext cx="1308051" cy="11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636" y="0"/>
            <a:ext cx="71791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4963" y="46582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Example dockerfile - NodeJS server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0837" y="0"/>
            <a:ext cx="10408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4963" y="46582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Example dockerfile - Python lambda function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Docker workflow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Assume you don’t have Java installed on your computer, but want to run a Java webserver: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Create a docker image with all dependencies*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Run the docker image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* You do not need the dependencies on your computer to create the image with said dependencies.</a:t>
            </a:r>
            <a:endParaRPr sz="10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101" y="3288850"/>
            <a:ext cx="1308051" cy="11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Docker on your computer: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MacOS:</a:t>
            </a:r>
            <a:r>
              <a:rPr lang="en"/>
              <a:t> Docker Desktop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Windows:</a:t>
            </a:r>
            <a:r>
              <a:rPr lang="en"/>
              <a:t> Rancher (this requires WSL)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Linux:</a:t>
            </a:r>
            <a:r>
              <a:rPr lang="en"/>
              <a:t> Docker CLI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Navigate to Dockerhub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 basic docker image of your liking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Examples: NodeJS webserver, Java webserver, game server,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Pull the image onto your 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the container</a:t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Choose something to containerize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Define the docker image (create a dockerfile)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the docker 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Start the container</a:t>
            </a:r>
            <a:endParaRPr/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</a:t>
            </a:r>
            <a:r>
              <a:rPr lang="en"/>
              <a:t>Hands-on Experience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“Homework” for the next meeting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Join the Discord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Officially join the student organization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URL in #annoncements channel on Discord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Club </a:t>
            </a:r>
            <a:r>
              <a:rPr lang="en"/>
              <a:t>☁️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12" y="892075"/>
            <a:ext cx="3083275" cy="30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302900" y="3866525"/>
            <a:ext cx="30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https://discord.gg/V5H5Ex5Y7Y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join the student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Link can be found in </a:t>
            </a:r>
            <a:r>
              <a:rPr lang="en" sz="1400"/>
              <a:t>discord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727863" y="28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2023</a:t>
            </a:r>
            <a:r>
              <a:rPr lang="en"/>
              <a:t> Schedule </a:t>
            </a:r>
            <a:r>
              <a:rPr b="0" lang="en"/>
              <a:t>(tentative)</a:t>
            </a:r>
            <a:endParaRPr b="0"/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727775" y="1048525"/>
            <a:ext cx="76884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20, 2023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Discuss 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Hands-on-experience (Docker)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April 3, 2023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on everything discussed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Project presentations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word: </a:t>
            </a:r>
            <a:r>
              <a:rPr b="1" lang="en"/>
              <a:t>Containerization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easiest to explain by comparison to other tools.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virtual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virtual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Extremely easy to deploy any application (all you need is a computer with docker)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Extremely</a:t>
            </a:r>
            <a:r>
              <a:rPr lang="en"/>
              <a:t> easy to scale with tools like Kubernetes</a:t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docker?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101" y="3288850"/>
            <a:ext cx="1308051" cy="11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workflow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Build docker image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Push docker image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Docker image can be pulled and run on any computer with Docker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101" y="3288850"/>
            <a:ext cx="1308051" cy="11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