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a315b89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a315b89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315b8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315b8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a315b89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a315b89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a88eff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a88eff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a315b8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a315b8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98b056c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98b056c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eatures/action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Cloudformation + GitHub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00" y="2882913"/>
            <a:ext cx="1231175" cy="12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375" y="2517675"/>
            <a:ext cx="1961651" cy="19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Cloudformation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Within a GitHub repository, create a basic cloudformation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the GitHub repository permission to deploy cloudformation to your AWS account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github actions workflow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a sam deploy step to your workflow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that your GitHub actions is successfully deploying your cloudformation stack</a:t>
            </a:r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Officially join the student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 in #annoncements channel on 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the student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can be found in </a:t>
            </a:r>
            <a:r>
              <a:rPr lang="en" sz="1400"/>
              <a:t>discord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727775" y="1048525"/>
            <a:ext cx="76884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(GitHub 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 (CI/CD)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 manual deployments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Ability to quickly deploy changes </a:t>
            </a:r>
            <a:r>
              <a:rPr lang="en"/>
              <a:t>whenever</a:t>
            </a:r>
            <a:r>
              <a:rPr lang="en"/>
              <a:t>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better question is </a:t>
            </a:r>
            <a:r>
              <a:rPr b="1" lang="en"/>
              <a:t>why wouldn’t you use CI/CD?</a:t>
            </a:r>
            <a:endParaRPr b="1"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CI/CD?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with GitHub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Actions</a:t>
            </a:r>
            <a:endParaRPr sz="110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600" y="2482350"/>
            <a:ext cx="2178849" cy="21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into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access - within GitHub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for extremely advanced configurations</a:t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600" y="2482350"/>
            <a:ext cx="2178849" cy="21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