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de8a8b6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de8a8b6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de8a8b60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de8a8b60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CI/CD: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Mention that this is modern and cloud based.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</a:t>
            </a:r>
            <a:r>
              <a:rPr lang="en"/>
              <a:t> a</a:t>
            </a:r>
            <a:r>
              <a:rPr lang="en"/>
              <a:t> better development experience than dealing with the GitLab runner in COM S 309 or 402.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de8a8b60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de8a8b60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 examples of cloud storage: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Drive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Photos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obvious: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Netflix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de8a8b60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de8a8b60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is </a:t>
            </a:r>
            <a:r>
              <a:rPr b="1" lang="en"/>
              <a:t>AWS EC2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Cloud Computing: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Netflix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Video Game Servers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de8a8b60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de8a8b60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is </a:t>
            </a:r>
            <a:r>
              <a:rPr b="1" lang="en"/>
              <a:t>AWS Lambda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Decent explanation: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Servers</a:t>
            </a:r>
            <a:r>
              <a:rPr lang="en"/>
              <a:t> only being on when needed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de8a8b60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de8a8b60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de8a8b60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de8a8b60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if anyone has used Python virtual environment’s before.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anyone has, ask them to explain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de8a8b60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de8a8b60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de8a8b60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de8a8b60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de8a8b60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de8a8b60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de8a8b60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de8a8b6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</a:t>
            </a:r>
            <a:r>
              <a:rPr b="1" lang="en"/>
              <a:t>IAC day</a:t>
            </a:r>
            <a:r>
              <a:rPr lang="en"/>
              <a:t> is super awesome. Encourage everyone to attend this meeting.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Presentations</a:t>
            </a:r>
            <a:r>
              <a:rPr lang="en"/>
              <a:t> is simply an opportunity for members to showcase any cloud-based projects they have built.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de8a8b60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de8a8b60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de8a8b60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de8a8b60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de8a8b60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de8a8b6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de8a8b6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de8a8b6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de8a8b60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de8a8b60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de8a8b60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de8a8b60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de8a8b60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de8a8b60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de8a8b60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de8a8b60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AWS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Azure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Google Cloud Platform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de8a8b60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de8a8b60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☁️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learn?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275" y="1980825"/>
            <a:ext cx="2457200" cy="2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learn?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Cloud Storage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638" y="2406124"/>
            <a:ext cx="1796475" cy="16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100" y="2644038"/>
            <a:ext cx="3279248" cy="11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learn?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Cloud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Cloud Computing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925" y="2343475"/>
            <a:ext cx="1731900" cy="17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learn?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Cloud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Cloud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Serverless Computing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925" y="2343475"/>
            <a:ext cx="1731900" cy="173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learn?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Cloud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Cloud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Serverless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Infrastructure as Code (IaC)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925" y="2343475"/>
            <a:ext cx="1731900" cy="17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learn?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Cloud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Cloud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Serverless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Infrastructure as Code (IaC)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Docker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113" y="2430163"/>
            <a:ext cx="1821525" cy="15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topic will include hands-on-experience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GitHub 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AWS*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* Most of the hands-on-experience will involve AWS services</a:t>
            </a:r>
            <a:endParaRPr sz="800"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805" y="2078875"/>
            <a:ext cx="377834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4294967295" type="body"/>
          </p:nvPr>
        </p:nvSpPr>
        <p:spPr>
          <a:xfrm>
            <a:off x="727775" y="1048525"/>
            <a:ext cx="76884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November 14, 2022</a:t>
            </a:r>
            <a:r>
              <a:rPr b="1" lang="en"/>
              <a:t> (That’s today)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Basic Cloud concepts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Preview of the future hands-on-experiences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Preparation for future meeting’s hands-on-experience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November 28, 2022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Cloud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Access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S3 + IAM)</a:t>
            </a:r>
            <a:endParaRPr/>
          </a:p>
        </p:txBody>
      </p:sp>
      <p:sp>
        <p:nvSpPr>
          <p:cNvPr id="201" name="Google Shape;201;p30"/>
          <p:cNvSpPr txBox="1"/>
          <p:nvPr>
            <p:ph idx="4294967295" type="title"/>
          </p:nvPr>
        </p:nvSpPr>
        <p:spPr>
          <a:xfrm>
            <a:off x="727863" y="288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</a:t>
            </a:r>
            <a:r>
              <a:rPr lang="en"/>
              <a:t>2022 Schedule </a:t>
            </a:r>
            <a:r>
              <a:rPr b="0" lang="en"/>
              <a:t>(tentative)</a:t>
            </a:r>
            <a:endParaRPr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4294967295" type="body"/>
          </p:nvPr>
        </p:nvSpPr>
        <p:spPr>
          <a:xfrm>
            <a:off x="727775" y="1048525"/>
            <a:ext cx="38442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January 23,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Cloud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EC2)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February 6,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Serverless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Lambda)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February 20, 2023 </a:t>
            </a:r>
            <a:r>
              <a:rPr lang="en"/>
              <a:t>⭐️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Infrastructure as Code (IaC)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Cloudformation)</a:t>
            </a:r>
            <a:endParaRPr/>
          </a:p>
        </p:txBody>
      </p:sp>
      <p:sp>
        <p:nvSpPr>
          <p:cNvPr id="207" name="Google Shape;207;p31"/>
          <p:cNvSpPr txBox="1"/>
          <p:nvPr>
            <p:ph idx="4294967295" type="title"/>
          </p:nvPr>
        </p:nvSpPr>
        <p:spPr>
          <a:xfrm>
            <a:off x="727863" y="288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2023</a:t>
            </a:r>
            <a:r>
              <a:rPr lang="en"/>
              <a:t> Schedule </a:t>
            </a:r>
            <a:r>
              <a:rPr b="0" lang="en"/>
              <a:t>(tentative)</a:t>
            </a:r>
            <a:endParaRPr b="0"/>
          </a:p>
        </p:txBody>
      </p:sp>
      <p:sp>
        <p:nvSpPr>
          <p:cNvPr id="208" name="Google Shape;208;p31"/>
          <p:cNvSpPr txBox="1"/>
          <p:nvPr>
            <p:ph idx="4294967295" type="body"/>
          </p:nvPr>
        </p:nvSpPr>
        <p:spPr>
          <a:xfrm>
            <a:off x="4571975" y="1048525"/>
            <a:ext cx="38442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 6,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(GitHub Actions)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March 20, 2023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(Docker)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April 3,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Recap on everything discussed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 presentations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☁️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 Officers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1030325"/>
            <a:ext cx="33744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President</a:t>
            </a:r>
            <a:r>
              <a:rPr b="1" lang="en"/>
              <a:t>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Christian Lisle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Vice President 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Polina Semenova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Treasurer</a:t>
            </a:r>
            <a:r>
              <a:rPr b="1" lang="en"/>
              <a:t>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Michael Moore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Secretary</a:t>
            </a:r>
            <a:r>
              <a:rPr b="1" lang="en" sz="1600"/>
              <a:t> 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Kateryna, Mykhaylova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Advisor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Simantra Mitra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“Homework” for the next meeting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Join the Discord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GitHub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Join the Cloud Club Github Organization </a:t>
            </a:r>
            <a:r>
              <a:rPr i="1" lang="en" sz="1000"/>
              <a:t>(optional)</a:t>
            </a:r>
            <a:endParaRPr sz="10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Send your GitHub username in the </a:t>
            </a:r>
            <a:r>
              <a:rPr lang="en" sz="1300"/>
              <a:t>#github-support discord channel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</a:t>
            </a:r>
            <a:r>
              <a:rPr lang="en"/>
              <a:t>an AWS account </a:t>
            </a:r>
            <a:r>
              <a:rPr lang="en" sz="1000"/>
              <a:t>(</a:t>
            </a:r>
            <a:r>
              <a:rPr i="1" lang="en" sz="1000"/>
              <a:t>optional</a:t>
            </a:r>
            <a:r>
              <a:rPr lang="en" sz="1000"/>
              <a:t>, this is not needed until Spring semester)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</a:t>
            </a:r>
            <a:r>
              <a:rPr lang="en"/>
              <a:t>☁️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12" y="892075"/>
            <a:ext cx="3083275" cy="3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5302900" y="3866525"/>
            <a:ext cx="308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https://discord.gg/V5H5Ex5Y7Y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PSA: This is not a lecture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All </a:t>
            </a:r>
            <a:r>
              <a:rPr lang="en" sz="1400"/>
              <a:t>meetings after today will be far more interactive and provide you with hands-on experience with modern cloud technologies.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(today’s meeting will be a little boring, though)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Computers “in the cloud”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a lot of the heavy lifting for 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Are easier to maintain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 computing more affordable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etc.</a:t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clouds have to do with computers?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the cloud so great?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developer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to maintain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Affordable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retention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Eliminates hardware bottlenecking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Streamline security practices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Faster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Globally accessible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uptime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Providers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Cloud Providers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2482100"/>
            <a:ext cx="2651600" cy="15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238" y="2252750"/>
            <a:ext cx="2045527" cy="204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0" l="12484" r="11015" t="0"/>
          <a:stretch/>
        </p:blipFill>
        <p:spPr>
          <a:xfrm>
            <a:off x="5762975" y="2252750"/>
            <a:ext cx="2651602" cy="19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Services</a:t>
            </a:r>
            <a:endParaRPr/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#1 Cloud provider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Hundreds of Services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2482100"/>
            <a:ext cx="2651600" cy="15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