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IAM/latest/UserGuide/id_credentials_access-keys.html#Using_CreateAccessKey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a315b8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a315b8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Nasa uses s3 to store static files such as images/videos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315b89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a315b89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315b89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315b89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a315b89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a315b89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a315b89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a315b89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a315b89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a315b89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315b89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a315b89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a315b89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a315b89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a315b89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a315b89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 these steps: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 into the AWS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Navigate to the S3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an S3 bucket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Upload file(s) to the S3 bucket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Update the bucket access policy (optional)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View the file(s) hosted in the bucket publicly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a315b89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a315b89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https://docs.aws.amazon.com/IAM/latest/UserGuide/id_credentials_access-keys.html#Using_CreateAccessKey</a:t>
            </a:r>
            <a:r>
              <a:rPr lang="en"/>
              <a:t> will help with creating access tokens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de8a8b60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de8a8b60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de8a8b60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de8a8b60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 examples of cloud storage: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Drive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Photos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obvious: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Netflix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s3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ws.amazon.com/s3/customers/?nc=sn&amp;loc=6&amp;dn=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aws.amazon.com/cli/latest/userguide/getting-started-install.html" TargetMode="External"/><Relationship Id="rId4" Type="http://schemas.openxmlformats.org/officeDocument/2006/relationships/hyperlink" Target="https://docs.aws.amazon.com/IAM/latest/UserGuide/id_credentials_access-keys.html#Using_CreateAccessKe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Storage &amp; Access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Storage with AWS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 Web Services: Simple Storage Service (S3</a:t>
            </a:r>
            <a:r>
              <a:rPr lang="en"/>
              <a:t>)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00" y="2644025"/>
            <a:ext cx="3279248" cy="1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storage with S3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NASA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777" y="1853849"/>
            <a:ext cx="5911122" cy="295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storage with S3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3M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902" y="2475939"/>
            <a:ext cx="3251277" cy="17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storage with S3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Autodesk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88" y="2855388"/>
            <a:ext cx="2857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storage with S3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Autodesk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Access Management (IAM)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AWS Service</a:t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IAM?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24" y="3306549"/>
            <a:ext cx="954125" cy="1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AWS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control who is authenticated with AWS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Extremely important in shared/organization accounts</a:t>
            </a:r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IAM?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24" y="3306549"/>
            <a:ext cx="954125" cy="1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AWS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control who is authenticated with AWS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Extremely important in shared/organization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permissions of users</a:t>
            </a:r>
            <a:endParaRPr/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IAM?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24" y="3306549"/>
            <a:ext cx="954125" cy="1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AWS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control who is authenticated with AWS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Extremely important in shared/organization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permissions of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permissions of AWS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may be a service that tries to delete your S3 bucket.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service needs to have the permissions in order to do that.</a:t>
            </a:r>
            <a:endParaRPr/>
          </a:p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IAM?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24" y="3306549"/>
            <a:ext cx="954125" cy="1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00" y="2644025"/>
            <a:ext cx="3279248" cy="1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 into the AWS console (create an account if necessary)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Navigate to the S3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 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files to the 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the bucket access policy (optional)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You can change the publicity of the contents within the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the files publicly (optional)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There is a more advanced activity including IAM if time permits</a:t>
            </a:r>
            <a:endParaRPr sz="80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00" y="2644025"/>
            <a:ext cx="3279248" cy="1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hands-on experience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S3, IAM, &amp; the AWS CLI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AWS 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Create access tokens (with IAM)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files via CLI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s3 sync &lt;local_folder&gt; s3://&lt;BUCKET_NAME&gt;</a:t>
            </a:r>
            <a:endParaRPr>
              <a:solidFill>
                <a:srgbClr val="0A30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s3 cp &lt;local_file&gt; s3://&lt;BUCKET_NAME&gt;/&lt;destination_file&gt;</a:t>
            </a:r>
            <a:endParaRPr>
              <a:solidFill>
                <a:srgbClr val="0A30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300" y="2340325"/>
            <a:ext cx="3279248" cy="11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6474" y="3399624"/>
            <a:ext cx="954125" cy="1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link </a:t>
            </a:r>
            <a:r>
              <a:rPr lang="en" sz="1400"/>
              <a:t>will be sent in the 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727775" y="1048525"/>
            <a:ext cx="76884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November 14, 2022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Basic Cloud concepts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Preview of the future hands-on-experiences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Preparation for future meeting’s hands-on-experience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November 28, 2022 </a:t>
            </a:r>
            <a:r>
              <a:rPr b="1" lang="en"/>
              <a:t>(That’s today)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Cloud Storage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Access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S3 + IAM)</a:t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</a:t>
            </a:r>
            <a:r>
              <a:rPr lang="en"/>
              <a:t>2022 Schedule </a:t>
            </a:r>
            <a:r>
              <a:rPr b="0" lang="en"/>
              <a:t>(tentative)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7277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January 23,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EC2)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Lambda)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20, 2023 </a:t>
            </a:r>
            <a:r>
              <a:rPr lang="en"/>
              <a:t>⭐️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Cloudformation)</a:t>
            </a:r>
            <a:endParaRPr/>
          </a:p>
        </p:txBody>
      </p:sp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45719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worry about running out of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Simplified replication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use a computer to host static files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cloud storage?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storage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Netflix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95" y="2597800"/>
            <a:ext cx="3131006" cy="1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