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1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4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CA63F-0404-40E2-B764-7DF73928AE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Matchify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001F38-B314-4FED-BCAE-25D5D13F43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 Jordan, Blake dobbins, </a:t>
            </a:r>
            <a:r>
              <a:rPr lang="en-US" dirty="0" err="1"/>
              <a:t>xuanwei</a:t>
            </a:r>
            <a:r>
              <a:rPr lang="en-US" dirty="0"/>
              <a:t> li, Jeron </a:t>
            </a:r>
            <a:r>
              <a:rPr lang="en-US" dirty="0" err="1"/>
              <a:t>duhart-rodriguez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2661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841D2A-6C7D-47E8-B845-04C789678B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22" t="23552" r="17672" b="24683"/>
          <a:stretch/>
        </p:blipFill>
        <p:spPr>
          <a:xfrm>
            <a:off x="3422708" y="302004"/>
            <a:ext cx="4160940" cy="13925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DACF53-B7B9-4210-81CE-A4BCD3710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268" y="2244941"/>
            <a:ext cx="6095299" cy="34286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C43F05-5967-4342-9516-2269F9B6E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861" y="1694576"/>
            <a:ext cx="4088883" cy="24533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74BFEC-9D02-4CFD-9FDF-370FA311EE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861" y="4292525"/>
            <a:ext cx="4088883" cy="229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817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C6F9A3-A33C-4113-80D1-493EFCC45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4342"/>
            <a:ext cx="5997027" cy="53093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C69549-017C-4CD9-99C8-2260CC3C48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362"/>
          <a:stretch/>
        </p:blipFill>
        <p:spPr>
          <a:xfrm>
            <a:off x="6096000" y="774342"/>
            <a:ext cx="6096000" cy="53093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76BF607-EA3F-4AA0-B5C0-E6FCA412C949}"/>
              </a:ext>
            </a:extLst>
          </p:cNvPr>
          <p:cNvSpPr/>
          <p:nvPr/>
        </p:nvSpPr>
        <p:spPr>
          <a:xfrm>
            <a:off x="6194973" y="3501956"/>
            <a:ext cx="633844" cy="184827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71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D8CD0-A67F-4E9E-8FCE-C8440DC9C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OuR</a:t>
            </a:r>
            <a:r>
              <a:rPr lang="en-US" dirty="0"/>
              <a:t> app </a:t>
            </a:r>
            <a:r>
              <a:rPr lang="en-US" dirty="0" err="1"/>
              <a:t>PIctures</a:t>
            </a:r>
            <a:r>
              <a:rPr lang="en-US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7CFB0-C7BA-418E-8DD5-7B2B9ACBC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43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548B12-12AE-42DB-9FE1-33CCECB46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70" y="179100"/>
            <a:ext cx="5843646" cy="18478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BBEB9E-CE71-4410-B934-863894200F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568" b="15641"/>
          <a:stretch/>
        </p:blipFill>
        <p:spPr>
          <a:xfrm>
            <a:off x="6459658" y="230715"/>
            <a:ext cx="5072233" cy="17446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B20675-F0EC-4137-BA6B-B9E66F20F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9184" y="5079859"/>
            <a:ext cx="5450589" cy="16606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C1DD4D-16D5-4329-98F7-69550F0E793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194" r="19772"/>
          <a:stretch/>
        </p:blipFill>
        <p:spPr>
          <a:xfrm>
            <a:off x="192368" y="2847681"/>
            <a:ext cx="3021806" cy="16015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E637F6-09B3-4E44-94A2-F1A1E7B170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403" y="5185018"/>
            <a:ext cx="5493180" cy="1514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163645-A18E-4CBC-8FF9-E44B68F758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2799" y="2629479"/>
            <a:ext cx="2466975" cy="18478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B49F45-C417-471E-B342-DF84006D4E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02595" y="2180109"/>
            <a:ext cx="5493180" cy="274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616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F2D4A7-193B-45EA-BA26-0A1AE9B32731}"/>
              </a:ext>
            </a:extLst>
          </p:cNvPr>
          <p:cNvSpPr txBox="1"/>
          <p:nvPr/>
        </p:nvSpPr>
        <p:spPr>
          <a:xfrm>
            <a:off x="1190625" y="2644170"/>
            <a:ext cx="98107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latin typeface="+mj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662241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199</TotalTime>
  <Words>18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Matchify</vt:lpstr>
      <vt:lpstr>PowerPoint Presentation</vt:lpstr>
      <vt:lpstr>PowerPoint Presentation</vt:lpstr>
      <vt:lpstr>[OuR app PIctures]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Matchify</dc:title>
  <dc:creator>Jeron DuHart</dc:creator>
  <cp:lastModifiedBy>Blake Dobbins</cp:lastModifiedBy>
  <cp:revision>2</cp:revision>
  <dcterms:created xsi:type="dcterms:W3CDTF">2021-11-16T17:26:18Z</dcterms:created>
  <dcterms:modified xsi:type="dcterms:W3CDTF">2021-11-16T20:51:03Z</dcterms:modified>
</cp:coreProperties>
</file>