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63F-0404-40E2-B764-7DF73928A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Matchify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01F38-B314-4FED-BCAE-25D5D13F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Jordan, Blake dobbins, </a:t>
            </a:r>
            <a:r>
              <a:rPr lang="en-US" dirty="0" err="1"/>
              <a:t>xuanwei</a:t>
            </a:r>
            <a:r>
              <a:rPr lang="en-US" dirty="0"/>
              <a:t> li, Jeron </a:t>
            </a:r>
            <a:r>
              <a:rPr lang="en-US" dirty="0" err="1"/>
              <a:t>duhart-rodriguez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66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8CD0-A67F-4E9E-8FCE-C8440DC9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wonder who you listen to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FB0-C7BA-418E-8DD5-7B2B9ACB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3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160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Matchify</vt:lpstr>
      <vt:lpstr>Ever wonder who you listen to the most?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Matchify</dc:title>
  <dc:creator>Jeron DuHart</dc:creator>
  <cp:lastModifiedBy>Jeron DuHart</cp:lastModifiedBy>
  <cp:revision>1</cp:revision>
  <dcterms:created xsi:type="dcterms:W3CDTF">2021-11-16T17:26:18Z</dcterms:created>
  <dcterms:modified xsi:type="dcterms:W3CDTF">2021-11-16T20:06:26Z</dcterms:modified>
</cp:coreProperties>
</file>