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7C70-E368-4AE2-9E09-4BBE118870FA}" v="1355" dt="2019-07-25T17:27:0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D842-3229-4911-8675-D9F83D6184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DE6C-0B26-4C01-A93B-1FDA716B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we got feedback that the Custom group should be allowed to be renamed and that tabs would not work so this mock-up was reworked. Please see the next slide for the rework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7DE6C-0B26-4C01-A93B-1FDA716B0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2DB6-6505-435F-A33B-FC78E2422043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3249-5EA8-4837-A87B-DFC17FF7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8360-126F-4344-9E9F-D42E98E0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Intensity Plot 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9093-0DB5-4A35-8C23-05DF5EF5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July 25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5453-04B9-4522-8C2A-296996CA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Analysis of Improvements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7EF9D9-FD5C-499D-BDB1-2BD3201D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164546"/>
              </p:ext>
            </p:extLst>
          </p:nvPr>
        </p:nvGraphicFramePr>
        <p:xfrm>
          <a:off x="4057974" y="579418"/>
          <a:ext cx="7295826" cy="55213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32267">
                  <a:extLst>
                    <a:ext uri="{9D8B030D-6E8A-4147-A177-3AD203B41FA5}">
                      <a16:colId xmlns:a16="http://schemas.microsoft.com/office/drawing/2014/main" val="3578382254"/>
                    </a:ext>
                  </a:extLst>
                </a:gridCol>
                <a:gridCol w="3663559">
                  <a:extLst>
                    <a:ext uri="{9D8B030D-6E8A-4147-A177-3AD203B41FA5}">
                      <a16:colId xmlns:a16="http://schemas.microsoft.com/office/drawing/2014/main" val="559227001"/>
                    </a:ext>
                  </a:extLst>
                </a:gridCol>
              </a:tblGrid>
              <a:tr h="538142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Current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Proposed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9630"/>
                  </a:ext>
                </a:extLst>
              </a:tr>
              <a:tr h="996641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Overview page is obviously not designed for 3</a:t>
                      </a:r>
                      <a:r>
                        <a:rPr lang="en-US" sz="17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Party consumers and is too verbose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Target 3</a:t>
                      </a:r>
                      <a:r>
                        <a:rPr lang="en-US" sz="17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Party consumers by making the overview/landing page simpler and more inviting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62695"/>
                  </a:ext>
                </a:extLst>
              </a:tr>
              <a:tr h="124960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lot of functionality is not needed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clutter and focus on the salient feature of easy grouping/visualization of microsatellites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971827"/>
                  </a:ext>
                </a:extLst>
              </a:tr>
              <a:tr h="743676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Hard to discover how to get started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Feature “Get Started” button prominently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01805"/>
                  </a:ext>
                </a:extLst>
              </a:tr>
              <a:tr h="996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 is unintuitive and too many clicks are needed to achieve a basic visualization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Make UI crisp and follow Web 2.0/3.0 UX best practices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0878"/>
                  </a:ext>
                </a:extLst>
              </a:tr>
              <a:tr h="996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Intensity plot scrolls off the page if there are too many rows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Keep a floating intensity plot on top of the rows so its always visible</a:t>
                      </a:r>
                    </a:p>
                  </a:txBody>
                  <a:tcPr marL="199800" marR="149850" marT="99901" marB="999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32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1C22-56D0-406F-8179-733A5C1E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landing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Page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2E540D0-B7C7-4D99-99FE-85CCA8A1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32" y="5579277"/>
            <a:ext cx="7188199" cy="875311"/>
          </a:xfrm>
        </p:spPr>
        <p:txBody>
          <a:bodyPr>
            <a:normAutofit/>
          </a:bodyPr>
          <a:lstStyle/>
          <a:p>
            <a:r>
              <a:rPr lang="en-US" sz="1800" dirty="0"/>
              <a:t>A few lines to convey salient features</a:t>
            </a:r>
          </a:p>
          <a:p>
            <a:r>
              <a:rPr lang="en-US" sz="1800" dirty="0"/>
              <a:t>Slick animation or rich graphic to convey gist of 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B857D-91FC-422C-B75C-50E82E05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13" y="363071"/>
            <a:ext cx="7188198" cy="48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3E288-7AD8-455F-A449-AE5C3281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OLD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Demo Page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(TG_MS1)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BEB075-77AE-4FF3-9AF5-69312867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42" y="5503178"/>
            <a:ext cx="7188199" cy="66539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Hard-coded TG_MS1 on the left side, custom groups on right</a:t>
            </a:r>
          </a:p>
          <a:p>
            <a:r>
              <a:rPr lang="en-US" sz="1800" dirty="0"/>
              <a:t>Intensity Plot is floating on top of the individual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BF888-6E21-4617-88F5-706451F9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42" y="242045"/>
            <a:ext cx="7314992" cy="5091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C5B1E-B710-4FB5-965E-34075D97F4C7}"/>
              </a:ext>
            </a:extLst>
          </p:cNvPr>
          <p:cNvSpPr txBox="1"/>
          <p:nvPr/>
        </p:nvSpPr>
        <p:spPr>
          <a:xfrm>
            <a:off x="99978" y="4230472"/>
            <a:ext cx="2013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got feedback that the Custom group should be allowed to be renamed and that tabs would not work so this mock-up was reworked </a:t>
            </a:r>
          </a:p>
        </p:txBody>
      </p:sp>
    </p:spTree>
    <p:extLst>
      <p:ext uri="{BB962C8B-B14F-4D97-AF65-F5344CB8AC3E}">
        <p14:creationId xmlns:p14="http://schemas.microsoft.com/office/powerpoint/2010/main" val="354976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3E288-7AD8-455F-A449-AE5C3281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Demo Page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(TG_MS1)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BEB075-77AE-4FF3-9AF5-69312867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5" y="5893796"/>
            <a:ext cx="7188199" cy="66539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Hard-coded TG_MS1 on the left side, custom groups on right</a:t>
            </a:r>
          </a:p>
          <a:p>
            <a:r>
              <a:rPr lang="en-US" sz="1800" dirty="0"/>
              <a:t>Intensity Plot is floating on top of the individual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0F555-D206-46E6-A1C8-4ACFD235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80" y="442243"/>
            <a:ext cx="8476497" cy="53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257</Words>
  <Application>Microsoft Office PowerPoint</Application>
  <PresentationFormat>Widescreen</PresentationFormat>
  <Paragraphs>27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Intensity Plot UX Analysis</vt:lpstr>
      <vt:lpstr>Analysis of Improvements</vt:lpstr>
      <vt:lpstr>Proposed landing  Page</vt:lpstr>
      <vt:lpstr>OLD Demo Page (TG_MS1)</vt:lpstr>
      <vt:lpstr>Demo Page (TG_MS1)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Intensity Plot UX Analysis</dc:title>
  <dc:creator>Saket Satta</dc:creator>
  <cp:lastModifiedBy>Saket Satta</cp:lastModifiedBy>
  <cp:revision>2</cp:revision>
  <dcterms:created xsi:type="dcterms:W3CDTF">2019-07-23T01:20:03Z</dcterms:created>
  <dcterms:modified xsi:type="dcterms:W3CDTF">2019-08-09T18:26:23Z</dcterms:modified>
</cp:coreProperties>
</file>