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37C70-E368-4AE2-9E09-4BBE118870FA}" v="1355" dt="2019-07-25T17:27:01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2DB6-6505-435F-A33B-FC78E242204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2DB6-6505-435F-A33B-FC78E242204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8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2DB6-6505-435F-A33B-FC78E242204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2DB6-6505-435F-A33B-FC78E242204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1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2DB6-6505-435F-A33B-FC78E242204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2DB6-6505-435F-A33B-FC78E242204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4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2DB6-6505-435F-A33B-FC78E242204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2DB6-6505-435F-A33B-FC78E242204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8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2DB6-6505-435F-A33B-FC78E242204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1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2DB6-6505-435F-A33B-FC78E242204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7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2DB6-6505-435F-A33B-FC78E242204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4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52DB6-6505-435F-A33B-FC78E242204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1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28360-126F-4344-9E9F-D42E98E05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Intensity Plot UX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9093-0DB5-4A35-8C23-05DF5EF59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July 25</a:t>
            </a:r>
            <a:r>
              <a:rPr lang="en-US" baseline="30000" dirty="0"/>
              <a:t>th</a:t>
            </a:r>
            <a:r>
              <a:rPr lang="en-US" dirty="0"/>
              <a:t> 2019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12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D5453-04B9-4522-8C2A-296996CA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200">
                <a:solidFill>
                  <a:srgbClr val="FFFFFF"/>
                </a:solidFill>
              </a:rPr>
              <a:t>Analysis of Improvements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7EF9D9-FD5C-499D-BDB1-2BD3201D4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164546"/>
              </p:ext>
            </p:extLst>
          </p:nvPr>
        </p:nvGraphicFramePr>
        <p:xfrm>
          <a:off x="4057974" y="579418"/>
          <a:ext cx="7295826" cy="552134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632267">
                  <a:extLst>
                    <a:ext uri="{9D8B030D-6E8A-4147-A177-3AD203B41FA5}">
                      <a16:colId xmlns:a16="http://schemas.microsoft.com/office/drawing/2014/main" val="3578382254"/>
                    </a:ext>
                  </a:extLst>
                </a:gridCol>
                <a:gridCol w="3663559">
                  <a:extLst>
                    <a:ext uri="{9D8B030D-6E8A-4147-A177-3AD203B41FA5}">
                      <a16:colId xmlns:a16="http://schemas.microsoft.com/office/drawing/2014/main" val="559227001"/>
                    </a:ext>
                  </a:extLst>
                </a:gridCol>
              </a:tblGrid>
              <a:tr h="538142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Current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Proposed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59630"/>
                  </a:ext>
                </a:extLst>
              </a:tr>
              <a:tr h="996641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Overview page is obviously not designed for 3</a:t>
                      </a:r>
                      <a:r>
                        <a:rPr lang="en-US" sz="17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rd</a:t>
                      </a:r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Party consumers and is too verbose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Target 3</a:t>
                      </a:r>
                      <a:r>
                        <a:rPr lang="en-US" sz="17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rd</a:t>
                      </a:r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Party consumers by making the overview/landing page simpler and more inviting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962695"/>
                  </a:ext>
                </a:extLst>
              </a:tr>
              <a:tr h="1249606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 lot of functionality is not needed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Reduce clutter and focus on the salient feature of easy grouping/visualization of microsatellites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971827"/>
                  </a:ext>
                </a:extLst>
              </a:tr>
              <a:tr h="743676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Hard to discover how to get started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Feature “Get Started” button prominently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201805"/>
                  </a:ext>
                </a:extLst>
              </a:tr>
              <a:tr h="9966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UI is unintuitive and too many clicks are needed to achieve a basic visualization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Make UI crisp and follow Web 2.0/3.0 UX best practices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0878"/>
                  </a:ext>
                </a:extLst>
              </a:tr>
              <a:tr h="9966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Intensity plot scrolls off the page if there are too many rows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Keep a floating intensity plot on top of the rows so its always visible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327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63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21C22-56D0-406F-8179-733A5C1E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landing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Page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2E540D0-B7C7-4D99-99FE-85CCA8A10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232" y="5579277"/>
            <a:ext cx="7188199" cy="875311"/>
          </a:xfrm>
        </p:spPr>
        <p:txBody>
          <a:bodyPr>
            <a:normAutofit/>
          </a:bodyPr>
          <a:lstStyle/>
          <a:p>
            <a:r>
              <a:rPr lang="en-US" sz="1800" dirty="0"/>
              <a:t>A few lines to convey salient features</a:t>
            </a:r>
          </a:p>
          <a:p>
            <a:r>
              <a:rPr lang="en-US" sz="1800" dirty="0"/>
              <a:t>Slick animation or rich graphic to convey gist of site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CB857D-91FC-422C-B75C-50E82E054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913" y="363071"/>
            <a:ext cx="7188198" cy="489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6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3E288-7AD8-455F-A449-AE5C3281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Demo Page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(TG_MS1)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BEB075-77AE-4FF3-9AF5-69312867C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242" y="5503178"/>
            <a:ext cx="7188199" cy="66539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Hard-coded TG_MS1 on the left side, custom groups on right</a:t>
            </a:r>
          </a:p>
          <a:p>
            <a:r>
              <a:rPr lang="en-US" sz="1800" dirty="0"/>
              <a:t>Intensity Plot is floating on top of the individual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BF888-6E21-4617-88F5-706451F9F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2" y="242045"/>
            <a:ext cx="7314992" cy="50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6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Intensity Plot UX Analysis</vt:lpstr>
      <vt:lpstr>Analysis of Improvements</vt:lpstr>
      <vt:lpstr>Proposed landing  Page</vt:lpstr>
      <vt:lpstr>Demo Page (TG_MS1)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Intensity Plot UX Analysis</dc:title>
  <dc:creator>Saket Satta</dc:creator>
  <cp:lastModifiedBy>Saket Satta</cp:lastModifiedBy>
  <cp:revision>1</cp:revision>
  <dcterms:created xsi:type="dcterms:W3CDTF">2019-07-23T01:20:03Z</dcterms:created>
  <dcterms:modified xsi:type="dcterms:W3CDTF">2019-07-25T17:27:01Z</dcterms:modified>
</cp:coreProperties>
</file>