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6" r:id="rId4"/>
    <p:sldId id="259" r:id="rId5"/>
    <p:sldId id="262" r:id="rId6"/>
    <p:sldId id="261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625" autoAdjust="0"/>
  </p:normalViewPr>
  <p:slideViewPr>
    <p:cSldViewPr snapToGrid="0">
      <p:cViewPr varScale="1">
        <p:scale>
          <a:sx n="91" d="100"/>
          <a:sy n="91" d="100"/>
        </p:scale>
        <p:origin x="39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13FA4-3C9D-4E7F-A68D-B59B5B75592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BF0A-97C3-43E3-B01E-B7F7B173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6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BF0A-97C3-43E3-B01E-B7F7B1738A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Creator</a:t>
            </a:r>
            <a:r>
              <a:rPr lang="es-ES" dirty="0"/>
              <a:t>:</a:t>
            </a:r>
            <a:r>
              <a:rPr lang="es-ES" baseline="0" dirty="0"/>
              <a:t> </a:t>
            </a:r>
          </a:p>
          <a:p>
            <a:r>
              <a:rPr lang="es-ES" baseline="0" dirty="0" err="1"/>
              <a:t>Anders</a:t>
            </a:r>
            <a:r>
              <a:rPr lang="es-ES" baseline="0" dirty="0"/>
              <a:t> </a:t>
            </a:r>
            <a:r>
              <a:rPr lang="es-ES" baseline="0" dirty="0" err="1"/>
              <a:t>Hejlsberg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BF0A-97C3-43E3-B01E-B7F7B1738A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54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Mantenibility</a:t>
            </a:r>
            <a:endParaRPr lang="es-ES" dirty="0"/>
          </a:p>
          <a:p>
            <a:pPr lvl="1"/>
            <a:r>
              <a:rPr lang="en-US" dirty="0"/>
              <a:t>Greatly improves refactoring (Ex: upgrade libraries)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documentation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dirty="0"/>
          </a:p>
          <a:p>
            <a:pPr lvl="1"/>
            <a:r>
              <a:rPr lang="es-ES" dirty="0" err="1"/>
              <a:t>Improves</a:t>
            </a:r>
            <a:r>
              <a:rPr lang="es-ES" dirty="0"/>
              <a:t> </a:t>
            </a:r>
            <a:r>
              <a:rPr lang="es-ES" dirty="0" err="1"/>
              <a:t>life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developers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dirty="0"/>
          </a:p>
          <a:p>
            <a:pPr lvl="1"/>
            <a:r>
              <a:rPr lang="es-ES" dirty="0" err="1"/>
              <a:t>Encourages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to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dirty="0"/>
          </a:p>
          <a:p>
            <a:pPr lvl="1"/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hundreds</a:t>
            </a:r>
            <a:r>
              <a:rPr lang="es-ES" dirty="0"/>
              <a:t> of files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suffer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BF0A-97C3-43E3-B01E-B7F7B1738A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78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favourite</a:t>
            </a:r>
            <a:r>
              <a:rPr lang="es-ES" dirty="0"/>
              <a:t> </a:t>
            </a:r>
            <a:r>
              <a:rPr lang="es-ES" dirty="0" err="1"/>
              <a:t>languages</a:t>
            </a:r>
            <a:r>
              <a:rPr lang="es-ES" dirty="0"/>
              <a:t> </a:t>
            </a:r>
            <a:r>
              <a:rPr lang="es-ES" dirty="0" err="1"/>
              <a:t>typed</a:t>
            </a:r>
            <a:r>
              <a:rPr lang="es-ES" dirty="0"/>
              <a:t>! (</a:t>
            </a:r>
            <a:r>
              <a:rPr lang="es-ES" dirty="0" err="1"/>
              <a:t>Jquery</a:t>
            </a:r>
            <a:r>
              <a:rPr lang="es-ES" dirty="0"/>
              <a:t>, Angular, </a:t>
            </a:r>
            <a:r>
              <a:rPr lang="es-ES" dirty="0" err="1"/>
              <a:t>React</a:t>
            </a:r>
            <a:r>
              <a:rPr lang="es-ES" dirty="0"/>
              <a:t>, D3, </a:t>
            </a:r>
            <a:r>
              <a:rPr lang="es-ES" dirty="0" err="1"/>
              <a:t>RxJS</a:t>
            </a:r>
            <a:r>
              <a:rPr lang="es-ES" dirty="0"/>
              <a:t>…)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Transpile</a:t>
            </a:r>
            <a:r>
              <a:rPr lang="es-ES" dirty="0"/>
              <a:t> to </a:t>
            </a:r>
            <a:r>
              <a:rPr lang="es-ES" dirty="0" err="1"/>
              <a:t>readeable</a:t>
            </a:r>
            <a:r>
              <a:rPr lang="es-ES" dirty="0"/>
              <a:t> 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Intellisense</a:t>
            </a:r>
            <a:r>
              <a:rPr lang="es-ES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Enhances</a:t>
            </a:r>
            <a:r>
              <a:rPr lang="es-ES" baseline="0" dirty="0"/>
              <a:t> so </a:t>
            </a:r>
            <a:r>
              <a:rPr lang="es-ES" baseline="0" dirty="0" err="1"/>
              <a:t>much</a:t>
            </a:r>
            <a:r>
              <a:rPr lang="es-ES" baseline="0" dirty="0"/>
              <a:t> </a:t>
            </a:r>
            <a:r>
              <a:rPr lang="es-ES" baseline="0" dirty="0" err="1"/>
              <a:t>your</a:t>
            </a:r>
            <a:r>
              <a:rPr lang="es-ES" baseline="0" dirty="0"/>
              <a:t> IDE (</a:t>
            </a:r>
            <a:r>
              <a:rPr lang="es-ES" baseline="0" dirty="0" err="1"/>
              <a:t>Javascript</a:t>
            </a:r>
            <a:r>
              <a:rPr lang="es-ES" baseline="0" dirty="0"/>
              <a:t>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tools</a:t>
            </a:r>
            <a:r>
              <a:rPr lang="es-ES" baseline="0" dirty="0"/>
              <a:t>)</a:t>
            </a:r>
            <a:endParaRPr lang="es-E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BF0A-97C3-43E3-B01E-B7F7B1738A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2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4890-F8EF-4A50-AC1B-0754111E5B2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5C5-9004-4CB3-997D-6489D99A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4890-F8EF-4A50-AC1B-0754111E5B2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5C5-9004-4CB3-997D-6489D99A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4890-F8EF-4A50-AC1B-0754111E5B2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5C5-9004-4CB3-997D-6489D99A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0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4890-F8EF-4A50-AC1B-0754111E5B2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5C5-9004-4CB3-997D-6489D99A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1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4890-F8EF-4A50-AC1B-0754111E5B2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5C5-9004-4CB3-997D-6489D99A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4890-F8EF-4A50-AC1B-0754111E5B2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5C5-9004-4CB3-997D-6489D99A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4890-F8EF-4A50-AC1B-0754111E5B2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5C5-9004-4CB3-997D-6489D99A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4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4890-F8EF-4A50-AC1B-0754111E5B2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5C5-9004-4CB3-997D-6489D99A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4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4890-F8EF-4A50-AC1B-0754111E5B2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5C5-9004-4CB3-997D-6489D99A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4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4890-F8EF-4A50-AC1B-0754111E5B2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5C5-9004-4CB3-997D-6489D99A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0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4890-F8EF-4A50-AC1B-0754111E5B2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5C5-9004-4CB3-997D-6489D99A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64890-F8EF-4A50-AC1B-0754111E5B2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D5C5-9004-4CB3-997D-6489D99A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7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risyankov/DefinitelyType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type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549"/>
            <a:ext cx="12192000" cy="628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09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03" y="1690688"/>
            <a:ext cx="10515600" cy="11550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Typescript is a typed superset of </a:t>
            </a:r>
            <a:r>
              <a:rPr lang="en-US" dirty="0" err="1"/>
              <a:t>Javascript</a:t>
            </a:r>
            <a:r>
              <a:rPr lang="en-US" dirty="0"/>
              <a:t> that compiles to plain </a:t>
            </a:r>
            <a:r>
              <a:rPr lang="en-US" dirty="0" err="1"/>
              <a:t>Javascript</a:t>
            </a:r>
            <a:endParaRPr lang="en-US" dirty="0"/>
          </a:p>
          <a:p>
            <a:pPr marL="0" indent="0" algn="ctr">
              <a:buNone/>
            </a:pPr>
            <a:endParaRPr lang="es-ES" dirty="0"/>
          </a:p>
        </p:txBody>
      </p:sp>
      <p:pic>
        <p:nvPicPr>
          <p:cNvPr id="3074" name="Picture 2" descr="Resultado de imagen de type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375" y="2845720"/>
            <a:ext cx="3927057" cy="392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00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ES" dirty="0"/>
          </a:p>
          <a:p>
            <a:r>
              <a:rPr lang="es-ES" dirty="0"/>
              <a:t>Open </a:t>
            </a:r>
            <a:r>
              <a:rPr lang="es-ES" dirty="0" err="1"/>
              <a:t>source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r>
              <a:rPr lang="es-ES" dirty="0" err="1"/>
              <a:t>Created</a:t>
            </a:r>
            <a:r>
              <a:rPr lang="es-ES" dirty="0"/>
              <a:t> and </a:t>
            </a:r>
            <a:r>
              <a:rPr lang="es-ES" dirty="0" err="1"/>
              <a:t>maintained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Microsoft</a:t>
            </a:r>
          </a:p>
        </p:txBody>
      </p:sp>
      <p:pic>
        <p:nvPicPr>
          <p:cNvPr id="5122" name="Picture 2" descr="Resultado de imagen de open 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15" y="1960562"/>
            <a:ext cx="1585160" cy="15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247" y="3766439"/>
            <a:ext cx="1733301" cy="173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9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Optional type system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s-ES" dirty="0" err="1"/>
              <a:t>Future</a:t>
            </a:r>
            <a:r>
              <a:rPr lang="es-ES" dirty="0"/>
              <a:t> </a:t>
            </a:r>
            <a:r>
              <a:rPr lang="es-ES" dirty="0" err="1"/>
              <a:t>Javascript</a:t>
            </a:r>
            <a:r>
              <a:rPr lang="es-ES" dirty="0"/>
              <a:t> </a:t>
            </a:r>
            <a:r>
              <a:rPr lang="es-ES" dirty="0" err="1"/>
              <a:t>now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already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Typescript</a:t>
            </a:r>
            <a:endParaRPr lang="es-ES" dirty="0"/>
          </a:p>
          <a:p>
            <a:endParaRPr lang="es-ES" dirty="0"/>
          </a:p>
          <a:p>
            <a:r>
              <a:rPr lang="es-ES" b="1" dirty="0" err="1"/>
              <a:t>Maintainability</a:t>
            </a:r>
            <a:endParaRPr lang="es-ES" b="1" dirty="0"/>
          </a:p>
        </p:txBody>
      </p:sp>
      <p:pic>
        <p:nvPicPr>
          <p:cNvPr id="6146" name="Picture 2" descr="Resultado de imagen de meme refactor production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622" y="1690688"/>
            <a:ext cx="45720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40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Transpile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9436" y="2289831"/>
            <a:ext cx="6096000" cy="275960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10109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303336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Greeter</a:t>
            </a:r>
            <a:r>
              <a:rPr lang="en-US" dirty="0">
                <a:solidFill>
                  <a:srgbClr val="303336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03336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greeting: string;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03336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10109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constructor</a:t>
            </a:r>
            <a:r>
              <a:rPr lang="en-US" dirty="0">
                <a:solidFill>
                  <a:srgbClr val="303336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(message: string) {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03336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10109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303336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.greeting</a:t>
            </a:r>
            <a:r>
              <a:rPr lang="en-US" dirty="0">
                <a:solidFill>
                  <a:srgbClr val="303336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= message;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03336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03336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greet() {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03336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10109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303336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D2727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"Hello, "</a:t>
            </a:r>
            <a:r>
              <a:rPr lang="en-US" dirty="0">
                <a:solidFill>
                  <a:srgbClr val="303336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10109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303336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.greeting</a:t>
            </a:r>
            <a:r>
              <a:rPr lang="en-US" dirty="0">
                <a:solidFill>
                  <a:srgbClr val="303336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03336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03336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}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99721" y="2289831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101094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2B91AF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Greeter</a:t>
            </a:r>
            <a:r>
              <a:rPr lang="en-US" altLang="en-US" dirty="0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= (</a:t>
            </a:r>
            <a:r>
              <a:rPr lang="en-US" altLang="en-US" dirty="0">
                <a:solidFill>
                  <a:srgbClr val="101094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altLang="en-US" dirty="0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() {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101094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altLang="en-US" dirty="0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2B91AF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Greeter</a:t>
            </a:r>
            <a:r>
              <a:rPr lang="en-US" altLang="en-US" dirty="0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(message) {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solidFill>
                  <a:srgbClr val="101094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.greeting</a:t>
            </a:r>
            <a:r>
              <a:rPr lang="en-US" altLang="en-US" dirty="0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= message;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   }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2B91AF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Greeter</a:t>
            </a:r>
            <a:r>
              <a:rPr lang="en-US" altLang="en-US" dirty="0" err="1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.prototype.greet</a:t>
            </a:r>
            <a:r>
              <a:rPr lang="en-US" altLang="en-US" dirty="0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en-US" dirty="0">
                <a:solidFill>
                  <a:srgbClr val="101094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altLang="en-US" dirty="0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() {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altLang="en-US" dirty="0">
                <a:solidFill>
                  <a:srgbClr val="101094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altLang="en-US" dirty="0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7D2727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"Hello, "</a:t>
            </a:r>
            <a:r>
              <a:rPr lang="en-US" altLang="en-US" dirty="0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altLang="en-US" dirty="0" err="1">
                <a:solidFill>
                  <a:srgbClr val="101094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.greeting</a:t>
            </a:r>
            <a:r>
              <a:rPr lang="en-US" altLang="en-US" dirty="0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;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   };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101094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altLang="en-US" dirty="0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2B91AF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Greeter</a:t>
            </a:r>
            <a:r>
              <a:rPr lang="en-US" altLang="en-US" dirty="0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03336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})();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n-US" sz="4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16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/>
              <a:t>TypeScript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599721" y="1690688"/>
            <a:ext cx="149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ES5 </a:t>
            </a:r>
            <a:r>
              <a:rPr lang="es-ES" i="1" dirty="0" err="1"/>
              <a:t>Javascript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0322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Javascript</a:t>
            </a:r>
            <a:r>
              <a:rPr lang="es-ES" dirty="0"/>
              <a:t> (.JS -&gt; .TS)</a:t>
            </a:r>
          </a:p>
          <a:p>
            <a:r>
              <a:rPr lang="es-ES" dirty="0" err="1"/>
              <a:t>Transpile</a:t>
            </a:r>
            <a:r>
              <a:rPr lang="es-ES" dirty="0"/>
              <a:t> target (ES3..5..6) (</a:t>
            </a:r>
            <a:r>
              <a:rPr lang="es-ES" dirty="0" err="1"/>
              <a:t>like</a:t>
            </a:r>
            <a:r>
              <a:rPr lang="es-ES" dirty="0"/>
              <a:t> Babel)</a:t>
            </a:r>
          </a:p>
          <a:p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inferring</a:t>
            </a:r>
            <a:endParaRPr lang="es-ES" dirty="0"/>
          </a:p>
          <a:p>
            <a:r>
              <a:rPr lang="es-ES" dirty="0" err="1"/>
              <a:t>Early</a:t>
            </a:r>
            <a:r>
              <a:rPr lang="es-ES" dirty="0"/>
              <a:t> </a:t>
            </a:r>
            <a:r>
              <a:rPr lang="es-ES" dirty="0" err="1"/>
              <a:t>adoption</a:t>
            </a:r>
            <a:r>
              <a:rPr lang="es-ES" dirty="0"/>
              <a:t> of ECMA </a:t>
            </a:r>
            <a:r>
              <a:rPr lang="es-ES" dirty="0" err="1"/>
              <a:t>standards</a:t>
            </a:r>
            <a:endParaRPr lang="es-ES" dirty="0"/>
          </a:p>
          <a:p>
            <a:r>
              <a:rPr lang="es-ES" dirty="0"/>
              <a:t>Spot </a:t>
            </a:r>
            <a:r>
              <a:rPr lang="es-ES" dirty="0" err="1"/>
              <a:t>errors</a:t>
            </a:r>
            <a:r>
              <a:rPr lang="es-ES" dirty="0"/>
              <a:t> as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dirty="0"/>
          </a:p>
          <a:p>
            <a:r>
              <a:rPr lang="es-ES" dirty="0"/>
              <a:t>… and</a:t>
            </a:r>
          </a:p>
          <a:p>
            <a:r>
              <a:rPr lang="es-ES" b="1" dirty="0" err="1"/>
              <a:t>Intellisense</a:t>
            </a:r>
            <a:r>
              <a:rPr lang="es-ES" b="1" dirty="0"/>
              <a:t>!!!</a:t>
            </a:r>
            <a:endParaRPr lang="en-US" b="1" dirty="0"/>
          </a:p>
        </p:txBody>
      </p:sp>
      <p:pic>
        <p:nvPicPr>
          <p:cNvPr id="7172" name="Picture 4" descr="Resultado de imagen de intellisense type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711" y="2974428"/>
            <a:ext cx="5324992" cy="310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65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200/1*raWO3dhM4jMjf9VY-kZz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" y="-125129"/>
            <a:ext cx="11559941" cy="698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7076" cy="1325563"/>
          </a:xfrm>
          <a:solidFill>
            <a:schemeClr val="bg1"/>
          </a:solidFill>
        </p:spPr>
        <p:txBody>
          <a:bodyPr/>
          <a:lstStyle/>
          <a:p>
            <a:r>
              <a:rPr lang="es-ES" dirty="0"/>
              <a:t>JS </a:t>
            </a:r>
            <a:r>
              <a:rPr lang="es-ES" dirty="0" err="1"/>
              <a:t>libraries</a:t>
            </a:r>
            <a:r>
              <a:rPr lang="es-ES" dirty="0"/>
              <a:t> </a:t>
            </a:r>
            <a:r>
              <a:rPr lang="es-ES" dirty="0" err="1"/>
              <a:t>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573" y="2180942"/>
            <a:ext cx="5870608" cy="166517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hlinkClick r:id="rId3"/>
            </a:endParaRPr>
          </a:p>
          <a:p>
            <a:pPr marL="0" indent="0" algn="ctr">
              <a:buNone/>
            </a:pPr>
            <a:r>
              <a:rPr lang="en-US" dirty="0" err="1">
                <a:hlinkClick r:id="rId3"/>
              </a:rPr>
              <a:t>DefinitelyTyped</a:t>
            </a:r>
            <a:r>
              <a:rPr lang="en-US" dirty="0">
                <a:hlinkClick r:id="rId3"/>
              </a:rPr>
              <a:t> community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1878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LET’S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6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4456</TotalTime>
  <Words>259</Words>
  <Application>Microsoft Office PowerPoint</Application>
  <PresentationFormat>Widescreen</PresentationFormat>
  <Paragraphs>70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inherit</vt:lpstr>
      <vt:lpstr>Times New Roman</vt:lpstr>
      <vt:lpstr>Office Theme</vt:lpstr>
      <vt:lpstr>PowerPoint Presentation</vt:lpstr>
      <vt:lpstr>What</vt:lpstr>
      <vt:lpstr>What</vt:lpstr>
      <vt:lpstr>Why</vt:lpstr>
      <vt:lpstr>Transpile</vt:lpstr>
      <vt:lpstr>Advantages</vt:lpstr>
      <vt:lpstr>JS libraries typed</vt:lpstr>
      <vt:lpstr>LET’S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Artieda</dc:creator>
  <cp:lastModifiedBy>Jorge Artieda</cp:lastModifiedBy>
  <cp:revision>32</cp:revision>
  <dcterms:created xsi:type="dcterms:W3CDTF">2017-07-05T16:26:02Z</dcterms:created>
  <dcterms:modified xsi:type="dcterms:W3CDTF">2017-07-09T09:55:30Z</dcterms:modified>
</cp:coreProperties>
</file>