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3B280-29AB-4B50-938A-102821941DA2}" type="datetimeFigureOut">
              <a:rPr lang="en-US" smtClean="0"/>
              <a:t>8/23/2017</a:t>
            </a:fld>
            <a:endParaRPr lang="en-PH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46E78-51C2-44FD-9182-8E43DB2694EF}" type="slidenum">
              <a:rPr lang="en-PH" smtClean="0"/>
              <a:t>‹#›</a:t>
            </a:fld>
            <a:endParaRPr lang="en-PH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3B280-29AB-4B50-938A-102821941DA2}" type="datetimeFigureOut">
              <a:rPr lang="en-US" smtClean="0"/>
              <a:t>8/23/2017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46E78-51C2-44FD-9182-8E43DB2694EF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3B280-29AB-4B50-938A-102821941DA2}" type="datetimeFigureOut">
              <a:rPr lang="en-US" smtClean="0"/>
              <a:t>8/23/2017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46E78-51C2-44FD-9182-8E43DB2694EF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3B280-29AB-4B50-938A-102821941DA2}" type="datetimeFigureOut">
              <a:rPr lang="en-US" smtClean="0"/>
              <a:t>8/23/2017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46E78-51C2-44FD-9182-8E43DB2694EF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3B280-29AB-4B50-938A-102821941DA2}" type="datetimeFigureOut">
              <a:rPr lang="en-US" smtClean="0"/>
              <a:t>8/23/2017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46E78-51C2-44FD-9182-8E43DB2694EF}" type="slidenum">
              <a:rPr lang="en-PH" smtClean="0"/>
              <a:t>‹#›</a:t>
            </a:fld>
            <a:endParaRPr lang="en-PH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3B280-29AB-4B50-938A-102821941DA2}" type="datetimeFigureOut">
              <a:rPr lang="en-US" smtClean="0"/>
              <a:t>8/23/2017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46E78-51C2-44FD-9182-8E43DB2694EF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3B280-29AB-4B50-938A-102821941DA2}" type="datetimeFigureOut">
              <a:rPr lang="en-US" smtClean="0"/>
              <a:t>8/23/2017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46E78-51C2-44FD-9182-8E43DB2694EF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3B280-29AB-4B50-938A-102821941DA2}" type="datetimeFigureOut">
              <a:rPr lang="en-US" smtClean="0"/>
              <a:t>8/23/2017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46E78-51C2-44FD-9182-8E43DB2694EF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3B280-29AB-4B50-938A-102821941DA2}" type="datetimeFigureOut">
              <a:rPr lang="en-US" smtClean="0"/>
              <a:t>8/23/2017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46E78-51C2-44FD-9182-8E43DB2694EF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3B280-29AB-4B50-938A-102821941DA2}" type="datetimeFigureOut">
              <a:rPr lang="en-US" smtClean="0"/>
              <a:t>8/23/2017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46E78-51C2-44FD-9182-8E43DB2694EF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3B280-29AB-4B50-938A-102821941DA2}" type="datetimeFigureOut">
              <a:rPr lang="en-US" smtClean="0"/>
              <a:t>8/23/2017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BC46E78-51C2-44FD-9182-8E43DB2694EF}" type="slidenum">
              <a:rPr lang="en-PH" smtClean="0"/>
              <a:t>‹#›</a:t>
            </a:fld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673B280-29AB-4B50-938A-102821941DA2}" type="datetimeFigureOut">
              <a:rPr lang="en-US" smtClean="0"/>
              <a:t>8/23/2017</a:t>
            </a:fld>
            <a:endParaRPr lang="en-PH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BC46E78-51C2-44FD-9182-8E43DB2694EF}" type="slidenum">
              <a:rPr lang="en-PH" smtClean="0"/>
              <a:t>‹#›</a:t>
            </a:fld>
            <a:endParaRPr lang="en-PH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52400"/>
            <a:ext cx="9144000" cy="1828800"/>
          </a:xfrm>
        </p:spPr>
        <p:txBody>
          <a:bodyPr/>
          <a:lstStyle/>
          <a:p>
            <a:pPr algn="ctr"/>
            <a:r>
              <a:rPr lang="en-PH" dirty="0" smtClean="0"/>
              <a:t>Midterm Period –CSS - Requirements</a:t>
            </a:r>
            <a:endParaRPr lang="en-P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057400"/>
            <a:ext cx="8458200" cy="449580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PH" dirty="0" smtClean="0"/>
              <a:t>Activity 1 – Header Section (Banner with slide show) </a:t>
            </a:r>
          </a:p>
          <a:p>
            <a:pPr algn="l"/>
            <a:r>
              <a:rPr lang="en-PH" dirty="0" smtClean="0"/>
              <a:t>Activity 2 – Navigation Section (use buttons links)</a:t>
            </a:r>
          </a:p>
          <a:p>
            <a:pPr algn="l"/>
            <a:r>
              <a:rPr lang="en-PH" dirty="0" smtClean="0"/>
              <a:t>Activity 3 – Footer Section</a:t>
            </a:r>
          </a:p>
          <a:p>
            <a:pPr algn="l"/>
            <a:r>
              <a:rPr lang="en-PH" dirty="0" smtClean="0"/>
              <a:t>Q1  - Home Page</a:t>
            </a:r>
          </a:p>
          <a:p>
            <a:pPr algn="l"/>
            <a:r>
              <a:rPr lang="en-PH" dirty="0" smtClean="0"/>
              <a:t>Q2 - Links (other contents of website)	</a:t>
            </a:r>
          </a:p>
          <a:p>
            <a:pPr algn="l"/>
            <a:r>
              <a:rPr lang="en-PH" dirty="0" smtClean="0"/>
              <a:t>Q3 – Form (login, registration and other function for ordering, reservation, booking and feedback form)</a:t>
            </a:r>
          </a:p>
          <a:p>
            <a:pPr algn="l"/>
            <a:r>
              <a:rPr lang="en-PH" dirty="0" smtClean="0"/>
              <a:t>EXAM – documentation of the style (CSS used) and screen shots of each section and content (link) </a:t>
            </a:r>
          </a:p>
          <a:p>
            <a:pPr algn="l"/>
            <a:endParaRPr lang="en-PH" dirty="0" smtClean="0"/>
          </a:p>
          <a:p>
            <a:pPr algn="just"/>
            <a:r>
              <a:rPr lang="en-PH" b="1" dirty="0" smtClean="0"/>
              <a:t>*** RUBRICS for grading and FORMAT of  documentation will be uploaded on your portal. Please print a copy of </a:t>
            </a:r>
            <a:r>
              <a:rPr lang="en-PH" b="1" smtClean="0"/>
              <a:t>RUBRICS next </a:t>
            </a:r>
            <a:r>
              <a:rPr lang="en-PH" b="1" dirty="0" smtClean="0"/>
              <a:t>meeting</a:t>
            </a:r>
          </a:p>
          <a:p>
            <a:pPr algn="l"/>
            <a:endParaRPr lang="en-PH" dirty="0" smtClean="0"/>
          </a:p>
          <a:p>
            <a:pPr algn="l"/>
            <a:endParaRPr lang="en-P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21</TotalTime>
  <Words>45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Flow</vt:lpstr>
      <vt:lpstr>Midterm Period –CSS - Requirements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Midterm Period –CSS - Requirements</dc:title>
  <dc:creator>Kathleen Dimaano</dc:creator>
  <cp:lastModifiedBy>Kathleen Dimaano</cp:lastModifiedBy>
  <cp:revision>1</cp:revision>
  <dcterms:created xsi:type="dcterms:W3CDTF">2017-08-23T00:17:36Z</dcterms:created>
  <dcterms:modified xsi:type="dcterms:W3CDTF">2017-08-23T00:39:04Z</dcterms:modified>
</cp:coreProperties>
</file>