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925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8825D-2F18-A841-A37B-D00EF8074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9E39B2-6978-224F-8A55-B8C8FA221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49853909-E0A5-1D40-9140-0C5C58A6B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9AE4-5BBF-5A45-A89E-7CE09584688B}" type="datetimeFigureOut">
              <a:rPr lang="es-MX" smtClean="0"/>
              <a:t>10/04/18</a:t>
            </a:fld>
            <a:endParaRPr lang="es-MX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105088B6-8074-684E-8B24-02121908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7BCB1E58-3E53-EE41-90F7-0A0F778E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7067-145D-034F-8D47-5CD34DAA92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745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9AFDD-6BD7-A84B-AC93-47F7A953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4522EA7F-8633-124C-A408-C9059506F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BCBB0D33-1027-C24D-86EF-9D7A13D2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9AE4-5BBF-5A45-A89E-7CE09584688B}" type="datetimeFigureOut">
              <a:rPr lang="es-MX" smtClean="0"/>
              <a:t>10/04/18</a:t>
            </a:fld>
            <a:endParaRPr lang="es-MX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2A68187D-6A76-E146-9C67-7AE0FA36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7805CB8F-9409-7140-91D8-DC9CFF83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7067-145D-034F-8D47-5CD34DAA92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529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192DA7-799E-534C-B446-67D2A6297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A6654537-14F2-4349-9136-FD764C3CA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E087A6E1-8020-7D46-96F2-94041038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9AE4-5BBF-5A45-A89E-7CE09584688B}" type="datetimeFigureOut">
              <a:rPr lang="es-MX" smtClean="0"/>
              <a:t>10/04/18</a:t>
            </a:fld>
            <a:endParaRPr lang="es-MX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AAAF3C15-9DCF-5541-9841-50A7FC43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9BC446E3-A0D3-064D-9788-9FC53294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7067-145D-034F-8D47-5CD34DAA92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010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57329-4CC3-A744-934C-F9A377BC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BF8825-7BC6-3845-BE0B-0BD478826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60444920-DD3C-8C45-8384-A6639CB8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9AE4-5BBF-5A45-A89E-7CE09584688B}" type="datetimeFigureOut">
              <a:rPr lang="es-MX" smtClean="0"/>
              <a:t>10/04/18</a:t>
            </a:fld>
            <a:endParaRPr lang="es-MX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87BC9B64-C62C-A94D-96BC-A3EA726B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4705182D-B806-9F41-9EA4-385589B6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7067-145D-034F-8D47-5CD34DAA92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309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CA5F1-DA41-BC49-BB8F-1E60F344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9B9A4B5C-87F4-9040-A775-CDE37AC15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0D985092-58E2-E54F-9F60-0C56632D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9AE4-5BBF-5A45-A89E-7CE09584688B}" type="datetimeFigureOut">
              <a:rPr lang="es-MX" smtClean="0"/>
              <a:t>10/04/18</a:t>
            </a:fld>
            <a:endParaRPr lang="es-MX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5D3D0036-D629-6E49-8585-8A9886B2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8D613566-A1C1-144F-A880-3FC989B8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7067-145D-034F-8D47-5CD34DAA92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230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E4441-B18A-CD47-89E4-5A79247F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3B71CC-3A57-4944-A186-767E7193A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1AB6D0-D83C-DD42-9776-C5872469A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posición de fecha 4">
            <a:extLst>
              <a:ext uri="{FF2B5EF4-FFF2-40B4-BE49-F238E27FC236}">
                <a16:creationId xmlns:a16="http://schemas.microsoft.com/office/drawing/2014/main" id="{9F3A0718-E1DA-F146-B496-5B73D15E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9AE4-5BBF-5A45-A89E-7CE09584688B}" type="datetimeFigureOut">
              <a:rPr lang="es-MX" smtClean="0"/>
              <a:t>10/04/18</a:t>
            </a:fld>
            <a:endParaRPr lang="es-MX"/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9A37D179-FAEF-804D-908A-68D62912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C7F55044-6048-F349-8B38-AFD21496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7067-145D-034F-8D47-5CD34DAA92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06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5F752-3403-5B4C-99A2-370279D0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E274E884-0A35-7D4C-9DCC-803DDD0FA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1A7D13-6BD8-B649-8A58-20D082C22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0FE8105D-3487-3C4F-B525-6470BCFAB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09C42E-5574-A84E-906F-C447C5E2A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posición de fecha 6">
            <a:extLst>
              <a:ext uri="{FF2B5EF4-FFF2-40B4-BE49-F238E27FC236}">
                <a16:creationId xmlns:a16="http://schemas.microsoft.com/office/drawing/2014/main" id="{B6B26936-B2D3-6343-BC05-23121E95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9AE4-5BBF-5A45-A89E-7CE09584688B}" type="datetimeFigureOut">
              <a:rPr lang="es-MX" smtClean="0"/>
              <a:t>10/04/18</a:t>
            </a:fld>
            <a:endParaRPr lang="es-MX"/>
          </a:p>
        </p:txBody>
      </p:sp>
      <p:sp>
        <p:nvSpPr>
          <p:cNvPr id="8" name="Marcador de posición de pie de página 7">
            <a:extLst>
              <a:ext uri="{FF2B5EF4-FFF2-40B4-BE49-F238E27FC236}">
                <a16:creationId xmlns:a16="http://schemas.microsoft.com/office/drawing/2014/main" id="{7BDA62AB-DB7F-0E4E-B950-9572B2FC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9F08A0D2-39D0-BB49-B909-1AF19A53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7067-145D-034F-8D47-5CD34DAA92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832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7963B-C255-4248-879D-43B2DC14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153ECCE5-F149-4D49-BA43-283783FF3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9AE4-5BBF-5A45-A89E-7CE09584688B}" type="datetimeFigureOut">
              <a:rPr lang="es-MX" smtClean="0"/>
              <a:t>10/04/18</a:t>
            </a:fld>
            <a:endParaRPr lang="es-MX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B9F67A05-465E-694C-B985-28353726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C78CCCCF-4471-3740-BAB4-F435449B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7067-145D-034F-8D47-5CD34DAA92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60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6594F815-ED29-F644-B74C-802EA51F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9AE4-5BBF-5A45-A89E-7CE09584688B}" type="datetimeFigureOut">
              <a:rPr lang="es-MX" smtClean="0"/>
              <a:t>10/04/18</a:t>
            </a:fld>
            <a:endParaRPr lang="es-MX"/>
          </a:p>
        </p:txBody>
      </p:sp>
      <p:sp>
        <p:nvSpPr>
          <p:cNvPr id="3" name="Marcador de posición de pie de página 2">
            <a:extLst>
              <a:ext uri="{FF2B5EF4-FFF2-40B4-BE49-F238E27FC236}">
                <a16:creationId xmlns:a16="http://schemas.microsoft.com/office/drawing/2014/main" id="{BC3C8F7C-FA97-E743-85D0-5441B354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C767C8F9-4212-E54F-BADC-2B1ADF79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7067-145D-034F-8D47-5CD34DAA92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926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B51E8-DFF1-4344-9FDA-64C760AC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24D669-8F48-9A4D-B5A8-BEA44FA6F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CE0E5C0-B1A2-B04B-BD39-E88165EF3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osición de fecha 4">
            <a:extLst>
              <a:ext uri="{FF2B5EF4-FFF2-40B4-BE49-F238E27FC236}">
                <a16:creationId xmlns:a16="http://schemas.microsoft.com/office/drawing/2014/main" id="{D4002C4D-7DFA-2B45-96B2-7B0018B9E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9AE4-5BBF-5A45-A89E-7CE09584688B}" type="datetimeFigureOut">
              <a:rPr lang="es-MX" smtClean="0"/>
              <a:t>10/04/18</a:t>
            </a:fld>
            <a:endParaRPr lang="es-MX"/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B7A82085-E576-0B46-95C0-A6B18052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BA2DABC6-3BC9-3D4D-9E5C-D1AB923A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7067-145D-034F-8D47-5CD34DAA92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027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F972D-4C16-3346-858A-6FF5CFD7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7DED96-A56B-A745-8F4A-42C4BC1F4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BFB9EA61-3486-8545-B6E2-8BCFAD268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osición de fecha 4">
            <a:extLst>
              <a:ext uri="{FF2B5EF4-FFF2-40B4-BE49-F238E27FC236}">
                <a16:creationId xmlns:a16="http://schemas.microsoft.com/office/drawing/2014/main" id="{11F94511-8B09-E047-B87C-4F1FD4C1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9AE4-5BBF-5A45-A89E-7CE09584688B}" type="datetimeFigureOut">
              <a:rPr lang="es-MX" smtClean="0"/>
              <a:t>10/04/18</a:t>
            </a:fld>
            <a:endParaRPr lang="es-MX"/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CBB43F94-E8C0-644A-9525-CD762D69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03CF7648-8022-2146-9819-9F2A5ABF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7067-145D-034F-8D47-5CD34DAA92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014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217FDEFC-C437-124B-B07C-43A6798E0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B920DDD2-3B84-F24C-A773-2663C1012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61BD9BF1-92AB-5848-97F8-5F9295DFB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79AE4-5BBF-5A45-A89E-7CE09584688B}" type="datetimeFigureOut">
              <a:rPr lang="es-MX" smtClean="0"/>
              <a:t>10/04/18</a:t>
            </a:fld>
            <a:endParaRPr lang="es-MX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3F32EC32-66AB-4B4D-9256-AFFE15557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86A31786-B8E8-8F4F-8293-84C41CCE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57067-145D-034F-8D47-5CD34DAA92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999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5EDE226-7AC6-0645-849D-0A3F7924C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1798" y="299828"/>
            <a:ext cx="9140272" cy="1232451"/>
          </a:xfrm>
          <a:solidFill>
            <a:srgbClr val="FFFF00"/>
          </a:solidFill>
        </p:spPr>
        <p:txBody>
          <a:bodyPr>
            <a:noAutofit/>
          </a:bodyPr>
          <a:lstStyle/>
          <a:p>
            <a:endParaRPr lang="es-MX" sz="5000" b="1" baseline="30000" dirty="0"/>
          </a:p>
          <a:p>
            <a:r>
              <a:rPr lang="es-MX" sz="5000" b="1" baseline="30000" dirty="0"/>
              <a:t>ANUNCIATE EN ESTE ESPACIO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3E429830-99D6-B043-8845-31F85C9B468B}"/>
              </a:ext>
            </a:extLst>
          </p:cNvPr>
          <p:cNvGrpSpPr/>
          <p:nvPr/>
        </p:nvGrpSpPr>
        <p:grpSpPr>
          <a:xfrm>
            <a:off x="1934818" y="1885122"/>
            <a:ext cx="9157252" cy="1232453"/>
            <a:chOff x="1934818" y="2388704"/>
            <a:chExt cx="9157252" cy="1232453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93F2834-6EED-294A-9B61-701BC39F14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/>
            </a:blip>
            <a:srcRect t="37680" b="37972"/>
            <a:stretch/>
          </p:blipFill>
          <p:spPr>
            <a:xfrm>
              <a:off x="3520942" y="2388704"/>
              <a:ext cx="6444694" cy="1232453"/>
            </a:xfrm>
            <a:prstGeom prst="rect">
              <a:avLst/>
            </a:prstGeom>
          </p:spPr>
        </p:pic>
        <p:sp>
          <p:nvSpPr>
            <p:cNvPr id="6" name="Subtítulo 2">
              <a:extLst>
                <a:ext uri="{FF2B5EF4-FFF2-40B4-BE49-F238E27FC236}">
                  <a16:creationId xmlns:a16="http://schemas.microsoft.com/office/drawing/2014/main" id="{D460B0C5-F351-1A4C-B1CB-B2C52470FD1D}"/>
                </a:ext>
              </a:extLst>
            </p:cNvPr>
            <p:cNvSpPr txBox="1">
              <a:spLocks/>
            </p:cNvSpPr>
            <p:nvPr/>
          </p:nvSpPr>
          <p:spPr>
            <a:xfrm>
              <a:off x="1934818" y="2388704"/>
              <a:ext cx="1586124" cy="1232451"/>
            </a:xfrm>
            <a:prstGeom prst="rect">
              <a:avLst/>
            </a:prstGeom>
            <a:solidFill>
              <a:schemeClr val="tx1"/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MX" sz="5000" b="1" baseline="30000" dirty="0"/>
            </a:p>
          </p:txBody>
        </p:sp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CC8E61D7-43FA-E948-A3E0-50844D4B3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6439" y="2448336"/>
              <a:ext cx="1113185" cy="1113185"/>
            </a:xfrm>
            <a:prstGeom prst="rect">
              <a:avLst/>
            </a:prstGeom>
          </p:spPr>
        </p:pic>
        <p:sp>
          <p:nvSpPr>
            <p:cNvPr id="10" name="Subtítulo 2">
              <a:extLst>
                <a:ext uri="{FF2B5EF4-FFF2-40B4-BE49-F238E27FC236}">
                  <a16:creationId xmlns:a16="http://schemas.microsoft.com/office/drawing/2014/main" id="{2474C0FE-B107-A642-A577-5A46AC296A78}"/>
                </a:ext>
              </a:extLst>
            </p:cNvPr>
            <p:cNvSpPr txBox="1">
              <a:spLocks/>
            </p:cNvSpPr>
            <p:nvPr/>
          </p:nvSpPr>
          <p:spPr>
            <a:xfrm>
              <a:off x="9965636" y="2388704"/>
              <a:ext cx="1126434" cy="1232451"/>
            </a:xfrm>
            <a:prstGeom prst="rect">
              <a:avLst/>
            </a:prstGeom>
            <a:solidFill>
              <a:schemeClr val="tx1"/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MX" sz="5000" b="1" baseline="30000" dirty="0"/>
            </a:p>
          </p:txBody>
        </p:sp>
      </p:grpSp>
      <p:sp>
        <p:nvSpPr>
          <p:cNvPr id="12" name="Subtítulo 2">
            <a:extLst>
              <a:ext uri="{FF2B5EF4-FFF2-40B4-BE49-F238E27FC236}">
                <a16:creationId xmlns:a16="http://schemas.microsoft.com/office/drawing/2014/main" id="{014CD9B0-C54F-2B4D-A41A-AC7B6233237A}"/>
              </a:ext>
            </a:extLst>
          </p:cNvPr>
          <p:cNvSpPr txBox="1">
            <a:spLocks/>
          </p:cNvSpPr>
          <p:nvPr/>
        </p:nvSpPr>
        <p:spPr>
          <a:xfrm>
            <a:off x="1951797" y="3611218"/>
            <a:ext cx="9157252" cy="12324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sz="5000" b="1" baseline="30000" dirty="0"/>
          </a:p>
          <a:p>
            <a:r>
              <a:rPr lang="es-MX" sz="5000" b="1" baseline="30000" dirty="0"/>
              <a:t>ANUNCIATE EN ESTE ESPACIO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C32B4A48-F438-754B-AEC1-1656E3FC3593}"/>
              </a:ext>
            </a:extLst>
          </p:cNvPr>
          <p:cNvGrpSpPr/>
          <p:nvPr/>
        </p:nvGrpSpPr>
        <p:grpSpPr>
          <a:xfrm>
            <a:off x="1951797" y="5196512"/>
            <a:ext cx="9187483" cy="1232451"/>
            <a:chOff x="1951797" y="5196512"/>
            <a:chExt cx="9187483" cy="1232451"/>
          </a:xfrm>
        </p:grpSpPr>
        <p:sp>
          <p:nvSpPr>
            <p:cNvPr id="16" name="Subtítulo 2">
              <a:extLst>
                <a:ext uri="{FF2B5EF4-FFF2-40B4-BE49-F238E27FC236}">
                  <a16:creationId xmlns:a16="http://schemas.microsoft.com/office/drawing/2014/main" id="{06EE64EC-C408-2F47-BE80-E182B580572B}"/>
                </a:ext>
              </a:extLst>
            </p:cNvPr>
            <p:cNvSpPr txBox="1">
              <a:spLocks/>
            </p:cNvSpPr>
            <p:nvPr/>
          </p:nvSpPr>
          <p:spPr>
            <a:xfrm>
              <a:off x="1951797" y="5196512"/>
              <a:ext cx="1586124" cy="1232451"/>
            </a:xfrm>
            <a:prstGeom prst="rect">
              <a:avLst/>
            </a:prstGeom>
            <a:solidFill>
              <a:schemeClr val="tx1"/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MX" sz="5000" b="1" baseline="30000" dirty="0"/>
            </a:p>
          </p:txBody>
        </p:sp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8D666D47-A221-8249-841F-41CECD35D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93575" y="5196512"/>
              <a:ext cx="1245705" cy="1232451"/>
            </a:xfrm>
            <a:prstGeom prst="rect">
              <a:avLst/>
            </a:prstGeom>
          </p:spPr>
        </p:pic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CC6D4409-51B8-7B43-9297-F2FDA11DA8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7295" b="37005"/>
            <a:stretch/>
          </p:blipFill>
          <p:spPr>
            <a:xfrm>
              <a:off x="3041376" y="5196512"/>
              <a:ext cx="6858000" cy="1232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0935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</Words>
  <Application>Microsoft Macintosh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3</cp:revision>
  <dcterms:created xsi:type="dcterms:W3CDTF">2018-04-10T16:28:08Z</dcterms:created>
  <dcterms:modified xsi:type="dcterms:W3CDTF">2018-04-10T19:38:43Z</dcterms:modified>
</cp:coreProperties>
</file>