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3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Calico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Fluentd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Helm (Tiller)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47253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47253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247549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Prometheus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/>
              <a:t>eksutils</a:t>
            </a:r>
            <a:r>
              <a:rPr lang="en-US" sz="1600" b="1" i="1" dirty="0"/>
              <a:t>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2301918"/>
            <a:ext cx="7038474" cy="1812888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3208362"/>
            <a:ext cx="3886193" cy="1102212"/>
          </a:xfrm>
          <a:prstGeom prst="bentConnector3">
            <a:avLst>
              <a:gd name="adj1" fmla="val -588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0F973C-F5F3-F34B-827D-C127C3010A0C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538530" y="1278313"/>
            <a:ext cx="1" cy="119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1278312"/>
            <a:ext cx="1605" cy="1194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797" y="659224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65922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2476873"/>
            <a:ext cx="1620253" cy="4331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Yelb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7F08E-920E-FD46-8B89-19D1FEC137B0}"/>
              </a:ext>
            </a:extLst>
          </p:cNvPr>
          <p:cNvSpPr txBox="1"/>
          <p:nvPr/>
        </p:nvSpPr>
        <p:spPr>
          <a:xfrm>
            <a:off x="4873251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25672-5C2F-4A45-B059-D6E508CDDD97}"/>
              </a:ext>
            </a:extLst>
          </p:cNvPr>
          <p:cNvSpPr txBox="1"/>
          <p:nvPr/>
        </p:nvSpPr>
        <p:spPr>
          <a:xfrm>
            <a:off x="6600184" y="360315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5E6AC3-EE35-6D49-890D-5ECBA150A5CC}"/>
              </a:ext>
            </a:extLst>
          </p:cNvPr>
          <p:cNvCxnSpPr>
            <a:cxnSpLocks/>
            <a:stCxn id="64" idx="0"/>
            <a:endCxn id="32" idx="2"/>
          </p:cNvCxnSpPr>
          <p:nvPr/>
        </p:nvCxnSpPr>
        <p:spPr>
          <a:xfrm flipH="1" flipV="1">
            <a:off x="10719264" y="1278312"/>
            <a:ext cx="4877" cy="119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313F73F-77B5-D540-8E06-2AEFB7FA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531" y="659223"/>
            <a:ext cx="641466" cy="6190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2DCBC4-8172-C34E-9064-7783423A8F09}"/>
              </a:ext>
            </a:extLst>
          </p:cNvPr>
          <p:cNvSpPr txBox="1"/>
          <p:nvPr/>
        </p:nvSpPr>
        <p:spPr>
          <a:xfrm>
            <a:off x="10053985" y="36031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ALB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D70019-D357-5543-9770-6E78CEB9B6A4}"/>
              </a:ext>
            </a:extLst>
          </p:cNvPr>
          <p:cNvSpPr/>
          <p:nvPr/>
        </p:nvSpPr>
        <p:spPr>
          <a:xfrm>
            <a:off x="6456941" y="2991525"/>
            <a:ext cx="1620253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Metric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005782-F935-674B-933F-42EE1ECD90F5}"/>
              </a:ext>
            </a:extLst>
          </p:cNvPr>
          <p:cNvSpPr/>
          <p:nvPr/>
        </p:nvSpPr>
        <p:spPr>
          <a:xfrm>
            <a:off x="4728404" y="2991525"/>
            <a:ext cx="1620253" cy="433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69FDF4-9960-F147-865B-1D38473FAAB2}"/>
              </a:ext>
            </a:extLst>
          </p:cNvPr>
          <p:cNvSpPr/>
          <p:nvPr/>
        </p:nvSpPr>
        <p:spPr>
          <a:xfrm>
            <a:off x="8185478" y="2994486"/>
            <a:ext cx="1620253" cy="43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 Autoscaler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45826B-C5E3-E040-8403-63E77BAC3003}"/>
              </a:ext>
            </a:extLst>
          </p:cNvPr>
          <p:cNvSpPr/>
          <p:nvPr/>
        </p:nvSpPr>
        <p:spPr>
          <a:xfrm>
            <a:off x="9914014" y="2995865"/>
            <a:ext cx="1620253" cy="433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811362-B1C4-7941-BB4F-211B75C08AF5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flipH="1" flipV="1">
            <a:off x="8993285" y="1283045"/>
            <a:ext cx="2320" cy="119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8B9DD2-14EF-8A40-98DC-057C16492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552" y="663956"/>
            <a:ext cx="641466" cy="619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5F78751-8DBF-CE4D-B560-87EAFC3B1374}"/>
              </a:ext>
            </a:extLst>
          </p:cNvPr>
          <p:cNvSpPr txBox="1"/>
          <p:nvPr/>
        </p:nvSpPr>
        <p:spPr>
          <a:xfrm>
            <a:off x="8328006" y="36504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ELB</a:t>
            </a:r>
          </a:p>
        </p:txBody>
      </p: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2019-04-03T09:52:14Z</dcterms:created>
  <dcterms:modified xsi:type="dcterms:W3CDTF">2019-06-04T14:39:41Z</dcterms:modified>
</cp:coreProperties>
</file>