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3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Calico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Fluentd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Helm (Tiller)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99831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99831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300127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Prometheus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/>
              <a:t>eksutils</a:t>
            </a:r>
            <a:r>
              <a:rPr lang="en-US" sz="1600" b="1" i="1" dirty="0"/>
              <a:t>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2875554"/>
            <a:ext cx="7038474" cy="1239252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3495180"/>
            <a:ext cx="3886193" cy="815394"/>
          </a:xfrm>
          <a:prstGeom prst="bentConnector3">
            <a:avLst>
              <a:gd name="adj1" fmla="val -1083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0F973C-F5F3-F34B-827D-C127C3010A0C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538530" y="1278313"/>
            <a:ext cx="1" cy="172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1278312"/>
            <a:ext cx="1605" cy="1720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797" y="659224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65922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3002653"/>
            <a:ext cx="1620253" cy="4331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Yelb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7F08E-920E-FD46-8B89-19D1FEC137B0}"/>
              </a:ext>
            </a:extLst>
          </p:cNvPr>
          <p:cNvSpPr txBox="1"/>
          <p:nvPr/>
        </p:nvSpPr>
        <p:spPr>
          <a:xfrm>
            <a:off x="4873251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25672-5C2F-4A45-B059-D6E508CDDD97}"/>
              </a:ext>
            </a:extLst>
          </p:cNvPr>
          <p:cNvSpPr txBox="1"/>
          <p:nvPr/>
        </p:nvSpPr>
        <p:spPr>
          <a:xfrm>
            <a:off x="6600184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5E6AC3-EE35-6D49-890D-5ECBA150A5CC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0684974" y="1278312"/>
            <a:ext cx="1605" cy="1720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313F73F-77B5-D540-8E06-2AEFB7FA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4241" y="659223"/>
            <a:ext cx="641466" cy="6190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2DCBC4-8172-C34E-9064-7783423A8F09}"/>
              </a:ext>
            </a:extLst>
          </p:cNvPr>
          <p:cNvSpPr txBox="1"/>
          <p:nvPr/>
        </p:nvSpPr>
        <p:spPr>
          <a:xfrm>
            <a:off x="10019695" y="36031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ALB</a:t>
            </a:r>
          </a:p>
        </p:txBody>
      </p: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2019-04-03T09:52:14Z</dcterms:created>
  <dcterms:modified xsi:type="dcterms:W3CDTF">2019-04-10T13:22:37Z</dcterms:modified>
</cp:coreProperties>
</file>