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838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07FB1-E1F5-C240-9110-0150C7F6B965}" type="datetimeFigureOut">
              <a:rPr lang="en-US" smtClean="0"/>
              <a:t>7/2/19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8BC91-4BD3-BD49-8357-307C7F38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8BC91-4BD3-BD49-8357-307C7F38B7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5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D160-B612-8341-9C9A-CC6368C56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8D7CE-0807-0142-816C-D393F7ABC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15ACF-32CD-334A-BA37-0C1184A4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28484-7AB2-F742-AF75-5D46359F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B2EB5-C8A7-084D-BB5F-2F83784F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9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4E566-087B-B34D-8EDF-5598D22A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9F772-F13B-2A41-8934-A6B8EEC58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DF9CA-E1C7-0C4F-8327-41650517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2CB21-02DA-124A-BBB1-ADF5C6DD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B9D48-91E9-1341-A36A-4230FE96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4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E372D2-AD0A-E94C-9015-5DE2E1C71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71B68-FAAF-9948-893A-F0D5F1C78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8184-E312-924D-8E92-33BE2C20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61C88-748F-A241-9A1B-507E5D98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56674-9FA0-F447-B58E-7C73E2BB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1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C3A24-9690-9C44-B495-1DE6B324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7A7A-6020-424D-A716-13F89A8D7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B3525-DE21-1B42-81BC-95FC7296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40D7-CE7C-4143-92EF-F841A0452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10B4F-E5E8-CD45-B901-F278D420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8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A34AB-2CFA-B146-99A7-60C83EB0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D5969-40A3-E646-AB6D-7F8251F00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2E2EF-1B5B-A642-B365-2D72701E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DDCFE-163F-7146-96FB-3B234EAE2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DFDE0-3FE8-A340-BCCD-D7844C1D5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1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188F-E3E1-DE4C-8D8C-BC66320D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9627-EA41-9241-8131-9B32659AF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435A6-5313-B24C-989D-B7A9A306F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75BB1-ECA1-BA43-83C2-7C74CA42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7/2/19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3F608-DCDB-6141-A49A-C1E0A1BA1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9F973-EA23-B340-8828-21948960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6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410CA-5EBE-314F-9100-20BB2F80D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5164D-E8A7-0D46-A711-276FE2C65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C6666-8337-974A-B778-6B02BC317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7BCD7-22E5-134F-B9BC-E59F24B5E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D755E-0305-0643-83ED-507EF8296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C66C90-BE00-304B-B2B9-B7D346630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7/2/19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9C825-D60D-3742-B458-2A31ED5D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445276-4C49-C441-B755-6BA0E084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8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CDDFF-1F3F-B040-9D2E-B3735187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55D83-24DF-E341-8F39-E80184BEB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7/2/19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56D6C-7724-7E4C-AB6E-91902A30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22E76-974D-8E41-AB1D-57E39B3B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2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17379F-098C-174E-9CED-C2ADB35D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7/2/19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66E2C-269D-FB45-BD6F-3EE4CE27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500B9-53EF-F24F-94B5-2F687113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5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03BE6-C6FF-E44B-BE9F-8C1DDF79C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CFD47-D65C-F94F-B762-BED823C8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5587F-BF30-0546-98E7-3F0AAAE0A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4459E-AE56-784A-A6F0-F7787B99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7/2/19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F9389-262F-B24F-A20E-D38AC882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1F39B-A710-6443-A6BE-CB11AAA3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4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04D76-7B35-9547-BEE6-481D0374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7AF329-039E-1A47-B07A-31D0B0D47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7E193-8A7D-FA47-8862-5AB14910F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F02AC-ECAB-3345-8DA4-79CF7619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7/2/19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D9644-0B0F-344A-AEAA-CF3424F7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37021-C2FA-1A4B-8CBD-85C5411A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5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2896D1-A76F-674B-BF7F-78E0377B1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41445-EE1E-5D49-B354-8E2EAFA4E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60F07-403B-0B41-B54A-56D476F71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31274-5EC7-294F-BC8D-4FC9B8426EBA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EF8A2-E09D-5D4D-9635-83345DFD5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F0FCD-24BA-CA41-8D83-7575A1B9B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6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5B24FD3-2B3C-FA4A-9583-98F5B992D288}"/>
              </a:ext>
            </a:extLst>
          </p:cNvPr>
          <p:cNvGrpSpPr/>
          <p:nvPr/>
        </p:nvGrpSpPr>
        <p:grpSpPr>
          <a:xfrm>
            <a:off x="4728404" y="4482281"/>
            <a:ext cx="6797842" cy="1347537"/>
            <a:chOff x="4896853" y="4331368"/>
            <a:chExt cx="6797842" cy="134753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314272-9E02-8044-B411-F1B1E1EDCC08}"/>
                </a:ext>
              </a:extLst>
            </p:cNvPr>
            <p:cNvSpPr/>
            <p:nvPr/>
          </p:nvSpPr>
          <p:spPr>
            <a:xfrm>
              <a:off x="4896853" y="4331368"/>
              <a:ext cx="6797842" cy="13475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Risultati immagini per eks cluster">
              <a:extLst>
                <a:ext uri="{FF2B5EF4-FFF2-40B4-BE49-F238E27FC236}">
                  <a16:creationId xmlns:a16="http://schemas.microsoft.com/office/drawing/2014/main" id="{80690642-DF71-9A4E-9247-0B964E7923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4645" y="4505312"/>
              <a:ext cx="1082257" cy="999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Risultati immagini per cloud9 aws">
            <a:extLst>
              <a:ext uri="{FF2B5EF4-FFF2-40B4-BE49-F238E27FC236}">
                <a16:creationId xmlns:a16="http://schemas.microsoft.com/office/drawing/2014/main" id="{21E76855-465F-314B-A701-73B14C2F9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98" y="5408714"/>
            <a:ext cx="1082842" cy="108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947443-FA17-F24C-9630-33A064664524}"/>
              </a:ext>
            </a:extLst>
          </p:cNvPr>
          <p:cNvSpPr/>
          <p:nvPr/>
        </p:nvSpPr>
        <p:spPr>
          <a:xfrm>
            <a:off x="9914014" y="3528522"/>
            <a:ext cx="1612232" cy="43313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Calico</a:t>
            </a:r>
            <a:endParaRPr lang="en-US" sz="1600" b="1" i="1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8FD285B-F7B7-1F44-B7E6-986575521055}"/>
              </a:ext>
            </a:extLst>
          </p:cNvPr>
          <p:cNvSpPr/>
          <p:nvPr/>
        </p:nvSpPr>
        <p:spPr>
          <a:xfrm>
            <a:off x="8185478" y="3528521"/>
            <a:ext cx="1620253" cy="43313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Container Insights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5133680-F987-BA4F-B1E3-8E39A9906359}"/>
              </a:ext>
            </a:extLst>
          </p:cNvPr>
          <p:cNvSpPr/>
          <p:nvPr/>
        </p:nvSpPr>
        <p:spPr>
          <a:xfrm>
            <a:off x="4728404" y="3542186"/>
            <a:ext cx="1620253" cy="43313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ALB Ingress Ctrl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D06CE2B-3820-514A-838A-6D109D355AA8}"/>
              </a:ext>
            </a:extLst>
          </p:cNvPr>
          <p:cNvSpPr/>
          <p:nvPr/>
        </p:nvSpPr>
        <p:spPr>
          <a:xfrm>
            <a:off x="6456941" y="3534536"/>
            <a:ext cx="1620253" cy="4331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Helm (Tiller)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7572079-9D4B-A646-8168-B521E1348D40}"/>
              </a:ext>
            </a:extLst>
          </p:cNvPr>
          <p:cNvSpPr/>
          <p:nvPr/>
        </p:nvSpPr>
        <p:spPr>
          <a:xfrm>
            <a:off x="6456941" y="2472533"/>
            <a:ext cx="1620253" cy="43313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97180C9-4D58-5D4D-A31D-3CCF106ACB46}"/>
              </a:ext>
            </a:extLst>
          </p:cNvPr>
          <p:cNvSpPr/>
          <p:nvPr/>
        </p:nvSpPr>
        <p:spPr>
          <a:xfrm>
            <a:off x="4728404" y="2472533"/>
            <a:ext cx="1620253" cy="4331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Grafana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8C3A590-9F37-F449-9324-D7171E256077}"/>
              </a:ext>
            </a:extLst>
          </p:cNvPr>
          <p:cNvSpPr/>
          <p:nvPr/>
        </p:nvSpPr>
        <p:spPr>
          <a:xfrm>
            <a:off x="8185478" y="2475494"/>
            <a:ext cx="1620253" cy="43313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Kubeflow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49945DE-03D1-8F46-AF3F-F4C2C28CA6F5}"/>
              </a:ext>
            </a:extLst>
          </p:cNvPr>
          <p:cNvSpPr/>
          <p:nvPr/>
        </p:nvSpPr>
        <p:spPr>
          <a:xfrm>
            <a:off x="601579" y="4523880"/>
            <a:ext cx="2574757" cy="8848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 err="1"/>
              <a:t>eksutils</a:t>
            </a:r>
            <a:r>
              <a:rPr lang="en-US" sz="1600" b="1" i="1" dirty="0"/>
              <a:t>        </a:t>
            </a:r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42964B04-6258-0C49-BF21-2B6E332D6B2A}"/>
              </a:ext>
            </a:extLst>
          </p:cNvPr>
          <p:cNvSpPr/>
          <p:nvPr/>
        </p:nvSpPr>
        <p:spPr>
          <a:xfrm>
            <a:off x="685800" y="4094005"/>
            <a:ext cx="1331499" cy="433137"/>
          </a:xfrm>
          <a:prstGeom prst="snip1Rect">
            <a:avLst>
              <a:gd name="adj" fmla="val 3333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EKStender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041EA6A-CC5F-3F4D-AC8D-2B14862B359D}"/>
              </a:ext>
            </a:extLst>
          </p:cNvPr>
          <p:cNvSpPr/>
          <p:nvPr/>
        </p:nvSpPr>
        <p:spPr>
          <a:xfrm>
            <a:off x="4571993" y="2301918"/>
            <a:ext cx="7038474" cy="1812888"/>
          </a:xfrm>
          <a:prstGeom prst="roundRect">
            <a:avLst/>
          </a:prstGeom>
          <a:noFill/>
          <a:ln w="571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640758-4873-9C49-8701-E0E0BC38D39C}"/>
              </a:ext>
            </a:extLst>
          </p:cNvPr>
          <p:cNvSpPr/>
          <p:nvPr/>
        </p:nvSpPr>
        <p:spPr>
          <a:xfrm>
            <a:off x="2083466" y="4691727"/>
            <a:ext cx="998621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eksctl</a:t>
            </a:r>
            <a:endParaRPr lang="en-US" b="1" dirty="0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C6131F2-B729-3E49-8BA1-EAA15E6D4711}"/>
              </a:ext>
            </a:extLst>
          </p:cNvPr>
          <p:cNvCxnSpPr>
            <a:stCxn id="17" idx="3"/>
            <a:endCxn id="4" idx="1"/>
          </p:cNvCxnSpPr>
          <p:nvPr/>
        </p:nvCxnSpPr>
        <p:spPr>
          <a:xfrm>
            <a:off x="3082087" y="4848138"/>
            <a:ext cx="1646317" cy="30791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9258C7E-62FC-384F-A80E-AF6F347A4631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10800000" flipH="1">
            <a:off x="685799" y="3208362"/>
            <a:ext cx="3886193" cy="1102212"/>
          </a:xfrm>
          <a:prstGeom prst="bentConnector3">
            <a:avLst>
              <a:gd name="adj1" fmla="val -5882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D51F64-7A72-804F-A11D-6DFE0577B101}"/>
              </a:ext>
            </a:extLst>
          </p:cNvPr>
          <p:cNvCxnSpPr>
            <a:cxnSpLocks/>
            <a:stCxn id="13" idx="0"/>
            <a:endCxn id="36" idx="2"/>
          </p:cNvCxnSpPr>
          <p:nvPr/>
        </p:nvCxnSpPr>
        <p:spPr>
          <a:xfrm flipH="1" flipV="1">
            <a:off x="7265463" y="1278312"/>
            <a:ext cx="1605" cy="119422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23F8A58E-9639-E346-8A17-2BCD786A4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6320" y="659222"/>
            <a:ext cx="641466" cy="61908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9115529-8DBE-9B49-9658-935A103E1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4730" y="659223"/>
            <a:ext cx="641466" cy="619089"/>
          </a:xfrm>
          <a:prstGeom prst="rect">
            <a:avLst/>
          </a:prstGeom>
        </p:spPr>
      </p:pic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F81ABF8E-74E1-BC45-A7FD-FE22BA34DB42}"/>
              </a:ext>
            </a:extLst>
          </p:cNvPr>
          <p:cNvSpPr/>
          <p:nvPr/>
        </p:nvSpPr>
        <p:spPr>
          <a:xfrm>
            <a:off x="9914014" y="2476873"/>
            <a:ext cx="1620253" cy="43313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Yelb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7DA1D7D-F419-044F-B955-4E39766A1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474" y="5525433"/>
            <a:ext cx="608769" cy="60876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262F4DB-010B-2C40-BB31-20E026BF364E}"/>
              </a:ext>
            </a:extLst>
          </p:cNvPr>
          <p:cNvSpPr txBox="1"/>
          <p:nvPr/>
        </p:nvSpPr>
        <p:spPr>
          <a:xfrm>
            <a:off x="2083466" y="6123405"/>
            <a:ext cx="83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Laptop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313F73F-77B5-D540-8E06-2AEFB7FA0C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6264" y="660392"/>
            <a:ext cx="641466" cy="619089"/>
          </a:xfrm>
          <a:prstGeom prst="rect">
            <a:avLst/>
          </a:prstGeom>
        </p:spPr>
      </p:pic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3D70019-D357-5543-9770-6E78CEB9B6A4}"/>
              </a:ext>
            </a:extLst>
          </p:cNvPr>
          <p:cNvSpPr/>
          <p:nvPr/>
        </p:nvSpPr>
        <p:spPr>
          <a:xfrm>
            <a:off x="6456941" y="2991525"/>
            <a:ext cx="1620253" cy="4331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Metric Server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C005782-F935-674B-933F-42EE1ECD90F5}"/>
              </a:ext>
            </a:extLst>
          </p:cNvPr>
          <p:cNvSpPr/>
          <p:nvPr/>
        </p:nvSpPr>
        <p:spPr>
          <a:xfrm>
            <a:off x="4728404" y="2991525"/>
            <a:ext cx="1620253" cy="43313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App Mesh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369FDF4-9960-F147-865B-1D38473FAAB2}"/>
              </a:ext>
            </a:extLst>
          </p:cNvPr>
          <p:cNvSpPr/>
          <p:nvPr/>
        </p:nvSpPr>
        <p:spPr>
          <a:xfrm>
            <a:off x="8185478" y="2994486"/>
            <a:ext cx="1620253" cy="4331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Cluster Autoscaler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745826B-C5E3-E040-8403-63E77BAC3003}"/>
              </a:ext>
            </a:extLst>
          </p:cNvPr>
          <p:cNvSpPr/>
          <p:nvPr/>
        </p:nvSpPr>
        <p:spPr>
          <a:xfrm>
            <a:off x="9914014" y="2995865"/>
            <a:ext cx="1620253" cy="433137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Prometheus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48B9DD2-14EF-8A40-98DC-057C16492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0497" y="663956"/>
            <a:ext cx="641466" cy="61908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E19DB69-89EB-B648-88C6-15557E4B3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8077" y="659222"/>
            <a:ext cx="641466" cy="619089"/>
          </a:xfrm>
          <a:prstGeom prst="rect">
            <a:avLst/>
          </a:prstGeom>
        </p:spPr>
      </p:pic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1F5ED95-537A-5541-9E34-52622CE69898}"/>
              </a:ext>
            </a:extLst>
          </p:cNvPr>
          <p:cNvCxnSpPr>
            <a:stCxn id="64" idx="0"/>
            <a:endCxn id="32" idx="2"/>
          </p:cNvCxnSpPr>
          <p:nvPr/>
        </p:nvCxnSpPr>
        <p:spPr>
          <a:xfrm rot="16200000" flipV="1">
            <a:off x="9221873" y="974605"/>
            <a:ext cx="1197392" cy="180714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9723C93A-CC60-D14F-8700-06D3BAD86EF8}"/>
              </a:ext>
            </a:extLst>
          </p:cNvPr>
          <p:cNvCxnSpPr>
            <a:cxnSpLocks/>
            <a:stCxn id="39" idx="3"/>
            <a:endCxn id="43" idx="2"/>
          </p:cNvCxnSpPr>
          <p:nvPr/>
        </p:nvCxnSpPr>
        <p:spPr>
          <a:xfrm flipH="1" flipV="1">
            <a:off x="9738810" y="1278311"/>
            <a:ext cx="1795457" cy="1934123"/>
          </a:xfrm>
          <a:prstGeom prst="bentConnector4">
            <a:avLst>
              <a:gd name="adj1" fmla="val -12732"/>
              <a:gd name="adj2" fmla="val 84923"/>
            </a:avLst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1D3088E-5C15-4646-8F1B-CB14FED35000}"/>
              </a:ext>
            </a:extLst>
          </p:cNvPr>
          <p:cNvCxnSpPr>
            <a:cxnSpLocks/>
            <a:stCxn id="15" idx="0"/>
            <a:endCxn id="41" idx="2"/>
          </p:cNvCxnSpPr>
          <p:nvPr/>
        </p:nvCxnSpPr>
        <p:spPr>
          <a:xfrm rot="16200000" flipV="1">
            <a:off x="7947194" y="1427082"/>
            <a:ext cx="1192449" cy="904375"/>
          </a:xfrm>
          <a:prstGeom prst="bentConnector3">
            <a:avLst>
              <a:gd name="adj1" fmla="val 3641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D7DF46DC-F306-074F-A7F8-E1B7E9B83164}"/>
              </a:ext>
            </a:extLst>
          </p:cNvPr>
          <p:cNvCxnSpPr>
            <a:cxnSpLocks/>
            <a:stCxn id="14" idx="0"/>
            <a:endCxn id="33" idx="2"/>
          </p:cNvCxnSpPr>
          <p:nvPr/>
        </p:nvCxnSpPr>
        <p:spPr>
          <a:xfrm rot="5400000" flipH="1" flipV="1">
            <a:off x="5345681" y="1471161"/>
            <a:ext cx="1194222" cy="80852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61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26</Words>
  <Application>Microsoft Macintosh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dcterms:created xsi:type="dcterms:W3CDTF">2019-04-03T09:52:14Z</dcterms:created>
  <dcterms:modified xsi:type="dcterms:W3CDTF">2019-07-02T16:27:29Z</dcterms:modified>
</cp:coreProperties>
</file>